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3"/>
    <p:sldMasterId id="2147483715" r:id="rId4"/>
  </p:sldMasterIdLst>
  <p:notesMasterIdLst>
    <p:notesMasterId r:id="rId8"/>
  </p:notesMasterIdLst>
  <p:sldIdLst>
    <p:sldId id="260" r:id="rId5"/>
    <p:sldId id="284" r:id="rId6"/>
    <p:sldId id="266" r:id="rId7"/>
  </p:sldIdLst>
  <p:sldSz cx="9144000" cy="6858000" type="screen4x3"/>
  <p:notesSz cx="6858000" cy="9144000"/>
  <p:embeddedFontLst>
    <p:embeddedFont>
      <p:font typeface="Berlin Sans FB" panose="020E0602020502020306" pitchFamily="34" charset="0"/>
      <p:regular r:id="rId9"/>
      <p:bold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Sassoon Infant Rg" panose="02000503030000020003" charset="0"/>
      <p:regular r:id="rId17"/>
      <p:bold r:id="rId18"/>
    </p:embeddedFont>
    <p:embeddedFont>
      <p:font typeface="Twinkl Light" charset="0"/>
      <p:regular r:id="rId19"/>
    </p:embeddedFont>
    <p:embeddedFont>
      <p:font typeface="Twinkl SemiBold" charset="0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BD31"/>
    <a:srgbClr val="4095A3"/>
    <a:srgbClr val="D04412"/>
    <a:srgbClr val="4D533B"/>
    <a:srgbClr val="B2D30B"/>
    <a:srgbClr val="639FCE"/>
    <a:srgbClr val="65BA5E"/>
    <a:srgbClr val="5E75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B7FC25-78B1-423D-B428-1D70816485EC}" v="218" dt="2020-09-21T12:49:06.472"/>
  </p1510:revLst>
</p1510:revInfo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Master" Target="slideMasters/slideMaster1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3.fntdata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font" Target="fonts/font7.fntdata"/><Relationship Id="rId23" Type="http://schemas.openxmlformats.org/officeDocument/2006/relationships/theme" Target="theme/theme1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Master" Target="slideMasters/slideMaster2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0C75B3F-1605-476C-B627-7E7419F92F2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F0EDEF-70A1-4610-BB2A-268A9B70140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0B0590E-D67C-4346-85C5-1A66238542EB}" type="datetimeFigureOut">
              <a:rPr lang="en-GB"/>
              <a:pPr>
                <a:defRPr/>
              </a:pPr>
              <a:t>22/09/2020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DC4E34E-8F56-4676-B98E-C70A4B9EA24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D9C47D2-3BBF-434A-996E-360BFC31DC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DD9D2B-1BB9-4D0C-A5A7-A64B4083ECF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A58A5-33C7-4CE7-A98C-6123916EAD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DCE6D8B-4816-434D-B0C3-B7B49383E23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10FD548-4C02-40BB-AD7A-0E5AE34F469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18F1BB65-1927-44A1-A7D4-67F2EBC5B4E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288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94F45816-4D53-4942-9622-D09D89D9E668}"/>
              </a:ext>
            </a:extLst>
          </p:cNvPr>
          <p:cNvSpPr/>
          <p:nvPr userDrawn="1"/>
        </p:nvSpPr>
        <p:spPr bwMode="auto">
          <a:xfrm>
            <a:off x="479425" y="728663"/>
            <a:ext cx="8196263" cy="17875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1AD5A84-85D6-44DC-9BEC-F7A533B10403}"/>
              </a:ext>
            </a:extLst>
          </p:cNvPr>
          <p:cNvSpPr/>
          <p:nvPr userDrawn="1"/>
        </p:nvSpPr>
        <p:spPr bwMode="auto">
          <a:xfrm>
            <a:off x="479425" y="2806700"/>
            <a:ext cx="8196263" cy="33242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00782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4933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FA5B614B-1A72-4262-AE15-CF6150E00471}"/>
              </a:ext>
            </a:extLst>
          </p:cNvPr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57481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F6C28ED-96F5-40C4-A1B2-8F1BAB0AB4F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C62CEE79-3032-4DAB-BC2D-9AEA613F305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3750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E315A-FD43-4AEC-9790-25352115DA47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5B27-D111-495D-A3EA-C5139A7A0B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27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68DE2-E3C9-4ACB-9064-254689D51A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884ADD-04C3-4F2D-9378-89787E38D8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DF8B0E-4E72-492E-9085-4B67D58D1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6DEF6B-905F-455A-B50B-DE6681232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878993-221D-4415-A58A-B02EA2631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495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F4AD3-B395-44F8-B707-5E3171A10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1FAA8C-7692-4C38-B94A-6DEBDE6A6D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73F6C0-6188-4E0E-B518-0C64BB863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BDB5CC-08A4-4209-8511-CB32674E8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28A9D-A88A-498F-9B71-7A0E25D65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677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9D7D6-FA47-42F8-82C5-99850FFA4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4E843-D43A-44BA-9CDC-583373B325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4615B-3588-4EA1-B228-A87AAE288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572784-CAA1-40B1-80DE-40E883FBC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60581-7C94-4890-AD70-7281780D0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36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4F067-5E67-4D48-99CE-9FAE7FE7F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D64327-72F5-47DB-A74D-C0C2D67DE9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AC67A9-8306-4DFA-B3EA-0EBB9BB91C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45DAFE-B2D0-4F95-AF35-BA8684904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50137E-9D64-47A8-B495-158D256D9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30E772-A020-4037-A574-4F0A95863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917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78DC6-533A-4C8E-8951-8C869AAD8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BA52D6-136B-4C64-8588-AB304151F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E8C9D5-2D73-4C71-A022-F4A7E15AC4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2B043D-C1CB-4E07-9750-1BD38C560F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90D2E6-8FC8-49A3-94CD-5187C2CC8F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EAE54D-F39E-4BF0-94E4-7C2257F5E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F98B83-9315-47E0-97DC-48081BE7E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D54341-5E9B-417A-85A9-BD10EF736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0773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080AE-5C8D-40A0-9644-91CBB7243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B2C984-DFD7-4015-B988-E0F6C5A42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357F1B-A310-4A59-AADE-2855A92BB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DC767E-45F6-4F27-87F2-D5D2E6D33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3871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2ADB3B-9440-4906-B078-312E90C38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12E726-7B7C-47F3-8277-02329FBB0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EE967C-8EAE-429F-A1C6-B13F3451F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0885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8844F-2964-4F6E-AD51-8FBEB4E38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72E1D5-EBD1-460F-90BF-080EC112D4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5F7409-5490-4A33-ABD7-A9F078B07A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7FA7EC-AB3E-428C-B1C4-3010830CA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D4A749-06FB-4BD6-979A-0A8367C5C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07B9D4-1513-465D-A838-0F8AE0DA3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5274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9EA04-821C-429E-B963-9C211E986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0D3A32-636C-49D1-8C4A-93EF832E8C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F174F8-01DF-4D97-BA11-395369FF90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769156-58B3-4770-B55E-F58BF6CEF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4DC143-CEA9-43FA-AD75-BA78E4B31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983D23-19F0-46B3-84FA-18A831F56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5198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59C28-1463-40A1-8D9F-E98A05D7C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64AE90-CC7A-44C2-8E78-5BC43DDD3E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F8A6C7-9870-4446-944F-9231FE104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95F6CA-B328-4116-9FBA-9E02BB6E3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0D0CB-857B-4A1D-9ABB-6CCBD60BC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904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1DF588-84EA-41BC-85B6-3F34868BC9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89750C-76EB-4753-8857-2B17EEE4FF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BCACEF-65AF-4883-BDF9-CF1B484DB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3A5A9F-0183-4C86-B0C0-97E202F38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FF1CB9-BAB6-4E34-926F-2945E6789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9797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10FD548-4C02-40BB-AD7A-0E5AE34F469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18F1BB65-1927-44A1-A7D4-67F2EBC5B4E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99291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FA5B614B-1A72-4262-AE15-CF6150E00471}"/>
              </a:ext>
            </a:extLst>
          </p:cNvPr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40240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>
            <a:extLst>
              <a:ext uri="{FF2B5EF4-FFF2-40B4-BE49-F238E27FC236}">
                <a16:creationId xmlns:a16="http://schemas.microsoft.com/office/drawing/2014/main" id="{54AB8D45-87CD-417C-974C-42EF2594218C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09" r:id="rId3"/>
    <p:sldLayoutId id="2147483712" r:id="rId4"/>
    <p:sldLayoutId id="2147483713" r:id="rId5"/>
    <p:sldLayoutId id="2147483714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6F8183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0D86D3F-CC12-44D5-AE91-6AF025983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81B04-B15B-44B2-A3ED-1C25FC06D2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57D8AF-81CA-4E89-A435-61BBA7C19A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9FFF0-B8F2-466E-BCAD-13674D775FE0}" type="datetimeFigureOut">
              <a:rPr lang="en-GB" smtClean="0"/>
              <a:t>22/09/2020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4417F-BD78-407A-9878-6B7521EF70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CD225-8EAA-4A08-BA9F-E20E15BD13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D0D27-C8E7-488E-980E-CDD1EDAB643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B59E46DB-C542-4367-A435-CC3BF42BE7E0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9014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6DF6A1B-EE9E-4A35-AD01-57E92316A665}"/>
              </a:ext>
            </a:extLst>
          </p:cNvPr>
          <p:cNvSpPr/>
          <p:nvPr/>
        </p:nvSpPr>
        <p:spPr>
          <a:xfrm>
            <a:off x="473075" y="690563"/>
            <a:ext cx="8196263" cy="1816100"/>
          </a:xfrm>
          <a:prstGeom prst="rect">
            <a:avLst/>
          </a:prstGeom>
          <a:solidFill>
            <a:schemeClr val="accent2">
              <a:alpha val="90000"/>
            </a:schemeClr>
          </a:solidFill>
          <a:ln w="38100">
            <a:solidFill>
              <a:srgbClr val="D044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8195" name="Title 7">
            <a:extLst>
              <a:ext uri="{FF2B5EF4-FFF2-40B4-BE49-F238E27FC236}">
                <a16:creationId xmlns:a16="http://schemas.microsoft.com/office/drawing/2014/main" id="{C7EFF5F9-F9C0-4E0C-84AA-4CC9FCD98A94}"/>
              </a:ext>
            </a:extLst>
          </p:cNvPr>
          <p:cNvSpPr>
            <a:spLocks/>
          </p:cNvSpPr>
          <p:nvPr/>
        </p:nvSpPr>
        <p:spPr bwMode="auto">
          <a:xfrm>
            <a:off x="698500" y="796925"/>
            <a:ext cx="7761288" cy="1603375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sz="4000" dirty="0">
                <a:solidFill>
                  <a:prstClr val="white"/>
                </a:solidFill>
                <a:latin typeface="Twinkl Light" pitchFamily="2" charset="0"/>
                <a:cs typeface="Clear Sans Light" panose="020B0303030202020304" pitchFamily="34" charset="0"/>
              </a:rPr>
              <a:t>Product Analysis</a:t>
            </a:r>
          </a:p>
          <a:p>
            <a:pPr eaLnBrk="1" hangingPunct="1">
              <a:defRPr/>
            </a:pPr>
            <a:r>
              <a:rPr lang="en-GB" altLang="en-US" sz="4000" dirty="0">
                <a:solidFill>
                  <a:prstClr val="white"/>
                </a:solidFill>
                <a:latin typeface="+mj-lt"/>
                <a:cs typeface="Clear Sans Light" panose="020B0303030202020304" pitchFamily="34" charset="0"/>
              </a:rPr>
              <a:t>Music on the Move</a:t>
            </a:r>
          </a:p>
          <a:p>
            <a:pPr eaLnBrk="1" hangingPunct="1">
              <a:defRPr/>
            </a:pPr>
            <a:r>
              <a:rPr lang="en-GB" altLang="en-US" sz="4000" dirty="0">
                <a:solidFill>
                  <a:prstClr val="white"/>
                </a:solidFill>
                <a:latin typeface="+mj-lt"/>
                <a:cs typeface="Clear Sans Light" panose="020B0303030202020304" pitchFamily="34" charset="0"/>
              </a:rPr>
              <a:t>Week 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8">
            <a:extLst>
              <a:ext uri="{FF2B5EF4-FFF2-40B4-BE49-F238E27FC236}">
                <a16:creationId xmlns:a16="http://schemas.microsoft.com/office/drawing/2014/main" id="{9A5A1E04-FBCF-47D5-9C56-27386C397E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 dirty="0">
                <a:solidFill>
                  <a:schemeClr val="accent2"/>
                </a:solidFill>
                <a:latin typeface="Twinkl SemiBold" pitchFamily="2" charset="0"/>
                <a:cs typeface="Clear Sans Light" pitchFamily="34" charset="0"/>
              </a:rPr>
              <a:t>Final Design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D6BB069-4408-435B-BBEB-0D97051536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0836892"/>
              </p:ext>
            </p:extLst>
          </p:nvPr>
        </p:nvGraphicFramePr>
        <p:xfrm>
          <a:off x="6598456" y="790162"/>
          <a:ext cx="1861331" cy="409479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61331">
                  <a:extLst>
                    <a:ext uri="{9D8B030D-6E8A-4147-A177-3AD203B41FA5}">
                      <a16:colId xmlns:a16="http://schemas.microsoft.com/office/drawing/2014/main" val="1347641543"/>
                    </a:ext>
                  </a:extLst>
                </a:gridCol>
              </a:tblGrid>
              <a:tr h="37342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j-lt"/>
                        </a:rPr>
                        <a:t>Topic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3104040"/>
                  </a:ext>
                </a:extLst>
              </a:tr>
              <a:tr h="45736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Aesthetics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1252777"/>
                  </a:ext>
                </a:extLst>
              </a:tr>
              <a:tr h="472269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Cost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0614492"/>
                  </a:ext>
                </a:extLst>
              </a:tr>
              <a:tr h="45736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Customer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1686071"/>
                  </a:ext>
                </a:extLst>
              </a:tr>
              <a:tr h="45736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Environment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3190298"/>
                  </a:ext>
                </a:extLst>
              </a:tr>
              <a:tr h="45736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Safety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3800830"/>
                  </a:ext>
                </a:extLst>
              </a:tr>
              <a:tr h="45736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Size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0574399"/>
                  </a:ext>
                </a:extLst>
              </a:tr>
              <a:tr h="45736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Function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2592090"/>
                  </a:ext>
                </a:extLst>
              </a:tr>
              <a:tr h="48208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Materials</a:t>
                      </a: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852583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B0CE7F8-4D0A-446A-A2F0-A6540BD5388C}"/>
              </a:ext>
            </a:extLst>
          </p:cNvPr>
          <p:cNvSpPr txBox="1"/>
          <p:nvPr/>
        </p:nvSpPr>
        <p:spPr>
          <a:xfrm>
            <a:off x="801858" y="1603717"/>
            <a:ext cx="3584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+mn-lt"/>
              </a:rPr>
              <a:t>What makes a good final design?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012154-FB41-4A59-81B7-8DFA371380F7}"/>
              </a:ext>
            </a:extLst>
          </p:cNvPr>
          <p:cNvSpPr txBox="1"/>
          <p:nvPr/>
        </p:nvSpPr>
        <p:spPr>
          <a:xfrm>
            <a:off x="1251754" y="2022630"/>
            <a:ext cx="451486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Exciting and innovative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An improvement on your original ideas – it could be a combination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Drawn in pencil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Annotated in pen, using the ACCESSFM headings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More than one view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A clear design, with a description if needed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Colour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0958A4-E3CF-40F7-8C19-40C5CA63F43A}"/>
              </a:ext>
            </a:extLst>
          </p:cNvPr>
          <p:cNvSpPr txBox="1"/>
          <p:nvPr/>
        </p:nvSpPr>
        <p:spPr>
          <a:xfrm>
            <a:off x="551477" y="5390157"/>
            <a:ext cx="6321271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+mn-lt"/>
              </a:rPr>
              <a:t>EXTRA CHALLENGE</a:t>
            </a:r>
          </a:p>
          <a:p>
            <a:r>
              <a:rPr lang="en-GB" dirty="0">
                <a:latin typeface="+mn-lt"/>
              </a:rPr>
              <a:t>Write the script for a radio/tv advert selling your new product, or an advert to go in a magazine</a:t>
            </a:r>
          </a:p>
        </p:txBody>
      </p:sp>
    </p:spTree>
    <p:extLst>
      <p:ext uri="{BB962C8B-B14F-4D97-AF65-F5344CB8AC3E}">
        <p14:creationId xmlns:p14="http://schemas.microsoft.com/office/powerpoint/2010/main" val="71356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B2CE96AF-EC56-4E60-9677-F39AFA7AA3D3}"/>
              </a:ext>
            </a:extLst>
          </p:cNvPr>
          <p:cNvSpPr txBox="1">
            <a:spLocks/>
          </p:cNvSpPr>
          <p:nvPr/>
        </p:nvSpPr>
        <p:spPr>
          <a:xfrm>
            <a:off x="69847" y="385644"/>
            <a:ext cx="3527154" cy="408904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77" u="sng" dirty="0">
                <a:latin typeface="Berlin Sans FB" panose="020E0602020502020306" pitchFamily="34" charset="0"/>
              </a:rPr>
              <a:t>Design and Technology: Music on the move</a:t>
            </a:r>
          </a:p>
          <a:p>
            <a:r>
              <a:rPr lang="en-GB" sz="1477" u="sng" dirty="0">
                <a:latin typeface="Berlin Sans FB" panose="020E0602020502020306" pitchFamily="34" charset="0"/>
              </a:rPr>
              <a:t>Music Player Design – Final design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E2AE3D-7592-47AE-B67A-F4E6483CC0E7}"/>
              </a:ext>
            </a:extLst>
          </p:cNvPr>
          <p:cNvSpPr txBox="1"/>
          <p:nvPr/>
        </p:nvSpPr>
        <p:spPr>
          <a:xfrm>
            <a:off x="7263050" y="318958"/>
            <a:ext cx="825254" cy="31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77" dirty="0">
                <a:latin typeface="Berlin Sans FB" panose="020E0602020502020306" pitchFamily="34" charset="0"/>
              </a:rPr>
              <a:t>Date: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FDED9B-7E8A-414F-9705-54B89782C936}"/>
              </a:ext>
            </a:extLst>
          </p:cNvPr>
          <p:cNvSpPr/>
          <p:nvPr/>
        </p:nvSpPr>
        <p:spPr>
          <a:xfrm>
            <a:off x="54409" y="318958"/>
            <a:ext cx="9035182" cy="62200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C8E5468-4901-4054-85C8-B976B1BD1EF4}"/>
              </a:ext>
            </a:extLst>
          </p:cNvPr>
          <p:cNvSpPr txBox="1"/>
          <p:nvPr/>
        </p:nvSpPr>
        <p:spPr>
          <a:xfrm>
            <a:off x="54409" y="5771968"/>
            <a:ext cx="9017087" cy="77425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77" dirty="0"/>
              <a:t>WWW:</a:t>
            </a:r>
          </a:p>
          <a:p>
            <a:r>
              <a:rPr lang="en-GB" sz="1477" dirty="0"/>
              <a:t>EBI:</a:t>
            </a:r>
          </a:p>
          <a:p>
            <a:r>
              <a:rPr lang="en-GB" sz="1477" dirty="0"/>
              <a:t>MRI:</a:t>
            </a:r>
          </a:p>
        </p:txBody>
      </p:sp>
    </p:spTree>
    <p:extLst>
      <p:ext uri="{BB962C8B-B14F-4D97-AF65-F5344CB8AC3E}">
        <p14:creationId xmlns:p14="http://schemas.microsoft.com/office/powerpoint/2010/main" val="179952306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">
      <a:dk1>
        <a:srgbClr val="1C1C1C"/>
      </a:dk1>
      <a:lt1>
        <a:sysClr val="window" lastClr="FFFFFF"/>
      </a:lt1>
      <a:dk2>
        <a:srgbClr val="0C0C0C"/>
      </a:dk2>
      <a:lt2>
        <a:srgbClr val="DCD8DC"/>
      </a:lt2>
      <a:accent1>
        <a:srgbClr val="E52733"/>
      </a:accent1>
      <a:accent2>
        <a:srgbClr val="E94E14"/>
      </a:accent2>
      <a:accent3>
        <a:srgbClr val="F9B000"/>
      </a:accent3>
      <a:accent4>
        <a:srgbClr val="86BD34"/>
      </a:accent4>
      <a:accent5>
        <a:srgbClr val="003F7D"/>
      </a:accent5>
      <a:accent6>
        <a:srgbClr val="65186A"/>
      </a:accent6>
      <a:hlink>
        <a:srgbClr val="6D6D6D"/>
      </a:hlink>
      <a:folHlink>
        <a:srgbClr val="B8B8B8"/>
      </a:folHlink>
    </a:clrScheme>
    <a:fontScheme name="Custom 1">
      <a:majorFont>
        <a:latin typeface="Twinkl SemiBold"/>
        <a:ea typeface=""/>
        <a:cs typeface=""/>
      </a:majorFont>
      <a:minorFont>
        <a:latin typeface="Twinkl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econdary PowerPoint Template New.pptx" id="{32E1EC1C-463D-4F51-8886-E757C53C7D28}" vid="{10FCE535-D698-4133-92AA-FC0C8D1E83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5" ma:contentTypeDescription="Create a new document." ma:contentTypeScope="" ma:versionID="a8e9148c88fcc17d862f038329a834f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04fe58f134ab08748e00928a30a1ede6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C93E4E7-4EA0-4A03-B216-9BD6F32311E6}">
  <ds:schemaRefs>
    <ds:schemaRef ds:uri="f513355b-a9cf-41c1-ad84-cdbe5216922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2C801331-7940-4A07-8156-5F8E6F927EA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112</Words>
  <Application>Microsoft Office PowerPoint</Application>
  <PresentationFormat>On-screen Show (4:3)</PresentationFormat>
  <Paragraphs>29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3" baseType="lpstr">
      <vt:lpstr>Twinkl SemiBold</vt:lpstr>
      <vt:lpstr>Sassoon Infant Rg</vt:lpstr>
      <vt:lpstr>Arial</vt:lpstr>
      <vt:lpstr>Clear Sans</vt:lpstr>
      <vt:lpstr>Twinkl Light</vt:lpstr>
      <vt:lpstr>Berlin Sans FB</vt:lpstr>
      <vt:lpstr>Calibri Light</vt:lpstr>
      <vt:lpstr>Calibri</vt:lpstr>
      <vt:lpstr>1_Office Theme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Liam Richards</dc:creator>
  <cp:lastModifiedBy>C Lobo</cp:lastModifiedBy>
  <cp:revision>2</cp:revision>
  <dcterms:created xsi:type="dcterms:W3CDTF">2017-09-05T13:53:47Z</dcterms:created>
  <dcterms:modified xsi:type="dcterms:W3CDTF">2020-09-22T15:02:57Z</dcterms:modified>
</cp:coreProperties>
</file>