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9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0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Masters/slideMaster2.xml" ContentType="application/vnd.openxmlformats-officedocument.presentationml.slideMaster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5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9.xml" ContentType="application/vnd.openxmlformats-officedocument.presentationml.notesSlid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33"/>
  </p:notesMasterIdLst>
  <p:sldIdLst>
    <p:sldId id="292" r:id="rId3"/>
    <p:sldId id="295" r:id="rId4"/>
    <p:sldId id="294" r:id="rId5"/>
    <p:sldId id="280" r:id="rId6"/>
    <p:sldId id="279" r:id="rId7"/>
    <p:sldId id="281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8" r:id="rId17"/>
    <p:sldId id="269" r:id="rId18"/>
    <p:sldId id="267" r:id="rId19"/>
    <p:sldId id="270" r:id="rId20"/>
    <p:sldId id="283" r:id="rId21"/>
    <p:sldId id="285" r:id="rId22"/>
    <p:sldId id="286" r:id="rId23"/>
    <p:sldId id="271" r:id="rId24"/>
    <p:sldId id="274" r:id="rId25"/>
    <p:sldId id="296" r:id="rId26"/>
    <p:sldId id="275" r:id="rId27"/>
    <p:sldId id="287" r:id="rId28"/>
    <p:sldId id="288" r:id="rId29"/>
    <p:sldId id="289" r:id="rId30"/>
    <p:sldId id="290" r:id="rId31"/>
    <p:sldId id="291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llenwanguk@gmail.com" initials="e" lastIdx="3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12B1"/>
    <a:srgbClr val="201A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429" autoAdjust="0"/>
    <p:restoredTop sz="93854"/>
  </p:normalViewPr>
  <p:slideViewPr>
    <p:cSldViewPr snapToGrid="0" snapToObjects="1">
      <p:cViewPr varScale="1">
        <p:scale>
          <a:sx n="75" d="100"/>
          <a:sy n="75" d="100"/>
        </p:scale>
        <p:origin x="72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customXml" Target="../customXml/item1.xml"/><Relationship Id="rId21" Type="http://schemas.openxmlformats.org/officeDocument/2006/relationships/slide" Target="slides/slide19.xml"/><Relationship Id="rId34" Type="http://schemas.openxmlformats.org/officeDocument/2006/relationships/commentAuthors" Target="commentAuthor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openxmlformats.org/officeDocument/2006/relationships/customXml" Target="../customXml/item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242F14-5640-0943-A229-A6EE448CA7C2}" type="datetimeFigureOut">
              <a:t>1/31/2019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99DA6-B134-7142-9F8E-B311F2D7C84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038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4FE3C0-EC4F-469E-AD58-A918761E7C6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26928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318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008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1684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839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876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3472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5877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3532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Which is missing. Read out the Chinese</a:t>
            </a:r>
            <a:r>
              <a:rPr lang="en-US" baseline="0" dirty="0" smtClean="0">
                <a:solidFill>
                  <a:srgbClr val="FF0000"/>
                </a:solidFill>
              </a:rPr>
              <a:t> missing Pinyin.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5353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2523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282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6713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81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56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54485-D748-524F-BAF7-1FF4E43643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143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54485-D748-524F-BAF7-1FF4E43643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32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54485-D748-524F-BAF7-1FF4E43643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90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54485-D748-524F-BAF7-1FF4E43643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586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54485-D748-524F-BAF7-1FF4E43643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54485-D748-524F-BAF7-1FF4E43643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31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By Ellen Wang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54485-D748-524F-BAF7-1FF4E43643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83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54485-D748-524F-BAF7-1FF4E43643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791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54485-D748-524F-BAF7-1FF4E43643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845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54485-D748-524F-BAF7-1FF4E43643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92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54485-D748-524F-BAF7-1FF4E43643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769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Ellen Wang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80A5C-8DA8-457E-94D8-4A5A70167DC5}" type="slidenum">
              <a:rPr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0392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Ellen Wang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5224D-5E47-4E88-B063-24A44143CC5D}" type="slidenum">
              <a:rPr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970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Ellen Wang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6F99D-6325-44A5-98F8-4D62467DA42D}" type="slidenum">
              <a:rPr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5297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Ellen Wang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6EBDB-C360-4082-9391-05906AA4987D}" type="slidenum">
              <a:rPr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0827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Ellen Wang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686B6-46B5-429D-86F5-286C0F01ABF7}" type="slidenum">
              <a:rPr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7298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Ellen Wang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11320F-42D3-41E7-BA9F-1689C03426C9}" type="slidenum">
              <a:rPr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1969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Ellen Wang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2A221-46D7-4A6E-A906-A6076B749E86}" type="slidenum">
              <a:rPr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9729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Ellen Wang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E727F-2635-4F83-A1E2-514E5BBC879D}" type="slidenum">
              <a:rPr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7421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Ellen Wang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32035-8439-435F-B070-9EE5CB7CA5D3}" type="slidenum">
              <a:rPr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5386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Ellen Wang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8B7B5-0E45-4CA1-B359-4D6C0A6FF278}" type="slidenum">
              <a:rPr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0042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By Ellen Wang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AC1C-DDAF-450B-AC20-9AB848ECFA28}" type="slidenum">
              <a:rPr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926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By Ellen Wang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54485-D748-524F-BAF7-1FF4E43643A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759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By Ellen Wang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E120D9E-BF37-4C64-980D-C991A5525155}" type="slidenum">
              <a:rPr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772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tiff"/><Relationship Id="rId11" Type="http://schemas.openxmlformats.org/officeDocument/2006/relationships/image" Target="../media/image9.png"/><Relationship Id="rId5" Type="http://schemas.openxmlformats.org/officeDocument/2006/relationships/image" Target="../media/image3.tiff"/><Relationship Id="rId10" Type="http://schemas.openxmlformats.org/officeDocument/2006/relationships/image" Target="../media/image8.tiff"/><Relationship Id="rId4" Type="http://schemas.openxmlformats.org/officeDocument/2006/relationships/image" Target="../media/image2.jpg"/><Relationship Id="rId9" Type="http://schemas.openxmlformats.org/officeDocument/2006/relationships/image" Target="../media/image7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tiff"/><Relationship Id="rId11" Type="http://schemas.openxmlformats.org/officeDocument/2006/relationships/image" Target="../media/image9.png"/><Relationship Id="rId5" Type="http://schemas.openxmlformats.org/officeDocument/2006/relationships/image" Target="../media/image3.tiff"/><Relationship Id="rId10" Type="http://schemas.openxmlformats.org/officeDocument/2006/relationships/image" Target="../media/image8.tiff"/><Relationship Id="rId4" Type="http://schemas.openxmlformats.org/officeDocument/2006/relationships/image" Target="../media/image2.jpg"/><Relationship Id="rId9" Type="http://schemas.openxmlformats.org/officeDocument/2006/relationships/image" Target="../media/image7.tif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tiff"/><Relationship Id="rId11" Type="http://schemas.openxmlformats.org/officeDocument/2006/relationships/image" Target="../media/image9.png"/><Relationship Id="rId5" Type="http://schemas.openxmlformats.org/officeDocument/2006/relationships/image" Target="../media/image3.tiff"/><Relationship Id="rId10" Type="http://schemas.openxmlformats.org/officeDocument/2006/relationships/image" Target="../media/image8.tiff"/><Relationship Id="rId4" Type="http://schemas.openxmlformats.org/officeDocument/2006/relationships/image" Target="../media/image2.jpg"/><Relationship Id="rId9" Type="http://schemas.openxmlformats.org/officeDocument/2006/relationships/image" Target="../media/image7.tif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3" Type="http://schemas.openxmlformats.org/officeDocument/2006/relationships/image" Target="../media/image13.tiff"/><Relationship Id="rId7" Type="http://schemas.openxmlformats.org/officeDocument/2006/relationships/image" Target="../media/image17.png"/><Relationship Id="rId12" Type="http://schemas.openxmlformats.org/officeDocument/2006/relationships/image" Target="../media/image5.jp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4.tiff"/><Relationship Id="rId5" Type="http://schemas.openxmlformats.org/officeDocument/2006/relationships/image" Target="../media/image15.png"/><Relationship Id="rId15" Type="http://schemas.openxmlformats.org/officeDocument/2006/relationships/image" Target="../media/image8.tiff"/><Relationship Id="rId10" Type="http://schemas.openxmlformats.org/officeDocument/2006/relationships/image" Target="../media/image3.tiff"/><Relationship Id="rId4" Type="http://schemas.openxmlformats.org/officeDocument/2006/relationships/image" Target="../media/image14.png"/><Relationship Id="rId9" Type="http://schemas.openxmlformats.org/officeDocument/2006/relationships/image" Target="../media/image2.jpg"/><Relationship Id="rId14" Type="http://schemas.openxmlformats.org/officeDocument/2006/relationships/image" Target="../media/image7.tif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3" Type="http://schemas.openxmlformats.org/officeDocument/2006/relationships/image" Target="../media/image15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tiff"/><Relationship Id="rId10" Type="http://schemas.openxmlformats.org/officeDocument/2006/relationships/image" Target="../media/image9.png"/><Relationship Id="rId4" Type="http://schemas.openxmlformats.org/officeDocument/2006/relationships/image" Target="../media/image16.png"/><Relationship Id="rId9" Type="http://schemas.openxmlformats.org/officeDocument/2006/relationships/image" Target="../media/image8.tif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tiff"/><Relationship Id="rId11" Type="http://schemas.openxmlformats.org/officeDocument/2006/relationships/image" Target="../media/image9.png"/><Relationship Id="rId5" Type="http://schemas.openxmlformats.org/officeDocument/2006/relationships/image" Target="../media/image3.tiff"/><Relationship Id="rId10" Type="http://schemas.openxmlformats.org/officeDocument/2006/relationships/image" Target="../media/image8.tiff"/><Relationship Id="rId4" Type="http://schemas.openxmlformats.org/officeDocument/2006/relationships/image" Target="../media/image2.jpg"/><Relationship Id="rId9" Type="http://schemas.openxmlformats.org/officeDocument/2006/relationships/image" Target="../media/image7.tif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tiff"/><Relationship Id="rId10" Type="http://schemas.openxmlformats.org/officeDocument/2006/relationships/image" Target="../media/image9.png"/><Relationship Id="rId4" Type="http://schemas.openxmlformats.org/officeDocument/2006/relationships/image" Target="../media/image3.tiff"/><Relationship Id="rId9" Type="http://schemas.openxmlformats.org/officeDocument/2006/relationships/image" Target="../media/image8.tif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0561" y="5106756"/>
            <a:ext cx="2344883" cy="166687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711465" y="4158919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灯</a:t>
            </a:r>
            <a:endParaRPr kumimoji="0" lang="en-GB" sz="4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10861" y="4175730"/>
            <a:ext cx="1210588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椅子</a:t>
            </a:r>
            <a:endParaRPr kumimoji="0" lang="en-GB" sz="4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10861" y="3807777"/>
            <a:ext cx="125124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yǐzi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711465" y="3761584"/>
            <a:ext cx="1404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dēng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63037" y="3630274"/>
            <a:ext cx="1404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zhuōzi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65" y="5131837"/>
            <a:ext cx="2209135" cy="17261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8537" y="4808582"/>
            <a:ext cx="358675" cy="5963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63582" y="5131837"/>
            <a:ext cx="2030524" cy="16417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75" y="1680827"/>
            <a:ext cx="2577057" cy="167468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022" y="1406744"/>
            <a:ext cx="1655053" cy="227216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09000" y="1536700"/>
            <a:ext cx="2812588" cy="209357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48438" y="5106756"/>
            <a:ext cx="2946813" cy="16479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444" y="1585334"/>
            <a:ext cx="2483868" cy="2093574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458433" y="600362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房间</a:t>
            </a:r>
            <a:endParaRPr kumimoji="0" lang="en-GB" sz="4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53546" y="167924"/>
            <a:ext cx="140400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fángjiān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66100" y="595867"/>
            <a:ext cx="152467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冰箱</a:t>
            </a:r>
            <a:endParaRPr kumimoji="0" lang="en-GB" sz="4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766100" y="134202"/>
            <a:ext cx="1524669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bīngxiāng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04914" y="161473"/>
            <a:ext cx="1368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diànshì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680907" y="4146676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床</a:t>
            </a:r>
            <a:endParaRPr kumimoji="0" lang="en-GB" sz="4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311347" y="255304"/>
            <a:ext cx="140400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shāfā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9311349" y="623138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沙发</a:t>
            </a:r>
            <a:endParaRPr kumimoji="0" lang="en-GB" sz="4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63037" y="4016080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桌子</a:t>
            </a:r>
            <a:endParaRPr kumimoji="0" lang="en-GB" sz="4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680907" y="3761584"/>
            <a:ext cx="1404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chuáng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368914" y="623434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电视</a:t>
            </a:r>
            <a:endParaRPr kumimoji="0" lang="en-GB" sz="40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792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7" grpId="0" animBg="1"/>
      <p:bldP spid="39" grpId="0" animBg="1"/>
      <p:bldP spid="40" grpId="0" animBg="1"/>
      <p:bldP spid="42" grpId="0" animBg="1"/>
      <p:bldP spid="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ounded Rectangle 28"/>
          <p:cNvSpPr/>
          <p:nvPr/>
        </p:nvSpPr>
        <p:spPr>
          <a:xfrm>
            <a:off x="374650" y="2946400"/>
            <a:ext cx="9128125" cy="735013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sng" strike="noStrike" kern="1200" cap="none" spc="0" normalizeH="0" baseline="0" noProof="0" dirty="0">
                <a:ln>
                  <a:noFill/>
                </a:ln>
                <a:solidFill>
                  <a:srgbClr val="1812B1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在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1812B1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(zài)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201AE7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+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  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A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+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  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relative position word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+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有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(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yǒu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)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+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 </a:t>
            </a:r>
            <a:r>
              <a:rPr kumimoji="0" lang="en-US" altLang="zh-CN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B</a:t>
            </a:r>
            <a:r>
              <a:rPr kumimoji="0" 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>
            <a:off x="2057400" y="1165225"/>
            <a:ext cx="3175" cy="162083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310313" y="1328738"/>
            <a:ext cx="990600" cy="1433512"/>
            <a:chOff x="2431996" y="4954000"/>
            <a:chExt cx="990600" cy="1433945"/>
          </a:xfrm>
        </p:grpSpPr>
        <p:sp>
          <p:nvSpPr>
            <p:cNvPr id="35" name="Oval 34"/>
            <p:cNvSpPr/>
            <p:nvPr/>
          </p:nvSpPr>
          <p:spPr>
            <a:xfrm>
              <a:off x="2431996" y="4954000"/>
              <a:ext cx="990600" cy="143394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aiTi" pitchFamily="49" charset="-122"/>
                  <a:ea typeface="KaiTi" pitchFamily="49" charset="-122"/>
                  <a:cs typeface="+mn-cs"/>
                </a:rPr>
                <a:t>有</a:t>
              </a:r>
              <a:endPara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aiTi" pitchFamily="49" charset="-122"/>
                <a:ea typeface="KaiTi" pitchFamily="49" charset="-122"/>
                <a:cs typeface="+mn-cs"/>
              </a:endParaRPr>
            </a:p>
          </p:txBody>
        </p:sp>
        <p:sp>
          <p:nvSpPr>
            <p:cNvPr id="10267" name="Rectangle 40"/>
            <p:cNvSpPr>
              <a:spLocks noChangeArrowheads="1"/>
            </p:cNvSpPr>
            <p:nvPr/>
          </p:nvSpPr>
          <p:spPr bwMode="auto">
            <a:xfrm>
              <a:off x="2615692" y="4959975"/>
              <a:ext cx="64793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2400" b="0" i="0" u="none" strike="noStrike" kern="120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yǒu</a:t>
              </a:r>
            </a:p>
          </p:txBody>
        </p:sp>
      </p:grpSp>
      <p:cxnSp>
        <p:nvCxnSpPr>
          <p:cNvPr id="42" name="Straight Connector 41"/>
          <p:cNvCxnSpPr/>
          <p:nvPr/>
        </p:nvCxnSpPr>
        <p:spPr>
          <a:xfrm>
            <a:off x="6037263" y="1181100"/>
            <a:ext cx="0" cy="160020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7485063" y="1181100"/>
            <a:ext cx="0" cy="162242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7562850" y="1508125"/>
            <a:ext cx="2738438" cy="1041400"/>
            <a:chOff x="496535" y="1698652"/>
            <a:chExt cx="1371600" cy="1040748"/>
          </a:xfrm>
        </p:grpSpPr>
        <p:sp>
          <p:nvSpPr>
            <p:cNvPr id="45" name="Rectangle 44"/>
            <p:cNvSpPr/>
            <p:nvPr/>
          </p:nvSpPr>
          <p:spPr>
            <a:xfrm>
              <a:off x="496535" y="1744661"/>
              <a:ext cx="1371600" cy="994739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aiTi" pitchFamily="49" charset="-122"/>
                  <a:ea typeface="KaiTi" pitchFamily="49" charset="-122"/>
                  <a:cs typeface="+mn-cs"/>
                </a:rPr>
                <a:t>电视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aiTi" pitchFamily="49" charset="-122"/>
                <a:ea typeface="KaiTi" pitchFamily="49" charset="-122"/>
                <a:cs typeface="+mn-cs"/>
              </a:endParaRPr>
            </a:p>
          </p:txBody>
        </p:sp>
        <p:sp>
          <p:nvSpPr>
            <p:cNvPr id="10265" name="Rectangle 45"/>
            <p:cNvSpPr>
              <a:spLocks noChangeArrowheads="1"/>
            </p:cNvSpPr>
            <p:nvPr/>
          </p:nvSpPr>
          <p:spPr bwMode="auto">
            <a:xfrm>
              <a:off x="927431" y="1698652"/>
              <a:ext cx="54060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20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 pitchFamily="34" charset="0"/>
                  <a:cs typeface="DengXian"/>
                </a:rPr>
                <a:t>diànshì</a:t>
              </a:r>
              <a:endParaRPr kumimoji="0" lang="en-GB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47" name="Group 46"/>
          <p:cNvGrpSpPr>
            <a:grpSpLocks/>
          </p:cNvGrpSpPr>
          <p:nvPr/>
        </p:nvGrpSpPr>
        <p:grpSpPr bwMode="auto">
          <a:xfrm>
            <a:off x="2116138" y="1508125"/>
            <a:ext cx="2286000" cy="1071563"/>
            <a:chOff x="4059344" y="1644227"/>
            <a:chExt cx="1406310" cy="1071266"/>
          </a:xfrm>
        </p:grpSpPr>
        <p:sp>
          <p:nvSpPr>
            <p:cNvPr id="48" name="Rectangle 47"/>
            <p:cNvSpPr/>
            <p:nvPr/>
          </p:nvSpPr>
          <p:spPr>
            <a:xfrm>
              <a:off x="4059344" y="1644227"/>
              <a:ext cx="1406310" cy="1071266"/>
            </a:xfrm>
            <a:prstGeom prst="rect">
              <a:avLst/>
            </a:prstGeom>
            <a:solidFill>
              <a:srgbClr val="0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aiTi" pitchFamily="49" charset="-122"/>
                  <a:ea typeface="KaiTi" pitchFamily="49" charset="-122"/>
                  <a:cs typeface="+mn-cs"/>
                </a:rPr>
                <a:t>我的房间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aiTi" pitchFamily="49" charset="-122"/>
                <a:ea typeface="KaiTi" pitchFamily="49" charset="-122"/>
                <a:cs typeface="+mn-cs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4240992" y="1644227"/>
              <a:ext cx="1159229" cy="4618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cs typeface="+mn-cs"/>
                </a:rPr>
                <a:t>wǒdefángjiān</a:t>
              </a:r>
              <a:endPara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0" name="Group 49"/>
          <p:cNvGrpSpPr>
            <a:grpSpLocks/>
          </p:cNvGrpSpPr>
          <p:nvPr/>
        </p:nvGrpSpPr>
        <p:grpSpPr bwMode="auto">
          <a:xfrm>
            <a:off x="4551363" y="1508125"/>
            <a:ext cx="1371600" cy="1062038"/>
            <a:chOff x="6532249" y="1644226"/>
            <a:chExt cx="1371600" cy="1060874"/>
          </a:xfrm>
        </p:grpSpPr>
        <p:sp>
          <p:nvSpPr>
            <p:cNvPr id="51" name="Rectangle 50"/>
            <p:cNvSpPr/>
            <p:nvPr/>
          </p:nvSpPr>
          <p:spPr>
            <a:xfrm>
              <a:off x="6532249" y="1644226"/>
              <a:ext cx="1371600" cy="1060874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aiTi" pitchFamily="49" charset="-122"/>
                  <a:ea typeface="KaiTi" pitchFamily="49" charset="-122"/>
                  <a:cs typeface="+mn-cs"/>
                </a:rPr>
                <a:t>里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aiTi" pitchFamily="49" charset="-122"/>
                <a:ea typeface="KaiTi" pitchFamily="49" charset="-122"/>
                <a:cs typeface="+mn-cs"/>
              </a:endParaRPr>
            </a:p>
          </p:txBody>
        </p:sp>
        <p:sp>
          <p:nvSpPr>
            <p:cNvPr id="10261" name="Rectangle 51"/>
            <p:cNvSpPr>
              <a:spLocks noChangeArrowheads="1"/>
            </p:cNvSpPr>
            <p:nvPr/>
          </p:nvSpPr>
          <p:spPr bwMode="auto">
            <a:xfrm>
              <a:off x="7061586" y="1679517"/>
              <a:ext cx="32573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20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 pitchFamily="34" charset="0"/>
                  <a:cs typeface="DengXian"/>
                </a:rPr>
                <a:t>lǐ</a:t>
              </a:r>
              <a:endParaRPr kumimoji="0" lang="en-GB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10445750" y="1992313"/>
            <a:ext cx="5445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。</a:t>
            </a:r>
            <a:endParaRPr kumimoji="0" lang="en-GB" altLang="en-US" sz="28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1565275" y="290513"/>
            <a:ext cx="7937500" cy="646112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In </a:t>
            </a:r>
            <a:r>
              <a:rPr kumimoji="0" lang="en-US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my room</a:t>
            </a:r>
            <a:r>
              <a:rPr kumimoji="0" lang="en-US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, there is </a:t>
            </a:r>
            <a:r>
              <a:rPr kumimoji="0" lang="en-US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 TV</a:t>
            </a:r>
            <a:r>
              <a:rPr kumimoji="0" lang="en-US" altLang="en-US" sz="3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.</a:t>
            </a:r>
            <a:endParaRPr kumimoji="0" lang="en-GB" altLang="en-US" sz="36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744663" y="3865563"/>
            <a:ext cx="7188200" cy="280511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KaiTi" panose="02010609060101010101" pitchFamily="49" charset="-122"/>
                <a:cs typeface="+mn-cs"/>
              </a:rPr>
              <a:t>Discuss with your partner, how to say: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my room 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there is 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bed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422525" y="5757863"/>
            <a:ext cx="488632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812B1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在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我的房间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里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有</a:t>
            </a:r>
            <a:r>
              <a:rPr lang="zh-CN" altLang="en-US" sz="4000" b="1" dirty="0">
                <a:solidFill>
                  <a:srgbClr val="FF0000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床</a:t>
            </a:r>
            <a:r>
              <a:rPr kumimoji="0" lang="zh-CN" alt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。</a:t>
            </a:r>
            <a:endParaRPr kumimoji="0" lang="en-US" alt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608013" y="1519238"/>
            <a:ext cx="1371600" cy="1060450"/>
            <a:chOff x="6532249" y="1644226"/>
            <a:chExt cx="1371600" cy="1060874"/>
          </a:xfrm>
        </p:grpSpPr>
        <p:sp>
          <p:nvSpPr>
            <p:cNvPr id="25" name="Rectangle 24"/>
            <p:cNvSpPr/>
            <p:nvPr/>
          </p:nvSpPr>
          <p:spPr>
            <a:xfrm>
              <a:off x="6532249" y="1644226"/>
              <a:ext cx="1371600" cy="1060874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aiTi" pitchFamily="49" charset="-122"/>
                  <a:ea typeface="KaiTi" pitchFamily="49" charset="-122"/>
                  <a:cs typeface="+mn-cs"/>
                </a:rPr>
                <a:t>在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aiTi" pitchFamily="49" charset="-122"/>
                <a:ea typeface="KaiTi" pitchFamily="49" charset="-122"/>
                <a:cs typeface="+mn-cs"/>
              </a:endParaRPr>
            </a:p>
          </p:txBody>
        </p:sp>
        <p:sp>
          <p:nvSpPr>
            <p:cNvPr id="10259" name="Rectangle 25"/>
            <p:cNvSpPr>
              <a:spLocks noChangeArrowheads="1"/>
            </p:cNvSpPr>
            <p:nvPr/>
          </p:nvSpPr>
          <p:spPr bwMode="auto">
            <a:xfrm>
              <a:off x="7061586" y="1679517"/>
              <a:ext cx="51956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20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 pitchFamily="34" charset="0"/>
                  <a:cs typeface="DengXian"/>
                </a:rPr>
                <a:t>zài</a:t>
              </a:r>
              <a:endParaRPr kumimoji="0" lang="en-GB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endParaRPr>
            </a:p>
          </p:txBody>
        </p:sp>
      </p:grpSp>
      <p:cxnSp>
        <p:nvCxnSpPr>
          <p:cNvPr id="30" name="Straight Connector 29"/>
          <p:cNvCxnSpPr/>
          <p:nvPr/>
        </p:nvCxnSpPr>
        <p:spPr>
          <a:xfrm>
            <a:off x="4471988" y="1204913"/>
            <a:ext cx="3175" cy="162242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349500" y="5527675"/>
            <a:ext cx="47926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zài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wǒ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de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fángjiān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li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yǒu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</a:t>
            </a: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chuang</a:t>
            </a:r>
            <a:endParaRPr kumimoji="0" lang="en-US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By Ellen Wang</a:t>
            </a:r>
          </a:p>
        </p:txBody>
      </p:sp>
    </p:spTree>
    <p:extLst>
      <p:ext uri="{BB962C8B-B14F-4D97-AF65-F5344CB8AC3E}">
        <p14:creationId xmlns:p14="http://schemas.microsoft.com/office/powerpoint/2010/main" val="2524221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53" grpId="0"/>
      <p:bldP spid="57" grpId="0" animBg="1"/>
      <p:bldP spid="39" grpId="0" animBg="1"/>
      <p:bldP spid="7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>
            <a:off x="3607905" y="462383"/>
            <a:ext cx="5013581" cy="1539155"/>
            <a:chOff x="6514967" y="1494806"/>
            <a:chExt cx="1445049" cy="1539155"/>
          </a:xfrm>
        </p:grpSpPr>
        <p:sp>
          <p:nvSpPr>
            <p:cNvPr id="25" name="Rectangle 24"/>
            <p:cNvSpPr/>
            <p:nvPr/>
          </p:nvSpPr>
          <p:spPr>
            <a:xfrm>
              <a:off x="6514967" y="1510444"/>
              <a:ext cx="1445049" cy="1523517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aiTi" pitchFamily="49" charset="-122"/>
                  <a:ea typeface="KaiTi" pitchFamily="49" charset="-122"/>
                  <a:cs typeface="+mn-cs"/>
                </a:rPr>
                <a:t>在</a:t>
              </a:r>
              <a:r>
                <a:rPr kumimoji="0" lang="mr-IN" altLang="zh-CN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aiTi" pitchFamily="49" charset="-122"/>
                  <a:ea typeface="KaiTi" pitchFamily="49" charset="-122"/>
                  <a:cs typeface="Mangal" panose="02040503050203030202" pitchFamily="18" charset="0"/>
                </a:rPr>
                <a:t>…</a:t>
              </a:r>
              <a:r>
                <a:rPr kumimoji="0" lang="zh-CN" altLang="en-US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KaiTi" pitchFamily="49" charset="-122"/>
                  <a:ea typeface="KaiTi" pitchFamily="49" charset="-122"/>
                  <a:cs typeface="+mn-cs"/>
                </a:rPr>
                <a:t>里</a:t>
              </a:r>
              <a:endPara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aiTi" pitchFamily="49" charset="-122"/>
                <a:ea typeface="KaiTi" pitchFamily="49" charset="-122"/>
                <a:cs typeface="+mn-cs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979496" y="1494806"/>
              <a:ext cx="549389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cs typeface="+mn-cs"/>
                </a:rPr>
                <a:t>zài</a:t>
              </a:r>
              <a:r>
                <a:rPr kumimoji="0" lang="zh-CN" altLang="en-US" sz="4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cs typeface="+mn-cs"/>
                </a:rPr>
                <a:t>  </a:t>
              </a:r>
              <a:r>
                <a:rPr kumimoji="0" lang="mr-IN" altLang="zh-CN" sz="4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cs typeface="Mangal" panose="02040503050203030202" pitchFamily="18" charset="0"/>
                </a:rPr>
                <a:t>…</a:t>
              </a:r>
              <a:r>
                <a:rPr kumimoji="0" lang="zh-CN" altLang="en-US" sz="4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cs typeface="+mn-cs"/>
                </a:rPr>
                <a:t>   </a:t>
              </a:r>
              <a:r>
                <a:rPr kumimoji="0" lang="en-US" altLang="zh-CN" sz="4000" b="0" i="0" u="none" strike="noStrike" kern="120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cs typeface="+mn-cs"/>
                </a:rPr>
                <a:t>lǐ</a:t>
              </a:r>
              <a:endPara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78165" y="262257"/>
            <a:ext cx="2890386" cy="554069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Copy </a:t>
            </a: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times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113811" y="2935492"/>
            <a:ext cx="5161788" cy="1539155"/>
            <a:chOff x="6514967" y="1494806"/>
            <a:chExt cx="1445049" cy="1539155"/>
          </a:xfrm>
        </p:grpSpPr>
        <p:sp>
          <p:nvSpPr>
            <p:cNvPr id="9" name="Rectangle 8"/>
            <p:cNvSpPr/>
            <p:nvPr/>
          </p:nvSpPr>
          <p:spPr>
            <a:xfrm>
              <a:off x="6514967" y="1510444"/>
              <a:ext cx="1445049" cy="1523517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zh-CN" altLang="en-US" sz="6000" dirty="0">
                  <a:latin typeface="KaiTi" pitchFamily="49" charset="-122"/>
                  <a:ea typeface="KaiTi" pitchFamily="49" charset="-122"/>
                </a:rPr>
                <a:t>在</a:t>
              </a:r>
              <a:r>
                <a:rPr lang="mr-IN" altLang="zh-CN" sz="6000" dirty="0">
                  <a:latin typeface="KaiTi" pitchFamily="49" charset="-122"/>
                  <a:ea typeface="KaiTi" pitchFamily="49" charset="-122"/>
                </a:rPr>
                <a:t>…</a:t>
              </a:r>
              <a:r>
                <a:rPr lang="zh-CN" altLang="en-US" sz="6000" dirty="0">
                  <a:latin typeface="KaiTi" pitchFamily="49" charset="-122"/>
                  <a:ea typeface="KaiTi" pitchFamily="49" charset="-122"/>
                </a:rPr>
                <a:t>上</a:t>
              </a:r>
              <a:endParaRPr lang="en-GB" sz="6000" dirty="0">
                <a:latin typeface="KaiTi" pitchFamily="49" charset="-122"/>
                <a:ea typeface="KaiTi" pitchFamily="49" charset="-122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979496" y="1494806"/>
              <a:ext cx="768853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</a:rPr>
                <a:t>zài</a:t>
              </a:r>
              <a:r>
                <a:rPr lang="zh-CN" altLang="en-US" sz="4000" dirty="0" err="1">
                  <a:solidFill>
                    <a:schemeClr val="bg1"/>
                  </a:solidFill>
                </a:rPr>
                <a:t>  </a:t>
              </a:r>
              <a:r>
                <a:rPr lang="mr-IN" altLang="zh-CN" sz="4000" dirty="0" err="1">
                  <a:solidFill>
                    <a:schemeClr val="bg1"/>
                  </a:solidFill>
                </a:rPr>
                <a:t>…</a:t>
              </a:r>
              <a:r>
                <a:rPr lang="zh-CN" altLang="en-US" sz="4000" dirty="0" err="1">
                  <a:solidFill>
                    <a:schemeClr val="bg1"/>
                  </a:solidFill>
                </a:rPr>
                <a:t> </a:t>
              </a:r>
              <a:r>
                <a:rPr lang="en-US" altLang="zh-CN" sz="4000" dirty="0" err="1">
                  <a:solidFill>
                    <a:schemeClr val="bg1"/>
                  </a:solidFill>
                </a:rPr>
                <a:t>shàng</a:t>
              </a:r>
              <a:endParaRPr lang="en-GB" sz="4000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7178835" y="2881619"/>
            <a:ext cx="3032266" cy="1523517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zh-CN" altLang="en-US" sz="6000" dirty="0">
                <a:latin typeface="KaiTi" pitchFamily="49" charset="-122"/>
                <a:ea typeface="KaiTi" pitchFamily="49" charset="-122"/>
              </a:rPr>
              <a:t>在</a:t>
            </a:r>
            <a:r>
              <a:rPr lang="mr-IN" altLang="zh-CN" sz="6000" dirty="0">
                <a:latin typeface="KaiTi" pitchFamily="49" charset="-122"/>
                <a:ea typeface="KaiTi" pitchFamily="49" charset="-122"/>
              </a:rPr>
              <a:t>…</a:t>
            </a:r>
            <a:r>
              <a:rPr lang="zh-CN" altLang="en-US" sz="6000" dirty="0">
                <a:latin typeface="KaiTi" pitchFamily="49" charset="-122"/>
                <a:ea typeface="KaiTi" pitchFamily="49" charset="-122"/>
              </a:rPr>
              <a:t>下</a:t>
            </a:r>
            <a:endParaRPr lang="en-GB" sz="6000" dirty="0">
              <a:latin typeface="KaiTi" pitchFamily="49" charset="-122"/>
              <a:ea typeface="KaiTi" pitchFamily="49" charset="-122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472269" y="2881619"/>
            <a:ext cx="150423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</a:rPr>
              <a:t>zài</a:t>
            </a:r>
            <a:r>
              <a:rPr lang="zh-CN" altLang="en-US" sz="4000" dirty="0" err="1">
                <a:solidFill>
                  <a:schemeClr val="bg1"/>
                </a:solidFill>
              </a:rPr>
              <a:t>  </a:t>
            </a:r>
            <a:r>
              <a:rPr lang="mr-IN" altLang="zh-CN" sz="4000" dirty="0" err="1">
                <a:solidFill>
                  <a:schemeClr val="bg1"/>
                </a:solidFill>
              </a:rPr>
              <a:t>…</a:t>
            </a:r>
            <a:r>
              <a:rPr lang="zh-CN" altLang="en-US" sz="4000" dirty="0" err="1">
                <a:solidFill>
                  <a:schemeClr val="bg1"/>
                </a:solidFill>
              </a:rPr>
              <a:t> </a:t>
            </a:r>
            <a:r>
              <a:rPr lang="en-US" altLang="zh-CN" sz="4000" dirty="0" err="1">
                <a:solidFill>
                  <a:schemeClr val="bg1"/>
                </a:solidFill>
              </a:rPr>
              <a:t>xià</a:t>
            </a:r>
            <a:endParaRPr lang="en-GB" sz="4000" dirty="0">
              <a:solidFill>
                <a:schemeClr val="bg1"/>
              </a:solidFill>
            </a:endParaRPr>
          </a:p>
        </p:txBody>
      </p:sp>
      <p:sp>
        <p:nvSpPr>
          <p:cNvPr id="14" name="Footer Placeholder 1"/>
          <p:cNvSpPr txBox="1">
            <a:spLocks/>
          </p:cNvSpPr>
          <p:nvPr/>
        </p:nvSpPr>
        <p:spPr>
          <a:xfrm>
            <a:off x="5803005" y="5290503"/>
            <a:ext cx="5006509" cy="1567497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600" dirty="0" smtClean="0">
                <a:solidFill>
                  <a:schemeClr val="tx1"/>
                </a:solidFill>
                <a:latin typeface="Calibri" panose="020F0502020204030204"/>
              </a:rPr>
              <a:t>CH: translate: </a:t>
            </a:r>
          </a:p>
          <a:p>
            <a:pPr algn="l"/>
            <a:r>
              <a:rPr lang="en-GB" sz="3600" dirty="0" smtClean="0">
                <a:solidFill>
                  <a:schemeClr val="tx1"/>
                </a:solidFill>
                <a:latin typeface="Calibri" panose="020F0502020204030204"/>
              </a:rPr>
              <a:t>1.in my room   2. on table</a:t>
            </a:r>
          </a:p>
          <a:p>
            <a:pPr algn="l"/>
            <a:r>
              <a:rPr lang="en-GB" sz="3600" dirty="0" smtClean="0">
                <a:solidFill>
                  <a:schemeClr val="tx1"/>
                </a:solidFill>
                <a:latin typeface="Calibri" panose="020F0502020204030204"/>
              </a:rPr>
              <a:t>3 under chair</a:t>
            </a:r>
            <a:endParaRPr lang="en-US" sz="3600" dirty="0">
              <a:solidFill>
                <a:schemeClr val="tx1"/>
              </a:solidFill>
              <a:latin typeface="Calibri" panose="020F050202020403020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903013" y="2001538"/>
            <a:ext cx="2423363" cy="76944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rgbClr val="0033CC"/>
                </a:solidFill>
              </a:rPr>
              <a:t>At… in</a:t>
            </a:r>
            <a:endParaRPr lang="en-GB" sz="4400" dirty="0"/>
          </a:p>
        </p:txBody>
      </p:sp>
      <p:sp>
        <p:nvSpPr>
          <p:cNvPr id="16" name="TextBox 15"/>
          <p:cNvSpPr txBox="1"/>
          <p:nvPr/>
        </p:nvSpPr>
        <p:spPr>
          <a:xfrm>
            <a:off x="2632050" y="4521062"/>
            <a:ext cx="2423363" cy="76944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rgbClr val="0033CC"/>
                </a:solidFill>
              </a:rPr>
              <a:t>At… on</a:t>
            </a:r>
            <a:endParaRPr lang="en-GB" sz="4400" dirty="0"/>
          </a:p>
        </p:txBody>
      </p:sp>
      <p:sp>
        <p:nvSpPr>
          <p:cNvPr id="17" name="TextBox 16"/>
          <p:cNvSpPr txBox="1"/>
          <p:nvPr/>
        </p:nvSpPr>
        <p:spPr>
          <a:xfrm>
            <a:off x="7483286" y="4407035"/>
            <a:ext cx="2727815" cy="76944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rgbClr val="0033CC"/>
                </a:solidFill>
              </a:rPr>
              <a:t>At… under</a:t>
            </a:r>
            <a:endParaRPr lang="en-GB" sz="4400" dirty="0"/>
          </a:p>
        </p:txBody>
      </p:sp>
      <p:sp>
        <p:nvSpPr>
          <p:cNvPr id="18" name="Footer Placeholder 1"/>
          <p:cNvSpPr txBox="1">
            <a:spLocks/>
          </p:cNvSpPr>
          <p:nvPr/>
        </p:nvSpPr>
        <p:spPr>
          <a:xfrm>
            <a:off x="5813216" y="5290503"/>
            <a:ext cx="5006509" cy="1567497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3600" dirty="0" smtClean="0">
                <a:solidFill>
                  <a:schemeClr val="tx1"/>
                </a:solidFill>
                <a:latin typeface="Calibri" panose="020F0502020204030204"/>
              </a:rPr>
              <a:t>１在我的房间里</a:t>
            </a:r>
            <a:endParaRPr lang="en-US" altLang="zh-CN" sz="3600" dirty="0" smtClean="0">
              <a:solidFill>
                <a:schemeClr val="tx1"/>
              </a:solidFill>
              <a:latin typeface="Calibri" panose="020F0502020204030204"/>
            </a:endParaRPr>
          </a:p>
          <a:p>
            <a:pPr algn="l"/>
            <a:r>
              <a:rPr lang="zh-CN" altLang="en-US" sz="3600" dirty="0" smtClean="0">
                <a:solidFill>
                  <a:schemeClr val="tx1"/>
                </a:solidFill>
                <a:latin typeface="Calibri" panose="020F0502020204030204"/>
              </a:rPr>
              <a:t>２　在桌子上</a:t>
            </a:r>
            <a:endParaRPr lang="en-US" altLang="zh-CN" sz="3600" dirty="0" smtClean="0">
              <a:solidFill>
                <a:schemeClr val="tx1"/>
              </a:solidFill>
              <a:latin typeface="Calibri" panose="020F0502020204030204"/>
            </a:endParaRPr>
          </a:p>
          <a:p>
            <a:pPr algn="l"/>
            <a:r>
              <a:rPr lang="zh-CN" altLang="en-US" sz="3600" dirty="0" smtClean="0">
                <a:solidFill>
                  <a:schemeClr val="tx1"/>
                </a:solidFill>
                <a:latin typeface="Calibri" panose="020F0502020204030204"/>
              </a:rPr>
              <a:t>３　在椅子下</a:t>
            </a:r>
            <a:endParaRPr lang="en-US" altLang="zh-CN" sz="3600" dirty="0" smtClean="0">
              <a:solidFill>
                <a:schemeClr val="tx1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07134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1628" y="198763"/>
            <a:ext cx="116803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800" dirty="0" smtClean="0">
                <a:latin typeface="KaiTi" charset="-122"/>
                <a:ea typeface="KaiTi" charset="-122"/>
                <a:cs typeface="KaiTi" charset="-122"/>
              </a:rPr>
              <a:t>月 日 </a:t>
            </a:r>
            <a:r>
              <a:rPr lang="zh-CN" altLang="en-US" sz="8800" dirty="0">
                <a:latin typeface="KaiTi" charset="-122"/>
                <a:ea typeface="KaiTi" charset="-122"/>
                <a:cs typeface="KaiTi" charset="-122"/>
              </a:rPr>
              <a:t>星</a:t>
            </a:r>
            <a:r>
              <a:rPr lang="zh-CN" altLang="en-US" sz="8800" dirty="0" smtClean="0">
                <a:latin typeface="KaiTi" charset="-122"/>
                <a:ea typeface="KaiTi" charset="-122"/>
                <a:cs typeface="KaiTi" charset="-122"/>
              </a:rPr>
              <a:t>期  今天多云</a:t>
            </a:r>
            <a:endParaRPr lang="en-US" sz="8800" dirty="0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6658" y="3030512"/>
            <a:ext cx="1024952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ea typeface="KaiTi" charset="-122"/>
                <a:cs typeface="KaiTi" charset="-122"/>
              </a:rPr>
              <a:t>Topic:</a:t>
            </a:r>
            <a:r>
              <a:rPr lang="zh-CN" altLang="en-US" sz="8800" dirty="0">
                <a:ea typeface="KaiTi" charset="-122"/>
                <a:cs typeface="KaiTi" charset="-122"/>
              </a:rPr>
              <a:t> </a:t>
            </a:r>
            <a:r>
              <a:rPr lang="zh-CN" altLang="en-US" sz="8800" dirty="0" smtClean="0">
                <a:ea typeface="KaiTi" charset="-122"/>
                <a:cs typeface="KaiTi" charset="-122"/>
              </a:rPr>
              <a:t>这是我的卧室</a:t>
            </a:r>
            <a:endParaRPr lang="en-GB" altLang="zh-CN" sz="8800" dirty="0">
              <a:ea typeface="KaiTi" charset="-122"/>
              <a:cs typeface="KaiTi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01743" y="2293495"/>
            <a:ext cx="70118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err="1"/>
              <a:t>Zhè</a:t>
            </a:r>
            <a:r>
              <a:rPr lang="en-US" altLang="zh-CN" sz="5400" dirty="0"/>
              <a:t> </a:t>
            </a:r>
            <a:r>
              <a:rPr lang="zh-CN" altLang="en-US" sz="5400" dirty="0" smtClean="0"/>
              <a:t> </a:t>
            </a:r>
            <a:r>
              <a:rPr lang="en-US" altLang="zh-CN" sz="5400" dirty="0" err="1" smtClean="0"/>
              <a:t>shì</a:t>
            </a:r>
            <a:r>
              <a:rPr lang="en-US" altLang="zh-CN" sz="5400" dirty="0" smtClean="0"/>
              <a:t> wǒ </a:t>
            </a:r>
            <a:r>
              <a:rPr lang="en-US" altLang="zh-CN" sz="5400" dirty="0"/>
              <a:t>de </a:t>
            </a:r>
            <a:r>
              <a:rPr lang="zh-CN" altLang="en-US" sz="5400" dirty="0" smtClean="0"/>
              <a:t> </a:t>
            </a:r>
            <a:r>
              <a:rPr lang="en-US" altLang="zh-CN" sz="5400" dirty="0" err="1" smtClean="0"/>
              <a:t>wò</a:t>
            </a:r>
            <a:r>
              <a:rPr lang="zh-CN" altLang="en-US" sz="5400" dirty="0" smtClean="0"/>
              <a:t> </a:t>
            </a:r>
            <a:r>
              <a:rPr lang="en-US" altLang="zh-CN" sz="5400" dirty="0" err="1" smtClean="0"/>
              <a:t>shì</a:t>
            </a:r>
            <a:endParaRPr lang="en-US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3601742" y="4155032"/>
            <a:ext cx="7458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5400" dirty="0" smtClean="0"/>
              <a:t>This is      my     bedroom</a:t>
            </a:r>
            <a:endParaRPr lang="en-US" sz="5400" dirty="0"/>
          </a:p>
        </p:txBody>
      </p:sp>
      <p:sp>
        <p:nvSpPr>
          <p:cNvPr id="7" name="Rectangle 6"/>
          <p:cNvSpPr/>
          <p:nvPr/>
        </p:nvSpPr>
        <p:spPr>
          <a:xfrm>
            <a:off x="1926771" y="5715000"/>
            <a:ext cx="8789412" cy="1055914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dirty="0" smtClean="0">
                <a:solidFill>
                  <a:schemeClr val="tx1"/>
                </a:solidFill>
              </a:rPr>
              <a:t>CH: Translate into Chinese: </a:t>
            </a:r>
          </a:p>
          <a:p>
            <a:r>
              <a:rPr lang="en-GB" sz="3200" dirty="0" smtClean="0">
                <a:solidFill>
                  <a:schemeClr val="tx1"/>
                </a:solidFill>
              </a:rPr>
              <a:t>1. This is my book.  2. This is my mum. </a:t>
            </a:r>
            <a:endParaRPr lang="en-GB" sz="3200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57108" y="5715000"/>
            <a:ext cx="8789412" cy="1055914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5400" dirty="0" smtClean="0">
                <a:solidFill>
                  <a:schemeClr val="tx1"/>
                </a:solidFill>
              </a:rPr>
              <a:t>这是我的书。这是我的妈妈。</a:t>
            </a:r>
            <a:endParaRPr lang="en-GB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9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4872" y="0"/>
            <a:ext cx="11997128" cy="40318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tx1"/>
                </a:solidFill>
              </a:rPr>
              <a:t>Learning Objectives: </a:t>
            </a:r>
          </a:p>
          <a:p>
            <a:r>
              <a:rPr lang="en-US" sz="3200" dirty="0">
                <a:solidFill>
                  <a:schemeClr val="tx1"/>
                </a:solidFill>
              </a:rPr>
              <a:t>To be able </a:t>
            </a:r>
          </a:p>
          <a:p>
            <a:pPr marL="457200" indent="-457200">
              <a:buFont typeface="Wingdings" charset="2"/>
              <a:buChar char="Ø"/>
            </a:pPr>
            <a:r>
              <a:rPr lang="en-US" sz="3200" dirty="0">
                <a:solidFill>
                  <a:srgbClr val="FF0000"/>
                </a:solidFill>
              </a:rPr>
              <a:t>to </a:t>
            </a:r>
            <a:r>
              <a:rPr lang="en-US" sz="3200" dirty="0" smtClean="0">
                <a:solidFill>
                  <a:srgbClr val="FF0000"/>
                </a:solidFill>
              </a:rPr>
              <a:t>say </a:t>
            </a:r>
            <a:r>
              <a:rPr lang="en-US" sz="3200" dirty="0">
                <a:solidFill>
                  <a:srgbClr val="FF0000"/>
                </a:solidFill>
              </a:rPr>
              <a:t>the new words in Chinese, to write in pinyin and to understand their meanings in English;</a:t>
            </a:r>
          </a:p>
          <a:p>
            <a:pPr marL="457200" indent="-457200">
              <a:buFont typeface="Wingdings" charset="2"/>
              <a:buChar char="Ø"/>
            </a:pPr>
            <a:r>
              <a:rPr lang="en-US" sz="3200" dirty="0">
                <a:solidFill>
                  <a:schemeClr val="accent6">
                    <a:lumMod val="75000"/>
                  </a:schemeClr>
                </a:solidFill>
              </a:rPr>
              <a:t>to say </a:t>
            </a:r>
            <a:r>
              <a:rPr lang="en-GB" sz="3200" dirty="0">
                <a:solidFill>
                  <a:schemeClr val="accent6">
                    <a:lumMod val="75000"/>
                  </a:schemeClr>
                </a:solidFill>
              </a:rPr>
              <a:t>a phrase </a:t>
            </a:r>
            <a:r>
              <a:rPr lang="en-GB" sz="3200" dirty="0" smtClean="0">
                <a:solidFill>
                  <a:schemeClr val="accent6">
                    <a:lumMod val="75000"/>
                  </a:schemeClr>
                </a:solidFill>
              </a:rPr>
              <a:t>and write in </a:t>
            </a:r>
            <a:r>
              <a:rPr lang="en-GB" sz="3200" dirty="0">
                <a:solidFill>
                  <a:schemeClr val="accent6">
                    <a:lumMod val="75000"/>
                  </a:schemeClr>
                </a:solidFill>
              </a:rPr>
              <a:t>Chinese by using </a:t>
            </a:r>
            <a:r>
              <a:rPr lang="zh-CN" altLang="en-US" sz="3200" dirty="0">
                <a:solidFill>
                  <a:schemeClr val="accent6">
                    <a:lumMod val="75000"/>
                  </a:schemeClr>
                </a:solidFill>
                <a:latin typeface="KaiTi" charset="-122"/>
                <a:ea typeface="KaiTi" charset="-122"/>
                <a:cs typeface="KaiTi" charset="-122"/>
              </a:rPr>
              <a:t>在</a:t>
            </a:r>
            <a:r>
              <a:rPr lang="mr-IN" altLang="zh-CN" sz="3200" dirty="0">
                <a:solidFill>
                  <a:schemeClr val="accent6">
                    <a:lumMod val="75000"/>
                  </a:schemeClr>
                </a:solidFill>
                <a:latin typeface="KaiTi" charset="-122"/>
                <a:ea typeface="KaiTi" charset="-122"/>
                <a:cs typeface="KaiTi" charset="-122"/>
              </a:rPr>
              <a:t>…</a:t>
            </a:r>
            <a:r>
              <a:rPr lang="zh-CN" altLang="en-US" sz="3200" dirty="0">
                <a:solidFill>
                  <a:schemeClr val="accent6">
                    <a:lumMod val="75000"/>
                  </a:schemeClr>
                </a:solidFill>
                <a:latin typeface="KaiTi" charset="-122"/>
                <a:ea typeface="KaiTi" charset="-122"/>
                <a:cs typeface="KaiTi" charset="-122"/>
              </a:rPr>
              <a:t>里</a:t>
            </a:r>
            <a:r>
              <a:rPr lang="en-US" altLang="zh-CN" sz="3200" dirty="0">
                <a:solidFill>
                  <a:schemeClr val="accent6">
                    <a:lumMod val="75000"/>
                  </a:schemeClr>
                </a:solidFill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 sz="3200" dirty="0">
                <a:solidFill>
                  <a:schemeClr val="accent6">
                    <a:lumMod val="75000"/>
                  </a:schemeClr>
                </a:solidFill>
                <a:latin typeface="KaiTi" charset="-122"/>
                <a:ea typeface="KaiTi" charset="-122"/>
                <a:cs typeface="KaiTi" charset="-122"/>
              </a:rPr>
              <a:t>上</a:t>
            </a:r>
            <a:r>
              <a:rPr lang="en-US" altLang="zh-CN" sz="3200" dirty="0">
                <a:solidFill>
                  <a:schemeClr val="accent6">
                    <a:lumMod val="75000"/>
                  </a:schemeClr>
                </a:solidFill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 sz="3200" dirty="0">
                <a:solidFill>
                  <a:schemeClr val="accent6">
                    <a:lumMod val="75000"/>
                  </a:schemeClr>
                </a:solidFill>
                <a:latin typeface="KaiTi" charset="-122"/>
                <a:ea typeface="KaiTi" charset="-122"/>
                <a:cs typeface="KaiTi" charset="-122"/>
              </a:rPr>
              <a:t>下</a:t>
            </a:r>
            <a:r>
              <a:rPr lang="en-GB" altLang="zh-CN" sz="3200" dirty="0">
                <a:solidFill>
                  <a:schemeClr val="accent6">
                    <a:lumMod val="75000"/>
                  </a:schemeClr>
                </a:solidFill>
                <a:ea typeface="KaiTi" charset="-122"/>
                <a:cs typeface="KaiTi" charset="-122"/>
              </a:rPr>
              <a:t>with the new words;</a:t>
            </a:r>
            <a:endParaRPr lang="en-US" altLang="zh-CN" sz="3200" dirty="0">
              <a:solidFill>
                <a:schemeClr val="accent6">
                  <a:lumMod val="75000"/>
                </a:schemeClr>
              </a:solidFill>
              <a:latin typeface="KaiTi" charset="-122"/>
              <a:ea typeface="KaiTi" charset="-122"/>
              <a:cs typeface="KaiTi" charset="-122"/>
            </a:endParaRPr>
          </a:p>
          <a:p>
            <a:pPr marL="457200" indent="-457200">
              <a:buFont typeface="Wingdings" charset="2"/>
              <a:buChar char="Ø"/>
            </a:pPr>
            <a:r>
              <a:rPr lang="en-US" sz="3200" dirty="0">
                <a:solidFill>
                  <a:srgbClr val="1812B1"/>
                </a:solidFill>
              </a:rPr>
              <a:t>to write a sentence ‘</a:t>
            </a:r>
            <a:r>
              <a:rPr lang="zh-CN" altLang="en-US" sz="3200" dirty="0">
                <a:solidFill>
                  <a:srgbClr val="1812B1"/>
                </a:solidFill>
                <a:latin typeface="KaiTi" charset="-122"/>
                <a:ea typeface="KaiTi" charset="-122"/>
                <a:cs typeface="KaiTi" charset="-122"/>
              </a:rPr>
              <a:t>我的</a:t>
            </a:r>
            <a:r>
              <a:rPr lang="mr-IN" altLang="zh-CN" sz="3200" dirty="0">
                <a:solidFill>
                  <a:srgbClr val="1812B1"/>
                </a:solidFill>
                <a:latin typeface="KaiTi" charset="-122"/>
                <a:ea typeface="KaiTi" charset="-122"/>
                <a:cs typeface="KaiTi" charset="-122"/>
              </a:rPr>
              <a:t>…</a:t>
            </a:r>
            <a:r>
              <a:rPr lang="zh-CN" altLang="en-US" sz="3200" dirty="0">
                <a:solidFill>
                  <a:srgbClr val="1812B1"/>
                </a:solidFill>
                <a:latin typeface="KaiTi" charset="-122"/>
                <a:ea typeface="KaiTi" charset="-122"/>
                <a:cs typeface="KaiTi" charset="-122"/>
              </a:rPr>
              <a:t>在</a:t>
            </a:r>
            <a:r>
              <a:rPr lang="mr-IN" altLang="zh-CN" sz="3200" dirty="0">
                <a:solidFill>
                  <a:srgbClr val="1812B1"/>
                </a:solidFill>
                <a:latin typeface="KaiTi" charset="-122"/>
                <a:ea typeface="KaiTi" charset="-122"/>
                <a:cs typeface="KaiTi" charset="-122"/>
              </a:rPr>
              <a:t>…</a:t>
            </a:r>
            <a:r>
              <a:rPr lang="zh-CN" altLang="en-US" sz="3200" dirty="0">
                <a:solidFill>
                  <a:srgbClr val="1812B1"/>
                </a:solidFill>
                <a:latin typeface="KaiTi" charset="-122"/>
                <a:ea typeface="KaiTi" charset="-122"/>
                <a:cs typeface="KaiTi" charset="-122"/>
              </a:rPr>
              <a:t>里</a:t>
            </a:r>
            <a:r>
              <a:rPr lang="en-US" altLang="zh-CN" sz="3200" dirty="0">
                <a:solidFill>
                  <a:srgbClr val="1812B1"/>
                </a:solidFill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 sz="3200" dirty="0">
                <a:solidFill>
                  <a:srgbClr val="1812B1"/>
                </a:solidFill>
                <a:latin typeface="KaiTi" charset="-122"/>
                <a:ea typeface="KaiTi" charset="-122"/>
                <a:cs typeface="KaiTi" charset="-122"/>
              </a:rPr>
              <a:t>上</a:t>
            </a:r>
            <a:r>
              <a:rPr lang="en-US" altLang="zh-CN" sz="3200" dirty="0">
                <a:solidFill>
                  <a:srgbClr val="1812B1"/>
                </a:solidFill>
                <a:latin typeface="KaiTi" charset="-122"/>
                <a:ea typeface="KaiTi" charset="-122"/>
                <a:cs typeface="KaiTi" charset="-122"/>
              </a:rPr>
              <a:t>/</a:t>
            </a:r>
            <a:r>
              <a:rPr lang="zh-CN" altLang="en-US" sz="3200" dirty="0">
                <a:solidFill>
                  <a:srgbClr val="1812B1"/>
                </a:solidFill>
                <a:latin typeface="KaiTi" charset="-122"/>
                <a:ea typeface="KaiTi" charset="-122"/>
                <a:cs typeface="KaiTi" charset="-122"/>
              </a:rPr>
              <a:t>下</a:t>
            </a:r>
            <a:r>
              <a:rPr lang="en-US" sz="3200" dirty="0">
                <a:solidFill>
                  <a:srgbClr val="1812B1"/>
                </a:solidFill>
              </a:rPr>
              <a:t>’(my</a:t>
            </a:r>
            <a:r>
              <a:rPr lang="mr-IN" sz="3200" dirty="0">
                <a:solidFill>
                  <a:srgbClr val="1812B1"/>
                </a:solidFill>
              </a:rPr>
              <a:t>…</a:t>
            </a:r>
            <a:r>
              <a:rPr lang="en-GB" sz="3200" dirty="0">
                <a:solidFill>
                  <a:srgbClr val="1812B1"/>
                </a:solidFill>
              </a:rPr>
              <a:t> is in/on/under</a:t>
            </a:r>
            <a:r>
              <a:rPr lang="mr-IN" sz="3200" dirty="0">
                <a:solidFill>
                  <a:srgbClr val="1812B1"/>
                </a:solidFill>
              </a:rPr>
              <a:t>…</a:t>
            </a:r>
            <a:r>
              <a:rPr lang="en-GB" sz="3200" dirty="0">
                <a:solidFill>
                  <a:srgbClr val="1812B1"/>
                </a:solidFill>
              </a:rPr>
              <a:t>) with the new words;</a:t>
            </a:r>
            <a:endParaRPr lang="en-US" sz="3200" dirty="0">
              <a:solidFill>
                <a:srgbClr val="1812B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110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052092" cy="6858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7455" y="0"/>
            <a:ext cx="12052092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Starter</a:t>
            </a:r>
            <a:r>
              <a:rPr lang="en-US" sz="5400" dirty="0" smtClean="0"/>
              <a:t>:  </a:t>
            </a:r>
            <a:r>
              <a:rPr lang="zh-CN" altLang="en-US" sz="5400" dirty="0" smtClean="0"/>
              <a:t>一月三十日   </a:t>
            </a:r>
            <a:r>
              <a:rPr lang="zh-CN" altLang="en-US" sz="5400" dirty="0"/>
              <a:t>星期</a:t>
            </a:r>
            <a:r>
              <a:rPr lang="zh-CN" altLang="en-US" sz="5400" dirty="0" smtClean="0"/>
              <a:t>三</a:t>
            </a:r>
            <a:endParaRPr lang="en-US" altLang="zh-CN" sz="5400" dirty="0" smtClean="0"/>
          </a:p>
          <a:p>
            <a:r>
              <a:rPr lang="en-US" sz="3600" dirty="0" smtClean="0">
                <a:solidFill>
                  <a:srgbClr val="FF0000"/>
                </a:solidFill>
              </a:rPr>
              <a:t>Copy </a:t>
            </a:r>
            <a:r>
              <a:rPr lang="zh-CN" altLang="en-US" sz="4400" dirty="0">
                <a:solidFill>
                  <a:srgbClr val="FF0000"/>
                </a:solidFill>
                <a:latin typeface="KaiTi" charset="-122"/>
                <a:ea typeface="KaiTi" charset="-122"/>
                <a:cs typeface="KaiTi" charset="-122"/>
              </a:rPr>
              <a:t>我的</a:t>
            </a:r>
            <a:r>
              <a:rPr lang="en-GB" altLang="zh-CN" sz="3600" dirty="0">
                <a:solidFill>
                  <a:srgbClr val="FF0000"/>
                </a:solidFill>
                <a:latin typeface="KaiTi" charset="-122"/>
                <a:ea typeface="KaiTi" charset="-122"/>
                <a:cs typeface="KaiTi" charset="-122"/>
              </a:rPr>
              <a:t>(</a:t>
            </a:r>
            <a:r>
              <a:rPr lang="pl-PL" sz="3600" dirty="0">
                <a:solidFill>
                  <a:srgbClr val="FF0000"/>
                </a:solidFill>
              </a:rPr>
              <a:t>wǒ</a:t>
            </a:r>
            <a:r>
              <a:rPr lang="is-IS" sz="3600" dirty="0">
                <a:solidFill>
                  <a:srgbClr val="FF0000"/>
                </a:solidFill>
              </a:rPr>
              <a:t>de </a:t>
            </a:r>
            <a:r>
              <a:rPr lang="pl-PL" sz="3600" dirty="0">
                <a:solidFill>
                  <a:srgbClr val="FF0000"/>
                </a:solidFill>
              </a:rPr>
              <a:t>) </a:t>
            </a:r>
            <a:r>
              <a:rPr lang="en-US" sz="3600" dirty="0" smtClean="0"/>
              <a:t>3</a:t>
            </a:r>
            <a:r>
              <a:rPr lang="en-US" sz="3600" dirty="0" smtClean="0">
                <a:solidFill>
                  <a:srgbClr val="FF0000"/>
                </a:solidFill>
              </a:rPr>
              <a:t> times by </a:t>
            </a:r>
            <a:r>
              <a:rPr lang="en-US" sz="3600" dirty="0">
                <a:solidFill>
                  <a:srgbClr val="FF0000"/>
                </a:solidFill>
              </a:rPr>
              <a:t>following the strokes order showing on the right.</a:t>
            </a:r>
          </a:p>
          <a:p>
            <a:endParaRPr lang="en-US" altLang="zh-CN" sz="3600" dirty="0">
              <a:solidFill>
                <a:srgbClr val="00B050"/>
              </a:solidFill>
            </a:endParaRPr>
          </a:p>
          <a:p>
            <a:endParaRPr lang="en-US" altLang="zh-CN" sz="3600" dirty="0">
              <a:solidFill>
                <a:srgbClr val="00B050"/>
              </a:solidFill>
            </a:endParaRPr>
          </a:p>
          <a:p>
            <a:endParaRPr lang="en-US" altLang="zh-CN" sz="3600" dirty="0">
              <a:solidFill>
                <a:srgbClr val="00B050"/>
              </a:solidFill>
            </a:endParaRPr>
          </a:p>
          <a:p>
            <a:endParaRPr lang="en-US" altLang="zh-CN" sz="3600" dirty="0">
              <a:solidFill>
                <a:srgbClr val="00B050"/>
              </a:solidFill>
            </a:endParaRPr>
          </a:p>
          <a:p>
            <a:endParaRPr lang="en-US" altLang="zh-CN" sz="3600" dirty="0">
              <a:solidFill>
                <a:srgbClr val="00B050"/>
              </a:solidFill>
            </a:endParaRPr>
          </a:p>
          <a:p>
            <a:pPr marL="571500" indent="-571500">
              <a:buFont typeface="Arial" charset="0"/>
              <a:buChar char="•"/>
            </a:pPr>
            <a:r>
              <a:rPr lang="en-US" altLang="zh-CN" sz="3600" dirty="0">
                <a:solidFill>
                  <a:srgbClr val="00B050"/>
                </a:solidFill>
              </a:rPr>
              <a:t>Extension 1:</a:t>
            </a:r>
            <a:r>
              <a:rPr lang="zh-CN" altLang="en-US" sz="3600" dirty="0">
                <a:solidFill>
                  <a:srgbClr val="00B050"/>
                </a:solidFill>
              </a:rPr>
              <a:t> </a:t>
            </a:r>
            <a:r>
              <a:rPr lang="en-GB" altLang="zh-CN" sz="3600" dirty="0">
                <a:solidFill>
                  <a:srgbClr val="00B050"/>
                </a:solidFill>
              </a:rPr>
              <a:t>write down the English meaning of the above word.</a:t>
            </a:r>
            <a:endParaRPr lang="en-US" altLang="zh-CN" sz="3600" dirty="0">
              <a:solidFill>
                <a:srgbClr val="00B050"/>
              </a:solidFill>
            </a:endParaRPr>
          </a:p>
          <a:p>
            <a:pPr marL="571500" indent="-571500">
              <a:buFont typeface="Arial" charset="0"/>
              <a:buChar char="•"/>
            </a:pPr>
            <a:r>
              <a:rPr lang="en-US" altLang="zh-CN" sz="3600" dirty="0">
                <a:solidFill>
                  <a:srgbClr val="1812B1"/>
                </a:solidFill>
              </a:rPr>
              <a:t>Extension 2: copy </a:t>
            </a:r>
            <a:r>
              <a:rPr lang="zh-CN" altLang="en-US" sz="5400" dirty="0">
                <a:solidFill>
                  <a:srgbClr val="1812B1"/>
                </a:solidFill>
                <a:latin typeface="KaiTi" charset="-122"/>
                <a:ea typeface="KaiTi" charset="-122"/>
                <a:cs typeface="KaiTi" charset="-122"/>
              </a:rPr>
              <a:t>和</a:t>
            </a:r>
            <a:r>
              <a:rPr lang="zh-CN" altLang="en-US" sz="3600" dirty="0">
                <a:solidFill>
                  <a:srgbClr val="1812B1"/>
                </a:solidFill>
                <a:ea typeface="KaiTi" charset="-122"/>
                <a:cs typeface="KaiTi" charset="-122"/>
              </a:rPr>
              <a:t> </a:t>
            </a:r>
            <a:r>
              <a:rPr lang="en-US" altLang="zh-CN" sz="3600" dirty="0">
                <a:solidFill>
                  <a:srgbClr val="1812B1"/>
                </a:solidFill>
                <a:ea typeface="KaiTi" charset="-122"/>
                <a:cs typeface="KaiTi" charset="-122"/>
              </a:rPr>
              <a:t>and write down its pinyin and English.</a:t>
            </a:r>
            <a:endParaRPr lang="en-US" sz="3600" dirty="0">
              <a:solidFill>
                <a:srgbClr val="1812B1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326" y="2106948"/>
            <a:ext cx="2696565" cy="26965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891" y="2106948"/>
            <a:ext cx="2683239" cy="2683239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896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578" y="3182447"/>
            <a:ext cx="5656055" cy="3675553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3568699" y="961125"/>
            <a:ext cx="4316127" cy="240065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15000" b="1" dirty="0">
                <a:latin typeface="KaiTi" panose="02010609060101010101" pitchFamily="49" charset="-122"/>
                <a:ea typeface="KaiTi" panose="02010609060101010101" pitchFamily="49" charset="-122"/>
              </a:rPr>
              <a:t>房间</a:t>
            </a:r>
            <a:endParaRPr lang="en-GB" sz="150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568699" y="314794"/>
            <a:ext cx="4316127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/>
              <a:t>fángjiān</a:t>
            </a:r>
            <a:endParaRPr lang="en-US" sz="54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985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695" y="1691872"/>
            <a:ext cx="3468217" cy="4761393"/>
          </a:xfrm>
          <a:prstGeom prst="rect">
            <a:avLst/>
          </a:prstGeom>
        </p:spPr>
      </p:pic>
      <p:sp>
        <p:nvSpPr>
          <p:cNvPr id="38" name="Rectangle 37"/>
          <p:cNvSpPr/>
          <p:nvPr/>
        </p:nvSpPr>
        <p:spPr>
          <a:xfrm>
            <a:off x="5203370" y="2491107"/>
            <a:ext cx="2938899" cy="14465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8800" b="1">
                <a:latin typeface="KaiTi" panose="02010609060101010101" pitchFamily="49" charset="-122"/>
                <a:ea typeface="KaiTi" panose="02010609060101010101" pitchFamily="49" charset="-122"/>
              </a:rPr>
              <a:t>冰箱</a:t>
            </a:r>
            <a:endParaRPr lang="en-GB" sz="88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203371" y="1567777"/>
            <a:ext cx="2938899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/>
              <a:t>bīngxiāng</a:t>
            </a:r>
            <a:endParaRPr lang="en-US" sz="54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720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426" y="3249241"/>
            <a:ext cx="3788320" cy="3193055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4992386" y="569533"/>
            <a:ext cx="2236402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/>
              <a:t>diànshì</a:t>
            </a:r>
            <a:endParaRPr lang="en-US" sz="5400"/>
          </a:p>
        </p:txBody>
      </p:sp>
      <p:sp>
        <p:nvSpPr>
          <p:cNvPr id="47" name="Rectangle 46"/>
          <p:cNvSpPr/>
          <p:nvPr/>
        </p:nvSpPr>
        <p:spPr>
          <a:xfrm>
            <a:off x="4660031" y="1492863"/>
            <a:ext cx="2901111" cy="14465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8800" b="1">
                <a:latin typeface="KaiTi" panose="02010609060101010101" pitchFamily="49" charset="-122"/>
                <a:ea typeface="KaiTi" panose="02010609060101010101" pitchFamily="49" charset="-122"/>
              </a:rPr>
              <a:t>电视</a:t>
            </a:r>
            <a:endParaRPr lang="en-GB" sz="88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902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903" y="3395480"/>
            <a:ext cx="4492336" cy="3343909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3824951" y="809469"/>
            <a:ext cx="2680780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/>
              <a:t>shāfā</a:t>
            </a:r>
            <a:endParaRPr lang="en-US" sz="5400"/>
          </a:p>
        </p:txBody>
      </p:sp>
      <p:sp>
        <p:nvSpPr>
          <p:cNvPr id="43" name="Rectangle 42"/>
          <p:cNvSpPr/>
          <p:nvPr/>
        </p:nvSpPr>
        <p:spPr>
          <a:xfrm>
            <a:off x="3824951" y="1732799"/>
            <a:ext cx="2680780" cy="14465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8800" b="1">
                <a:latin typeface="KaiTi" panose="02010609060101010101" pitchFamily="49" charset="-122"/>
                <a:ea typeface="KaiTi" panose="02010609060101010101" pitchFamily="49" charset="-122"/>
              </a:rPr>
              <a:t>沙发</a:t>
            </a:r>
            <a:endParaRPr lang="en-GB" sz="88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3320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4328130" y="137566"/>
            <a:ext cx="2619809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/>
              <a:t>zhuōzi</a:t>
            </a:r>
            <a:endParaRPr lang="en-US" sz="540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982" y="3665846"/>
            <a:ext cx="4425805" cy="34582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3589" y="2713292"/>
            <a:ext cx="896589" cy="1434967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4328130" y="1060896"/>
            <a:ext cx="2619809" cy="14465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8800" b="1">
                <a:latin typeface="KaiTi" panose="02010609060101010101" pitchFamily="49" charset="-122"/>
                <a:ea typeface="KaiTi" panose="02010609060101010101" pitchFamily="49" charset="-122"/>
              </a:rPr>
              <a:t>桌子</a:t>
            </a:r>
            <a:endParaRPr lang="en-GB" sz="88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1932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5374" y="3672589"/>
            <a:ext cx="4320227" cy="307106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396042" y="1538202"/>
            <a:ext cx="2339102" cy="138499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8400" b="1">
                <a:latin typeface="KaiTi" panose="02010609060101010101" pitchFamily="49" charset="-122"/>
                <a:ea typeface="KaiTi" panose="02010609060101010101" pitchFamily="49" charset="-122"/>
              </a:rPr>
              <a:t>椅子</a:t>
            </a:r>
            <a:endParaRPr lang="en-GB" sz="84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396043" y="614872"/>
            <a:ext cx="2339102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/>
              <a:t>yǐzi</a:t>
            </a:r>
            <a:endParaRPr lang="en-US" sz="54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378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7894" y="3169239"/>
            <a:ext cx="5906125" cy="3302964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4644438" y="1342107"/>
            <a:ext cx="2385948" cy="138499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8400" b="1">
                <a:latin typeface="KaiTi" panose="02010609060101010101" pitchFamily="49" charset="-122"/>
                <a:ea typeface="KaiTi" panose="02010609060101010101" pitchFamily="49" charset="-122"/>
              </a:rPr>
              <a:t>床</a:t>
            </a:r>
            <a:endParaRPr lang="en-GB" sz="84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644437" y="418777"/>
            <a:ext cx="2385949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/>
              <a:t>chuáng</a:t>
            </a:r>
            <a:endParaRPr lang="en-US" sz="54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400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4814282" y="1297137"/>
            <a:ext cx="2126163" cy="14465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b="1">
                <a:latin typeface="KaiTi" panose="02010609060101010101" pitchFamily="49" charset="-122"/>
                <a:ea typeface="KaiTi" panose="02010609060101010101" pitchFamily="49" charset="-122"/>
              </a:rPr>
              <a:t>灯</a:t>
            </a:r>
            <a:endParaRPr lang="en-GB" sz="88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814282" y="373807"/>
            <a:ext cx="2126164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/>
              <a:t>dēng</a:t>
            </a:r>
            <a:endParaRPr lang="en-US" sz="540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7497" y="2953549"/>
            <a:ext cx="4621996" cy="3737146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87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0561" y="5106756"/>
            <a:ext cx="2344883" cy="166687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711465" y="4158919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灯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10861" y="4175730"/>
            <a:ext cx="1210588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椅子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10861" y="3807777"/>
            <a:ext cx="125124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yǐzi</a:t>
            </a:r>
            <a:endParaRPr lang="en-US" sz="2400"/>
          </a:p>
        </p:txBody>
      </p:sp>
      <p:sp>
        <p:nvSpPr>
          <p:cNvPr id="30" name="TextBox 29"/>
          <p:cNvSpPr txBox="1"/>
          <p:nvPr/>
        </p:nvSpPr>
        <p:spPr>
          <a:xfrm>
            <a:off x="9711465" y="3761584"/>
            <a:ext cx="1404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dēng</a:t>
            </a:r>
            <a:endParaRPr lang="en-US" sz="2400"/>
          </a:p>
        </p:txBody>
      </p:sp>
      <p:sp>
        <p:nvSpPr>
          <p:cNvPr id="31" name="TextBox 30"/>
          <p:cNvSpPr txBox="1"/>
          <p:nvPr/>
        </p:nvSpPr>
        <p:spPr>
          <a:xfrm>
            <a:off x="663037" y="3630274"/>
            <a:ext cx="1404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zhuōzi</a:t>
            </a:r>
            <a:endParaRPr lang="en-US" sz="240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65" y="5131837"/>
            <a:ext cx="2209135" cy="17261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8537" y="4808582"/>
            <a:ext cx="358675" cy="5963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63582" y="5131837"/>
            <a:ext cx="2030524" cy="16417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75" y="1680827"/>
            <a:ext cx="2577057" cy="167468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022" y="1406744"/>
            <a:ext cx="1655053" cy="227216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09000" y="1536700"/>
            <a:ext cx="2812588" cy="209357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48438" y="5106756"/>
            <a:ext cx="2946813" cy="16479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444" y="1585334"/>
            <a:ext cx="2483868" cy="2093574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458433" y="600362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房间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53546" y="167924"/>
            <a:ext cx="140400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fángjiān</a:t>
            </a:r>
            <a:endParaRPr lang="en-US" sz="2400"/>
          </a:p>
        </p:txBody>
      </p:sp>
      <p:sp>
        <p:nvSpPr>
          <p:cNvPr id="38" name="Rectangle 37"/>
          <p:cNvSpPr/>
          <p:nvPr/>
        </p:nvSpPr>
        <p:spPr>
          <a:xfrm>
            <a:off x="3766100" y="595867"/>
            <a:ext cx="152467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冰箱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766100" y="134202"/>
            <a:ext cx="1524669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bīngxiāng</a:t>
            </a:r>
            <a:endParaRPr lang="en-US" sz="2400"/>
          </a:p>
        </p:txBody>
      </p:sp>
      <p:sp>
        <p:nvSpPr>
          <p:cNvPr id="40" name="TextBox 39"/>
          <p:cNvSpPr txBox="1"/>
          <p:nvPr/>
        </p:nvSpPr>
        <p:spPr>
          <a:xfrm>
            <a:off x="6404914" y="161473"/>
            <a:ext cx="1368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diànshì</a:t>
            </a:r>
            <a:endParaRPr lang="en-US" sz="2400"/>
          </a:p>
        </p:txBody>
      </p:sp>
      <p:sp>
        <p:nvSpPr>
          <p:cNvPr id="41" name="Rectangle 40"/>
          <p:cNvSpPr/>
          <p:nvPr/>
        </p:nvSpPr>
        <p:spPr>
          <a:xfrm>
            <a:off x="6680907" y="4146676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床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311347" y="255304"/>
            <a:ext cx="140400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shāfā</a:t>
            </a:r>
            <a:endParaRPr lang="en-US" sz="2400"/>
          </a:p>
        </p:txBody>
      </p:sp>
      <p:sp>
        <p:nvSpPr>
          <p:cNvPr id="43" name="Rectangle 42"/>
          <p:cNvSpPr/>
          <p:nvPr/>
        </p:nvSpPr>
        <p:spPr>
          <a:xfrm>
            <a:off x="9311349" y="623138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沙发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63037" y="4016080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桌子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680907" y="3761584"/>
            <a:ext cx="1404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chuáng</a:t>
            </a:r>
            <a:endParaRPr lang="en-US" sz="2400"/>
          </a:p>
        </p:txBody>
      </p:sp>
      <p:sp>
        <p:nvSpPr>
          <p:cNvPr id="47" name="Rectangle 46"/>
          <p:cNvSpPr/>
          <p:nvPr/>
        </p:nvSpPr>
        <p:spPr>
          <a:xfrm>
            <a:off x="6368914" y="623434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电视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115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7" grpId="0" animBg="1"/>
      <p:bldP spid="39" grpId="0" animBg="1"/>
      <p:bldP spid="40" grpId="0" animBg="1"/>
      <p:bldP spid="42" grpId="0" animBg="1"/>
      <p:bldP spid="4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0561" y="5106756"/>
            <a:ext cx="2344883" cy="166687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711465" y="4158919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灯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10861" y="4175730"/>
            <a:ext cx="1210588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椅子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65" y="5131837"/>
            <a:ext cx="2209135" cy="17261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8537" y="4808582"/>
            <a:ext cx="358675" cy="5963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63582" y="5131837"/>
            <a:ext cx="2030524" cy="16417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75" y="1680827"/>
            <a:ext cx="2577057" cy="167468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022" y="1406744"/>
            <a:ext cx="1655053" cy="227216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09000" y="1536700"/>
            <a:ext cx="2812588" cy="209357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48438" y="5106756"/>
            <a:ext cx="2946813" cy="16479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444" y="1585334"/>
            <a:ext cx="2483868" cy="2093574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458433" y="600362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房间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766100" y="595867"/>
            <a:ext cx="152467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冰箱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680907" y="4146676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床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9311349" y="623138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沙发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63037" y="4016080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桌子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368914" y="623434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电视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3049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9711465" y="4158919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灯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889518" y="4068936"/>
            <a:ext cx="1210588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椅子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38315" y="615352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房间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3945982" y="610857"/>
            <a:ext cx="152467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冰箱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680907" y="4146676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床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9491231" y="638128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沙发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842919" y="4031070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桌子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548796" y="638424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电视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494812" y="1677169"/>
            <a:ext cx="309151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Teacher</a:t>
            </a:r>
            <a:r>
              <a:rPr lang="en-GB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GB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VS </a:t>
            </a:r>
          </a:p>
          <a:p>
            <a:pPr algn="ctr"/>
            <a:r>
              <a:rPr lang="en-GB" sz="4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Students</a:t>
            </a:r>
            <a:endParaRPr lang="en-GB" sz="44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63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7601" y="2012340"/>
            <a:ext cx="1706825" cy="16179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509001" y="1768762"/>
            <a:ext cx="2812588" cy="156966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600">
                <a:solidFill>
                  <a:schemeClr val="bg1"/>
                </a:solidFill>
              </a:rPr>
              <a:t>SOFA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370" y="1616591"/>
            <a:ext cx="1679638" cy="177349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042" y="4943183"/>
            <a:ext cx="2232085" cy="19751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080" y="5108698"/>
            <a:ext cx="1797304" cy="174017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05" y="1820465"/>
            <a:ext cx="2297057" cy="172746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34642" y="4932114"/>
            <a:ext cx="2344883" cy="198620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711465" y="4158919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灯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10861" y="4175730"/>
            <a:ext cx="1210588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椅子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10861" y="3807777"/>
            <a:ext cx="125124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yǐzi</a:t>
            </a:r>
            <a:endParaRPr lang="en-US" sz="2400"/>
          </a:p>
        </p:txBody>
      </p:sp>
      <p:sp>
        <p:nvSpPr>
          <p:cNvPr id="30" name="TextBox 29"/>
          <p:cNvSpPr txBox="1"/>
          <p:nvPr/>
        </p:nvSpPr>
        <p:spPr>
          <a:xfrm>
            <a:off x="9711465" y="3761584"/>
            <a:ext cx="1404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dēng</a:t>
            </a:r>
            <a:endParaRPr lang="en-US" sz="2400"/>
          </a:p>
        </p:txBody>
      </p:sp>
      <p:sp>
        <p:nvSpPr>
          <p:cNvPr id="31" name="TextBox 30"/>
          <p:cNvSpPr txBox="1"/>
          <p:nvPr/>
        </p:nvSpPr>
        <p:spPr>
          <a:xfrm>
            <a:off x="713805" y="3614934"/>
            <a:ext cx="1404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zhuōzi</a:t>
            </a:r>
            <a:endParaRPr lang="en-US" sz="240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65" y="5131837"/>
            <a:ext cx="2209135" cy="17261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68537" y="4808582"/>
            <a:ext cx="358675" cy="5963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63582" y="5131837"/>
            <a:ext cx="2030524" cy="16417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29" y="1329190"/>
            <a:ext cx="3103796" cy="221873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600" y="1481256"/>
            <a:ext cx="1773868" cy="227216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509000" y="1536700"/>
            <a:ext cx="2812588" cy="209357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048438" y="5106756"/>
            <a:ext cx="2946813" cy="16479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8300" y="1585334"/>
            <a:ext cx="2483868" cy="2093574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1122902" y="1060876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房间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121027" y="623138"/>
            <a:ext cx="140400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fángjiān</a:t>
            </a:r>
            <a:endParaRPr lang="en-US" sz="2400"/>
          </a:p>
        </p:txBody>
      </p:sp>
      <p:sp>
        <p:nvSpPr>
          <p:cNvPr id="38" name="Rectangle 37"/>
          <p:cNvSpPr/>
          <p:nvPr/>
        </p:nvSpPr>
        <p:spPr>
          <a:xfrm>
            <a:off x="3766100" y="595867"/>
            <a:ext cx="152467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冰箱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766100" y="134202"/>
            <a:ext cx="1524669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bīngxiāng</a:t>
            </a:r>
            <a:endParaRPr lang="en-US" sz="2400"/>
          </a:p>
        </p:txBody>
      </p:sp>
      <p:sp>
        <p:nvSpPr>
          <p:cNvPr id="40" name="TextBox 39"/>
          <p:cNvSpPr txBox="1"/>
          <p:nvPr/>
        </p:nvSpPr>
        <p:spPr>
          <a:xfrm>
            <a:off x="6404914" y="161473"/>
            <a:ext cx="1368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diànshì</a:t>
            </a:r>
            <a:endParaRPr lang="en-US" sz="2400"/>
          </a:p>
        </p:txBody>
      </p:sp>
      <p:sp>
        <p:nvSpPr>
          <p:cNvPr id="41" name="Rectangle 40"/>
          <p:cNvSpPr/>
          <p:nvPr/>
        </p:nvSpPr>
        <p:spPr>
          <a:xfrm>
            <a:off x="6680907" y="4146676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床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311347" y="255304"/>
            <a:ext cx="140400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shāfā</a:t>
            </a:r>
            <a:endParaRPr lang="en-US" sz="2400"/>
          </a:p>
        </p:txBody>
      </p:sp>
      <p:sp>
        <p:nvSpPr>
          <p:cNvPr id="43" name="Rectangle 42"/>
          <p:cNvSpPr/>
          <p:nvPr/>
        </p:nvSpPr>
        <p:spPr>
          <a:xfrm>
            <a:off x="9311349" y="623138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沙发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713805" y="3992416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桌子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680907" y="3761584"/>
            <a:ext cx="1404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chuáng</a:t>
            </a:r>
            <a:endParaRPr lang="en-US" sz="2400"/>
          </a:p>
        </p:txBody>
      </p:sp>
      <p:sp>
        <p:nvSpPr>
          <p:cNvPr id="47" name="Rectangle 46"/>
          <p:cNvSpPr/>
          <p:nvPr/>
        </p:nvSpPr>
        <p:spPr>
          <a:xfrm>
            <a:off x="6368914" y="623434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电视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165" y="44366"/>
            <a:ext cx="2036499" cy="523220"/>
          </a:xfrm>
          <a:prstGeom prst="rect">
            <a:avLst/>
          </a:prstGeom>
          <a:solidFill>
            <a:schemeClr val="tx1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Mnemonics</a:t>
            </a: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123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4715" y="209862"/>
            <a:ext cx="11392524" cy="255454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sz="3200">
                <a:solidFill>
                  <a:schemeClr val="bg1"/>
                </a:solidFill>
              </a:rPr>
              <a:t>Stick the slips in your books;</a:t>
            </a:r>
          </a:p>
          <a:p>
            <a:pPr marL="285750" indent="-285750">
              <a:buFont typeface="Wingdings" charset="2"/>
              <a:buChar char="Ø"/>
            </a:pPr>
            <a:r>
              <a:rPr lang="en-US" sz="3200">
                <a:solidFill>
                  <a:schemeClr val="bg1"/>
                </a:solidFill>
              </a:rPr>
              <a:t>Fill in the pinyin above each Hanzi (Chinese character) with help on the next slide;</a:t>
            </a:r>
          </a:p>
          <a:p>
            <a:pPr marL="285750" indent="-285750">
              <a:buFont typeface="Wingdings" charset="2"/>
              <a:buChar char="Ø"/>
            </a:pPr>
            <a:r>
              <a:rPr lang="en-US" sz="3200">
                <a:solidFill>
                  <a:schemeClr val="bg1"/>
                </a:solidFill>
              </a:rPr>
              <a:t>Fill in the English meaning under each Hanzi (Chinese character) with help on the slide;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4715" y="3369570"/>
            <a:ext cx="11392524" cy="58477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altLang="zh-CN" sz="3200">
                <a:solidFill>
                  <a:schemeClr val="bg1"/>
                </a:solidFill>
              </a:rPr>
              <a:t>Copy the Hanzi once in your book. </a:t>
            </a:r>
            <a:endParaRPr lang="en-US" sz="320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9783" y="4559509"/>
            <a:ext cx="11392524" cy="132343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altLang="zh-CN" sz="3200">
                <a:solidFill>
                  <a:schemeClr val="bg1"/>
                </a:solidFill>
              </a:rPr>
              <a:t>Write one sentence in Chinese with the new words and </a:t>
            </a:r>
            <a:r>
              <a:rPr lang="zh-CN" altLang="en-US" sz="4000">
                <a:solidFill>
                  <a:schemeClr val="bg1"/>
                </a:solidFill>
                <a:latin typeface="KaiTi" charset="-122"/>
                <a:ea typeface="KaiTi" charset="-122"/>
                <a:cs typeface="KaiTi" charset="-122"/>
              </a:rPr>
              <a:t>我有</a:t>
            </a:r>
            <a:r>
              <a:rPr lang="mr-IN" altLang="zh-CN" sz="4000">
                <a:solidFill>
                  <a:schemeClr val="bg1"/>
                </a:solidFill>
                <a:ea typeface="KaiTi" charset="-122"/>
                <a:cs typeface="KaiTi" charset="-122"/>
              </a:rPr>
              <a:t>…</a:t>
            </a:r>
            <a:r>
              <a:rPr lang="zh-CN" altLang="en-US" sz="4000">
                <a:solidFill>
                  <a:schemeClr val="bg1"/>
                </a:solidFill>
                <a:ea typeface="KaiTi" charset="-122"/>
                <a:cs typeface="KaiTi" charset="-122"/>
              </a:rPr>
              <a:t>，</a:t>
            </a:r>
            <a:r>
              <a:rPr lang="zh-CN" altLang="en-US" sz="4000">
                <a:solidFill>
                  <a:schemeClr val="bg1"/>
                </a:solidFill>
                <a:latin typeface="KaiTi" charset="-122"/>
                <a:ea typeface="KaiTi" charset="-122"/>
                <a:cs typeface="KaiTi" charset="-122"/>
              </a:rPr>
              <a:t>和，我没有，但是</a:t>
            </a:r>
            <a:r>
              <a:rPr lang="mr-IN" altLang="zh-CN" sz="4000">
                <a:solidFill>
                  <a:schemeClr val="bg1"/>
                </a:solidFill>
                <a:latin typeface="KaiTi" charset="-122"/>
                <a:ea typeface="KaiTi" charset="-122"/>
                <a:cs typeface="KaiTi" charset="-122"/>
              </a:rPr>
              <a:t>…</a:t>
            </a:r>
            <a:endParaRPr lang="en-US" sz="4000">
              <a:solidFill>
                <a:schemeClr val="bg1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12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649" y="3314153"/>
            <a:ext cx="1430871" cy="14694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15" y="3308039"/>
            <a:ext cx="1199213" cy="1294607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8732553" y="1816484"/>
            <a:ext cx="129765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yǐzi</a:t>
            </a:r>
            <a:endParaRPr lang="en-US" sz="320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92163" y="3494750"/>
            <a:ext cx="1510616" cy="122141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509" y="4975615"/>
            <a:ext cx="2050186" cy="131463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19" y="4894489"/>
            <a:ext cx="1157463" cy="142396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10435" y="3309885"/>
            <a:ext cx="1484399" cy="13146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15863" y="3484736"/>
            <a:ext cx="1745694" cy="13146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749" y="3401130"/>
            <a:ext cx="1607199" cy="1295451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8562783" y="1030171"/>
            <a:ext cx="1710912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fángjiān</a:t>
            </a:r>
            <a:endParaRPr lang="en-US" sz="3200"/>
          </a:p>
        </p:txBody>
      </p:sp>
      <p:sp>
        <p:nvSpPr>
          <p:cNvPr id="39" name="TextBox 38"/>
          <p:cNvSpPr txBox="1"/>
          <p:nvPr/>
        </p:nvSpPr>
        <p:spPr>
          <a:xfrm>
            <a:off x="10097908" y="2293459"/>
            <a:ext cx="1844986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bīngxiāng</a:t>
            </a:r>
            <a:endParaRPr lang="en-US" sz="3200"/>
          </a:p>
        </p:txBody>
      </p:sp>
      <p:sp>
        <p:nvSpPr>
          <p:cNvPr id="40" name="TextBox 39"/>
          <p:cNvSpPr txBox="1"/>
          <p:nvPr/>
        </p:nvSpPr>
        <p:spPr>
          <a:xfrm>
            <a:off x="10311030" y="1541225"/>
            <a:ext cx="1418743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diànshì</a:t>
            </a:r>
            <a:endParaRPr lang="en-US" sz="3200"/>
          </a:p>
        </p:txBody>
      </p:sp>
      <p:sp>
        <p:nvSpPr>
          <p:cNvPr id="42" name="TextBox 41"/>
          <p:cNvSpPr txBox="1"/>
          <p:nvPr/>
        </p:nvSpPr>
        <p:spPr>
          <a:xfrm>
            <a:off x="8653340" y="176163"/>
            <a:ext cx="1456079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shāfā</a:t>
            </a:r>
            <a:endParaRPr lang="en-US" sz="3200"/>
          </a:p>
        </p:txBody>
      </p:sp>
      <p:sp>
        <p:nvSpPr>
          <p:cNvPr id="46" name="TextBox 45"/>
          <p:cNvSpPr txBox="1"/>
          <p:nvPr/>
        </p:nvSpPr>
        <p:spPr>
          <a:xfrm>
            <a:off x="10475478" y="121039"/>
            <a:ext cx="145607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chuáng</a:t>
            </a:r>
            <a:endParaRPr lang="en-US" sz="3200"/>
          </a:p>
        </p:txBody>
      </p:sp>
      <p:sp>
        <p:nvSpPr>
          <p:cNvPr id="31" name="TextBox 30"/>
          <p:cNvSpPr txBox="1"/>
          <p:nvPr/>
        </p:nvSpPr>
        <p:spPr>
          <a:xfrm>
            <a:off x="8525924" y="2468955"/>
            <a:ext cx="145607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zhuōzi</a:t>
            </a:r>
            <a:endParaRPr lang="en-US" sz="3200"/>
          </a:p>
        </p:txBody>
      </p:sp>
      <p:sp>
        <p:nvSpPr>
          <p:cNvPr id="30" name="TextBox 29"/>
          <p:cNvSpPr txBox="1"/>
          <p:nvPr/>
        </p:nvSpPr>
        <p:spPr>
          <a:xfrm>
            <a:off x="10273695" y="760938"/>
            <a:ext cx="1456078" cy="5847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dēng</a:t>
            </a:r>
            <a:endParaRPr lang="en-US" sz="3200"/>
          </a:p>
        </p:txBody>
      </p:sp>
      <p:sp>
        <p:nvSpPr>
          <p:cNvPr id="44" name="TextBox 43"/>
          <p:cNvSpPr txBox="1"/>
          <p:nvPr/>
        </p:nvSpPr>
        <p:spPr>
          <a:xfrm>
            <a:off x="6425820" y="2136449"/>
            <a:ext cx="1404000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latin typeface="KaiTi" panose="02010609060101010101" pitchFamily="49" charset="-122"/>
                <a:ea typeface="KaiTi" panose="02010609060101010101" pitchFamily="49" charset="-122"/>
              </a:rPr>
              <a:t>灯</a:t>
            </a:r>
            <a:endParaRPr lang="en-GB" sz="48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2492080" y="2100834"/>
            <a:ext cx="1422184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latin typeface="KaiTi" panose="02010609060101010101" pitchFamily="49" charset="-122"/>
                <a:ea typeface="KaiTi" panose="02010609060101010101" pitchFamily="49" charset="-122"/>
              </a:rPr>
              <a:t>椅子</a:t>
            </a:r>
            <a:endParaRPr lang="en-GB" sz="48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284673" y="1080903"/>
            <a:ext cx="1981391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latin typeface="KaiTi" panose="02010609060101010101" pitchFamily="49" charset="-122"/>
                <a:ea typeface="KaiTi" panose="02010609060101010101" pitchFamily="49" charset="-122"/>
              </a:rPr>
              <a:t>房间</a:t>
            </a:r>
            <a:endParaRPr lang="en-GB" sz="48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2392122" y="1086699"/>
            <a:ext cx="1821236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latin typeface="KaiTi" panose="02010609060101010101" pitchFamily="49" charset="-122"/>
                <a:ea typeface="KaiTi" panose="02010609060101010101" pitchFamily="49" charset="-122"/>
              </a:rPr>
              <a:t>冰箱</a:t>
            </a:r>
            <a:endParaRPr lang="en-GB" sz="48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4337216" y="2136449"/>
            <a:ext cx="1404000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latin typeface="KaiTi" panose="02010609060101010101" pitchFamily="49" charset="-122"/>
                <a:ea typeface="KaiTi" panose="02010609060101010101" pitchFamily="49" charset="-122"/>
              </a:rPr>
              <a:t>床</a:t>
            </a:r>
            <a:endParaRPr lang="en-GB" sz="48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6425819" y="1178772"/>
            <a:ext cx="1684825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latin typeface="KaiTi" panose="02010609060101010101" pitchFamily="49" charset="-122"/>
                <a:ea typeface="KaiTi" panose="02010609060101010101" pitchFamily="49" charset="-122"/>
              </a:rPr>
              <a:t>沙发</a:t>
            </a:r>
            <a:endParaRPr lang="en-GB" sz="48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284673" y="2136449"/>
            <a:ext cx="1846883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latin typeface="KaiTi" panose="02010609060101010101" pitchFamily="49" charset="-122"/>
                <a:ea typeface="KaiTi" panose="02010609060101010101" pitchFamily="49" charset="-122"/>
              </a:rPr>
              <a:t>桌子</a:t>
            </a:r>
            <a:endParaRPr lang="en-GB" sz="48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339415" y="1099907"/>
            <a:ext cx="1682625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800" b="1" dirty="0">
                <a:latin typeface="KaiTi" panose="02010609060101010101" pitchFamily="49" charset="-122"/>
                <a:ea typeface="KaiTi" panose="02010609060101010101" pitchFamily="49" charset="-122"/>
              </a:rPr>
              <a:t>电视</a:t>
            </a:r>
            <a:endParaRPr lang="en-GB" sz="48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6675" y="-36364"/>
            <a:ext cx="8190606" cy="832194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/>
          <a:lstStyle/>
          <a:p>
            <a:pPr algn="l"/>
            <a:r>
              <a:rPr lang="en-US" sz="2000" dirty="0" smtClean="0">
                <a:solidFill>
                  <a:schemeClr val="tx1"/>
                </a:solidFill>
              </a:rPr>
              <a:t>Task: Copy </a:t>
            </a:r>
            <a:r>
              <a:rPr lang="en-US" sz="2000" dirty="0" err="1" smtClean="0">
                <a:solidFill>
                  <a:schemeClr val="tx1"/>
                </a:solidFill>
              </a:rPr>
              <a:t>Hanzi</a:t>
            </a:r>
            <a:r>
              <a:rPr lang="en-US" sz="2000" dirty="0" smtClean="0">
                <a:solidFill>
                  <a:schemeClr val="tx1"/>
                </a:solidFill>
              </a:rPr>
              <a:t> and match them with  the right Pinyin and English </a:t>
            </a:r>
            <a:r>
              <a:rPr lang="en-US" sz="2000" b="1" dirty="0" smtClean="0">
                <a:solidFill>
                  <a:srgbClr val="FF0000"/>
                </a:solidFill>
              </a:rPr>
              <a:t>1</a:t>
            </a:r>
            <a:r>
              <a:rPr lang="en-US" sz="2000" dirty="0" smtClean="0">
                <a:solidFill>
                  <a:schemeClr val="tx1"/>
                </a:solidFill>
              </a:rPr>
              <a:t> time. 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27" name="Footer Placeholder 1"/>
          <p:cNvSpPr txBox="1">
            <a:spLocks/>
          </p:cNvSpPr>
          <p:nvPr/>
        </p:nvSpPr>
        <p:spPr>
          <a:xfrm>
            <a:off x="5194834" y="5240389"/>
            <a:ext cx="6380325" cy="832194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dirty="0" smtClean="0">
                <a:solidFill>
                  <a:schemeClr val="tx1"/>
                </a:solidFill>
              </a:rPr>
              <a:t>CH: Translate into Chinese. 1. </a:t>
            </a:r>
            <a:r>
              <a:rPr lang="en-GB" sz="2000" dirty="0" smtClean="0">
                <a:solidFill>
                  <a:schemeClr val="tx1"/>
                </a:solidFill>
              </a:rPr>
              <a:t>my room  2. my bed   3. my TV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33" name="Footer Placeholder 1"/>
          <p:cNvSpPr txBox="1">
            <a:spLocks/>
          </p:cNvSpPr>
          <p:nvPr/>
        </p:nvSpPr>
        <p:spPr>
          <a:xfrm>
            <a:off x="5055816" y="4979607"/>
            <a:ext cx="6887078" cy="1193149"/>
          </a:xfrm>
          <a:prstGeom prst="rect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1 </a:t>
            </a:r>
            <a:r>
              <a:rPr lang="zh-CN" altLang="en-US" sz="3600" dirty="0" smtClean="0">
                <a:solidFill>
                  <a:schemeClr val="tx1"/>
                </a:solidFill>
              </a:rPr>
              <a:t>我的房间  </a:t>
            </a:r>
            <a:r>
              <a:rPr lang="en-US" altLang="zh-CN" sz="3600" dirty="0" smtClean="0">
                <a:solidFill>
                  <a:schemeClr val="tx1"/>
                </a:solidFill>
              </a:rPr>
              <a:t>2</a:t>
            </a:r>
            <a:r>
              <a:rPr lang="zh-CN" altLang="en-US" sz="3600" dirty="0" smtClean="0">
                <a:solidFill>
                  <a:schemeClr val="tx1"/>
                </a:solidFill>
              </a:rPr>
              <a:t> 我的床   </a:t>
            </a:r>
            <a:r>
              <a:rPr lang="en-US" altLang="zh-CN" sz="3600" dirty="0" smtClean="0">
                <a:solidFill>
                  <a:schemeClr val="tx1"/>
                </a:solidFill>
              </a:rPr>
              <a:t>3</a:t>
            </a:r>
            <a:r>
              <a:rPr lang="zh-CN" altLang="en-US" sz="3600" dirty="0" smtClean="0">
                <a:solidFill>
                  <a:schemeClr val="tx1"/>
                </a:solidFill>
              </a:rPr>
              <a:t> 我的电视。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420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0561" y="5106756"/>
            <a:ext cx="2344883" cy="166687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711465" y="4158919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灯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10861" y="4175730"/>
            <a:ext cx="1210588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椅子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010861" y="3807777"/>
            <a:ext cx="125124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yǐzi</a:t>
            </a:r>
            <a:endParaRPr lang="en-US" sz="2400"/>
          </a:p>
        </p:txBody>
      </p:sp>
      <p:sp>
        <p:nvSpPr>
          <p:cNvPr id="30" name="TextBox 29"/>
          <p:cNvSpPr txBox="1"/>
          <p:nvPr/>
        </p:nvSpPr>
        <p:spPr>
          <a:xfrm>
            <a:off x="9711465" y="3761584"/>
            <a:ext cx="1404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dēng</a:t>
            </a:r>
            <a:endParaRPr lang="en-US" sz="2400"/>
          </a:p>
        </p:txBody>
      </p:sp>
      <p:sp>
        <p:nvSpPr>
          <p:cNvPr id="31" name="TextBox 30"/>
          <p:cNvSpPr txBox="1"/>
          <p:nvPr/>
        </p:nvSpPr>
        <p:spPr>
          <a:xfrm>
            <a:off x="663037" y="3630274"/>
            <a:ext cx="1404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zhuōzi</a:t>
            </a:r>
            <a:endParaRPr lang="en-US" sz="240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65" y="5131837"/>
            <a:ext cx="2209135" cy="17261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8537" y="4808582"/>
            <a:ext cx="358675" cy="5963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63582" y="5131837"/>
            <a:ext cx="2030524" cy="16417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75" y="1680827"/>
            <a:ext cx="2577057" cy="167468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7022" y="1406744"/>
            <a:ext cx="1655053" cy="227216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09000" y="1536700"/>
            <a:ext cx="2812588" cy="209357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48438" y="5106756"/>
            <a:ext cx="2946813" cy="16479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444" y="1585334"/>
            <a:ext cx="2483868" cy="2093574"/>
          </a:xfrm>
          <a:prstGeom prst="rect">
            <a:avLst/>
          </a:prstGeom>
        </p:spPr>
      </p:pic>
      <p:sp>
        <p:nvSpPr>
          <p:cNvPr id="36" name="Rectangle 35"/>
          <p:cNvSpPr/>
          <p:nvPr/>
        </p:nvSpPr>
        <p:spPr>
          <a:xfrm>
            <a:off x="1010057" y="1303753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房间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10056" y="880018"/>
            <a:ext cx="140400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fángjiān</a:t>
            </a:r>
            <a:endParaRPr lang="en-US" sz="2400"/>
          </a:p>
        </p:txBody>
      </p:sp>
      <p:sp>
        <p:nvSpPr>
          <p:cNvPr id="38" name="Rectangle 37"/>
          <p:cNvSpPr/>
          <p:nvPr/>
        </p:nvSpPr>
        <p:spPr>
          <a:xfrm>
            <a:off x="3766100" y="595867"/>
            <a:ext cx="152467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冰箱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3766100" y="134202"/>
            <a:ext cx="1524669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bīngxiāng</a:t>
            </a:r>
            <a:endParaRPr lang="en-US" sz="2400"/>
          </a:p>
        </p:txBody>
      </p:sp>
      <p:sp>
        <p:nvSpPr>
          <p:cNvPr id="40" name="TextBox 39"/>
          <p:cNvSpPr txBox="1"/>
          <p:nvPr/>
        </p:nvSpPr>
        <p:spPr>
          <a:xfrm>
            <a:off x="6404914" y="161473"/>
            <a:ext cx="1368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diànshì</a:t>
            </a:r>
            <a:endParaRPr lang="en-US" sz="2400"/>
          </a:p>
        </p:txBody>
      </p:sp>
      <p:sp>
        <p:nvSpPr>
          <p:cNvPr id="41" name="Rectangle 40"/>
          <p:cNvSpPr/>
          <p:nvPr/>
        </p:nvSpPr>
        <p:spPr>
          <a:xfrm>
            <a:off x="6680907" y="4146676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床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311347" y="255304"/>
            <a:ext cx="1404001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shāfā</a:t>
            </a:r>
            <a:endParaRPr lang="en-US" sz="2400"/>
          </a:p>
        </p:txBody>
      </p:sp>
      <p:sp>
        <p:nvSpPr>
          <p:cNvPr id="43" name="Rectangle 42"/>
          <p:cNvSpPr/>
          <p:nvPr/>
        </p:nvSpPr>
        <p:spPr>
          <a:xfrm>
            <a:off x="9311349" y="623138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沙发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663037" y="4016080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桌子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680907" y="3761584"/>
            <a:ext cx="140400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chuáng</a:t>
            </a:r>
            <a:endParaRPr lang="en-US" sz="2400"/>
          </a:p>
        </p:txBody>
      </p:sp>
      <p:sp>
        <p:nvSpPr>
          <p:cNvPr id="47" name="Rectangle 46"/>
          <p:cNvSpPr/>
          <p:nvPr/>
        </p:nvSpPr>
        <p:spPr>
          <a:xfrm>
            <a:off x="6368914" y="623434"/>
            <a:ext cx="1404000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电视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35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27814" y="2188562"/>
            <a:ext cx="2578309" cy="144655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8800">
                <a:latin typeface="KaiTi" charset="-122"/>
                <a:ea typeface="KaiTi" charset="-122"/>
                <a:cs typeface="KaiTi" charset="-122"/>
              </a:rPr>
              <a:t>我的</a:t>
            </a:r>
            <a:endParaRPr lang="en-US" sz="8800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27813" y="1265232"/>
            <a:ext cx="2578309" cy="92333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>
                <a:solidFill>
                  <a:schemeClr val="bg1"/>
                </a:solidFill>
              </a:rPr>
              <a:t>wǒde</a:t>
            </a:r>
            <a:endParaRPr lang="en-US" sz="540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26363" y="224852"/>
            <a:ext cx="7492588" cy="85444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altLang="zh-CN" sz="4800">
                <a:solidFill>
                  <a:schemeClr val="bg1"/>
                </a:solidFill>
                <a:ea typeface="KaiTi" charset="-122"/>
                <a:cs typeface="KaiTi" charset="-122"/>
              </a:rPr>
              <a:t>How to say ‘my’ in Chinese?</a:t>
            </a:r>
            <a:endParaRPr lang="en-US" sz="4800">
              <a:solidFill>
                <a:schemeClr val="bg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2478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77" y="3300944"/>
            <a:ext cx="2578309" cy="144655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8800">
                <a:latin typeface="KaiTi" charset="-122"/>
                <a:ea typeface="KaiTi" charset="-122"/>
                <a:cs typeface="KaiTi" charset="-122"/>
              </a:rPr>
              <a:t>我的</a:t>
            </a:r>
            <a:endParaRPr lang="en-US" sz="8800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099" y="2377614"/>
            <a:ext cx="2578309" cy="92333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>
                <a:solidFill>
                  <a:schemeClr val="bg1"/>
                </a:solidFill>
              </a:rPr>
              <a:t>wǒde</a:t>
            </a:r>
            <a:endParaRPr lang="en-US" sz="540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453" y="104612"/>
            <a:ext cx="11827239" cy="1323439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altLang="zh-CN" sz="4000">
                <a:solidFill>
                  <a:schemeClr val="bg1"/>
                </a:solidFill>
                <a:ea typeface="KaiTi" charset="-122"/>
                <a:cs typeface="KaiTi" charset="-122"/>
              </a:rPr>
              <a:t>In pairs, with the words we learnt, make a phrase of ‘my...’in turns. The one who stops first loses.</a:t>
            </a:r>
            <a:endParaRPr lang="en-US" sz="400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6341" y="4353124"/>
            <a:ext cx="2344883" cy="16668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640" y="4807742"/>
            <a:ext cx="2209135" cy="17261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4869" y="4449320"/>
            <a:ext cx="358675" cy="5963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93169" y="4353124"/>
            <a:ext cx="2030524" cy="16417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523" y="2261687"/>
            <a:ext cx="2577057" cy="167468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911" y="1578926"/>
            <a:ext cx="1655053" cy="227216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11989" y="1578926"/>
            <a:ext cx="2624406" cy="20935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28790" y="4353124"/>
            <a:ext cx="2946813" cy="16479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8790" y="1578926"/>
            <a:ext cx="2483868" cy="2093574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2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Describe your room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Draw the picture of your bedroom and describe it in Chinese </a:t>
            </a:r>
            <a:r>
              <a:rPr lang="en-GB" sz="4000" dirty="0" smtClean="0"/>
              <a:t>characters.</a:t>
            </a:r>
          </a:p>
          <a:p>
            <a:r>
              <a:rPr lang="zh-CN" altLang="en-US" sz="4000" dirty="0" smtClean="0"/>
              <a:t>在我的房间里</a:t>
            </a:r>
            <a:r>
              <a:rPr lang="zh-CN" altLang="en-US" sz="4000" dirty="0" smtClean="0">
                <a:solidFill>
                  <a:srgbClr val="FF0000"/>
                </a:solidFill>
              </a:rPr>
              <a:t>不仅</a:t>
            </a:r>
            <a:r>
              <a:rPr lang="en-GB" altLang="zh-CN" sz="4000" dirty="0" smtClean="0">
                <a:solidFill>
                  <a:srgbClr val="FF0000"/>
                </a:solidFill>
              </a:rPr>
              <a:t>not only</a:t>
            </a:r>
            <a:r>
              <a:rPr lang="zh-CN" altLang="en-US" sz="4000" dirty="0" smtClean="0"/>
              <a:t>有床。我的房间里</a:t>
            </a:r>
            <a:r>
              <a:rPr lang="zh-CN" altLang="en-US" sz="4000" dirty="0" smtClean="0">
                <a:solidFill>
                  <a:srgbClr val="FF0000"/>
                </a:solidFill>
              </a:rPr>
              <a:t>而且</a:t>
            </a:r>
            <a:r>
              <a:rPr lang="en-GB" altLang="zh-CN" sz="4000" dirty="0" smtClean="0">
                <a:solidFill>
                  <a:srgbClr val="FF0000"/>
                </a:solidFill>
              </a:rPr>
              <a:t>but also</a:t>
            </a:r>
            <a:r>
              <a:rPr lang="zh-CN" altLang="en-US" sz="4000" dirty="0" smtClean="0"/>
              <a:t>有桌子和椅子。</a:t>
            </a:r>
            <a:r>
              <a:rPr lang="zh-CN" altLang="en-US" sz="4000" dirty="0" smtClean="0">
                <a:solidFill>
                  <a:srgbClr val="FF0000"/>
                </a:solidFill>
              </a:rPr>
              <a:t>另外</a:t>
            </a:r>
            <a:r>
              <a:rPr lang="en-GB" altLang="zh-CN" sz="4000" dirty="0" smtClean="0">
                <a:solidFill>
                  <a:srgbClr val="FF0000"/>
                </a:solidFill>
              </a:rPr>
              <a:t>in addition</a:t>
            </a:r>
            <a:r>
              <a:rPr lang="zh-CN" altLang="en-US" sz="4000" dirty="0" smtClean="0"/>
              <a:t>，我的房间里有电视；</a:t>
            </a:r>
            <a:endParaRPr lang="en-US" altLang="zh-CN" sz="4000" dirty="0" smtClean="0"/>
          </a:p>
          <a:p>
            <a:r>
              <a:rPr lang="zh-CN" altLang="en-US" sz="4000" dirty="0" smtClean="0">
                <a:solidFill>
                  <a:srgbClr val="FF0000"/>
                </a:solidFill>
              </a:rPr>
              <a:t>但是</a:t>
            </a:r>
            <a:r>
              <a:rPr lang="en-GB" altLang="zh-CN" sz="4000" dirty="0" smtClean="0">
                <a:solidFill>
                  <a:srgbClr val="FF0000"/>
                </a:solidFill>
              </a:rPr>
              <a:t>but</a:t>
            </a:r>
            <a:r>
              <a:rPr lang="zh-CN" altLang="en-US" sz="4000" dirty="0" smtClean="0"/>
              <a:t>我的 房间里没有电脑。</a:t>
            </a: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1380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ounded Rectangle 28"/>
          <p:cNvSpPr/>
          <p:nvPr/>
        </p:nvSpPr>
        <p:spPr>
          <a:xfrm>
            <a:off x="1684311" y="3592007"/>
            <a:ext cx="7023877" cy="735605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/>
            <a:r>
              <a:rPr lang="en-US" altLang="zh-CN" sz="4400" b="1" u="sng" dirty="0">
                <a:solidFill>
                  <a:srgbClr val="000099"/>
                </a:solidFill>
              </a:rPr>
              <a:t>relative position word</a:t>
            </a:r>
            <a:endParaRPr lang="en-GB" sz="4400" b="1" dirty="0">
              <a:solidFill>
                <a:schemeClr val="tx1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72629" y="1368755"/>
            <a:ext cx="2423363" cy="76944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rgbClr val="0033CC"/>
                </a:solidFill>
              </a:rPr>
              <a:t>i</a:t>
            </a:r>
            <a:r>
              <a:rPr lang="en-US" sz="4400" dirty="0">
                <a:solidFill>
                  <a:srgbClr val="0033CC"/>
                </a:solidFill>
              </a:rPr>
              <a:t>n </a:t>
            </a:r>
            <a:endParaRPr lang="en-GB" sz="4400" dirty="0"/>
          </a:p>
        </p:txBody>
      </p:sp>
      <p:grpSp>
        <p:nvGrpSpPr>
          <p:cNvPr id="24" name="Group 23"/>
          <p:cNvGrpSpPr/>
          <p:nvPr/>
        </p:nvGrpSpPr>
        <p:grpSpPr>
          <a:xfrm>
            <a:off x="2961183" y="1344667"/>
            <a:ext cx="5013581" cy="1539155"/>
            <a:chOff x="6514967" y="1494806"/>
            <a:chExt cx="1445049" cy="1539155"/>
          </a:xfrm>
        </p:grpSpPr>
        <p:sp>
          <p:nvSpPr>
            <p:cNvPr id="25" name="Rectangle 24"/>
            <p:cNvSpPr/>
            <p:nvPr/>
          </p:nvSpPr>
          <p:spPr>
            <a:xfrm>
              <a:off x="6514967" y="1510444"/>
              <a:ext cx="1445049" cy="1523517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zh-CN" altLang="en-US" sz="6000" dirty="0">
                  <a:latin typeface="KaiTi" pitchFamily="49" charset="-122"/>
                  <a:ea typeface="KaiTi" pitchFamily="49" charset="-122"/>
                </a:rPr>
                <a:t>在</a:t>
              </a:r>
              <a:r>
                <a:rPr lang="mr-IN" altLang="zh-CN" sz="6000" dirty="0">
                  <a:latin typeface="KaiTi" pitchFamily="49" charset="-122"/>
                  <a:ea typeface="KaiTi" pitchFamily="49" charset="-122"/>
                </a:rPr>
                <a:t>…</a:t>
              </a:r>
              <a:r>
                <a:rPr lang="zh-CN" altLang="en-US" sz="6000" dirty="0">
                  <a:latin typeface="KaiTi" pitchFamily="49" charset="-122"/>
                  <a:ea typeface="KaiTi" pitchFamily="49" charset="-122"/>
                </a:rPr>
                <a:t>里</a:t>
              </a:r>
              <a:endParaRPr lang="en-GB" sz="6000" dirty="0">
                <a:latin typeface="KaiTi" pitchFamily="49" charset="-122"/>
                <a:ea typeface="KaiTi" pitchFamily="49" charset="-122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979496" y="1494806"/>
              <a:ext cx="549389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</a:rPr>
                <a:t>zài</a:t>
              </a:r>
              <a:r>
                <a:rPr lang="zh-CN" altLang="en-US" sz="4000" dirty="0" err="1">
                  <a:solidFill>
                    <a:schemeClr val="bg1"/>
                  </a:solidFill>
                </a:rPr>
                <a:t>  </a:t>
              </a:r>
              <a:r>
                <a:rPr lang="mr-IN" altLang="zh-CN" sz="4000" dirty="0" err="1">
                  <a:solidFill>
                    <a:schemeClr val="bg1"/>
                  </a:solidFill>
                </a:rPr>
                <a:t>…</a:t>
              </a:r>
              <a:r>
                <a:rPr lang="zh-CN" altLang="en-US" sz="4000" dirty="0" err="1">
                  <a:solidFill>
                    <a:schemeClr val="bg1"/>
                  </a:solidFill>
                </a:rPr>
                <a:t>   </a:t>
              </a:r>
              <a:r>
                <a:rPr lang="en-US" altLang="zh-CN" sz="4000" dirty="0" err="1">
                  <a:solidFill>
                    <a:schemeClr val="bg1"/>
                  </a:solidFill>
                </a:rPr>
                <a:t>lǐ</a:t>
              </a:r>
              <a:endParaRPr lang="en-GB" sz="4000" dirty="0">
                <a:solidFill>
                  <a:schemeClr val="bg1"/>
                </a:solidFill>
              </a:endParaRPr>
            </a:p>
          </p:txBody>
        </p:sp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536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5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4"/>
          <p:cNvGrpSpPr>
            <a:grpSpLocks/>
          </p:cNvGrpSpPr>
          <p:nvPr/>
        </p:nvGrpSpPr>
        <p:grpSpPr bwMode="auto">
          <a:xfrm>
            <a:off x="8254294" y="468396"/>
            <a:ext cx="2664296" cy="3816424"/>
            <a:chOff x="2496" y="1872"/>
            <a:chExt cx="816" cy="1407"/>
          </a:xfrm>
        </p:grpSpPr>
        <p:grpSp>
          <p:nvGrpSpPr>
            <p:cNvPr id="3" name="Group 45"/>
            <p:cNvGrpSpPr>
              <a:grpSpLocks/>
            </p:cNvGrpSpPr>
            <p:nvPr/>
          </p:nvGrpSpPr>
          <p:grpSpPr bwMode="auto">
            <a:xfrm>
              <a:off x="2495" y="2452"/>
              <a:ext cx="817" cy="830"/>
              <a:chOff x="-1858" y="1970"/>
              <a:chExt cx="994" cy="1119"/>
            </a:xfrm>
          </p:grpSpPr>
          <p:sp>
            <p:nvSpPr>
              <p:cNvPr id="5" name="Freeform 46"/>
              <p:cNvSpPr>
                <a:spLocks/>
              </p:cNvSpPr>
              <p:nvPr/>
            </p:nvSpPr>
            <p:spPr bwMode="auto">
              <a:xfrm>
                <a:off x="-1470" y="2438"/>
                <a:ext cx="90" cy="295"/>
              </a:xfrm>
              <a:custGeom>
                <a:avLst/>
                <a:gdLst>
                  <a:gd name="T0" fmla="*/ 19 w 180"/>
                  <a:gd name="T1" fmla="*/ 544 h 589"/>
                  <a:gd name="T2" fmla="*/ 131 w 180"/>
                  <a:gd name="T3" fmla="*/ 589 h 589"/>
                  <a:gd name="T4" fmla="*/ 179 w 180"/>
                  <a:gd name="T5" fmla="*/ 555 h 589"/>
                  <a:gd name="T6" fmla="*/ 180 w 180"/>
                  <a:gd name="T7" fmla="*/ 37 h 589"/>
                  <a:gd name="T8" fmla="*/ 0 w 180"/>
                  <a:gd name="T9" fmla="*/ 0 h 589"/>
                  <a:gd name="T10" fmla="*/ 19 w 180"/>
                  <a:gd name="T11" fmla="*/ 544 h 58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0"/>
                  <a:gd name="T19" fmla="*/ 0 h 589"/>
                  <a:gd name="T20" fmla="*/ 180 w 180"/>
                  <a:gd name="T21" fmla="*/ 589 h 58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0" h="589">
                    <a:moveTo>
                      <a:pt x="19" y="544"/>
                    </a:moveTo>
                    <a:lnTo>
                      <a:pt x="131" y="589"/>
                    </a:lnTo>
                    <a:lnTo>
                      <a:pt x="179" y="555"/>
                    </a:lnTo>
                    <a:lnTo>
                      <a:pt x="180" y="37"/>
                    </a:lnTo>
                    <a:lnTo>
                      <a:pt x="0" y="0"/>
                    </a:lnTo>
                    <a:lnTo>
                      <a:pt x="19" y="54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" name="Freeform 47"/>
              <p:cNvSpPr>
                <a:spLocks/>
              </p:cNvSpPr>
              <p:nvPr/>
            </p:nvSpPr>
            <p:spPr bwMode="auto">
              <a:xfrm>
                <a:off x="-1444" y="2469"/>
                <a:ext cx="19" cy="218"/>
              </a:xfrm>
              <a:custGeom>
                <a:avLst/>
                <a:gdLst>
                  <a:gd name="T0" fmla="*/ 39 w 39"/>
                  <a:gd name="T1" fmla="*/ 437 h 437"/>
                  <a:gd name="T2" fmla="*/ 11 w 39"/>
                  <a:gd name="T3" fmla="*/ 418 h 437"/>
                  <a:gd name="T4" fmla="*/ 0 w 39"/>
                  <a:gd name="T5" fmla="*/ 0 h 437"/>
                  <a:gd name="T6" fmla="*/ 32 w 39"/>
                  <a:gd name="T7" fmla="*/ 15 h 437"/>
                  <a:gd name="T8" fmla="*/ 39 w 39"/>
                  <a:gd name="T9" fmla="*/ 437 h 4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9"/>
                  <a:gd name="T16" fmla="*/ 0 h 437"/>
                  <a:gd name="T17" fmla="*/ 39 w 39"/>
                  <a:gd name="T18" fmla="*/ 437 h 4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9" h="437">
                    <a:moveTo>
                      <a:pt x="39" y="437"/>
                    </a:moveTo>
                    <a:lnTo>
                      <a:pt x="11" y="418"/>
                    </a:lnTo>
                    <a:lnTo>
                      <a:pt x="0" y="0"/>
                    </a:lnTo>
                    <a:lnTo>
                      <a:pt x="32" y="15"/>
                    </a:lnTo>
                    <a:lnTo>
                      <a:pt x="39" y="437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" name="Freeform 48"/>
              <p:cNvSpPr>
                <a:spLocks/>
              </p:cNvSpPr>
              <p:nvPr/>
            </p:nvSpPr>
            <p:spPr bwMode="auto">
              <a:xfrm>
                <a:off x="-1685" y="2387"/>
                <a:ext cx="299" cy="447"/>
              </a:xfrm>
              <a:custGeom>
                <a:avLst/>
                <a:gdLst>
                  <a:gd name="T0" fmla="*/ 24 w 598"/>
                  <a:gd name="T1" fmla="*/ 64 h 895"/>
                  <a:gd name="T2" fmla="*/ 482 w 598"/>
                  <a:gd name="T3" fmla="*/ 169 h 895"/>
                  <a:gd name="T4" fmla="*/ 473 w 598"/>
                  <a:gd name="T5" fmla="*/ 166 h 895"/>
                  <a:gd name="T6" fmla="*/ 476 w 598"/>
                  <a:gd name="T7" fmla="*/ 167 h 895"/>
                  <a:gd name="T8" fmla="*/ 482 w 598"/>
                  <a:gd name="T9" fmla="*/ 172 h 895"/>
                  <a:gd name="T10" fmla="*/ 492 w 598"/>
                  <a:gd name="T11" fmla="*/ 182 h 895"/>
                  <a:gd name="T12" fmla="*/ 504 w 598"/>
                  <a:gd name="T13" fmla="*/ 193 h 895"/>
                  <a:gd name="T14" fmla="*/ 515 w 598"/>
                  <a:gd name="T15" fmla="*/ 208 h 895"/>
                  <a:gd name="T16" fmla="*/ 525 w 598"/>
                  <a:gd name="T17" fmla="*/ 228 h 895"/>
                  <a:gd name="T18" fmla="*/ 531 w 598"/>
                  <a:gd name="T19" fmla="*/ 247 h 895"/>
                  <a:gd name="T20" fmla="*/ 534 w 598"/>
                  <a:gd name="T21" fmla="*/ 271 h 895"/>
                  <a:gd name="T22" fmla="*/ 534 w 598"/>
                  <a:gd name="T23" fmla="*/ 362 h 895"/>
                  <a:gd name="T24" fmla="*/ 534 w 598"/>
                  <a:gd name="T25" fmla="*/ 567 h 895"/>
                  <a:gd name="T26" fmla="*/ 534 w 598"/>
                  <a:gd name="T27" fmla="*/ 770 h 895"/>
                  <a:gd name="T28" fmla="*/ 534 w 598"/>
                  <a:gd name="T29" fmla="*/ 863 h 895"/>
                  <a:gd name="T30" fmla="*/ 534 w 598"/>
                  <a:gd name="T31" fmla="*/ 863 h 895"/>
                  <a:gd name="T32" fmla="*/ 536 w 598"/>
                  <a:gd name="T33" fmla="*/ 876 h 895"/>
                  <a:gd name="T34" fmla="*/ 543 w 598"/>
                  <a:gd name="T35" fmla="*/ 885 h 895"/>
                  <a:gd name="T36" fmla="*/ 552 w 598"/>
                  <a:gd name="T37" fmla="*/ 892 h 895"/>
                  <a:gd name="T38" fmla="*/ 565 w 598"/>
                  <a:gd name="T39" fmla="*/ 895 h 895"/>
                  <a:gd name="T40" fmla="*/ 578 w 598"/>
                  <a:gd name="T41" fmla="*/ 892 h 895"/>
                  <a:gd name="T42" fmla="*/ 588 w 598"/>
                  <a:gd name="T43" fmla="*/ 885 h 895"/>
                  <a:gd name="T44" fmla="*/ 595 w 598"/>
                  <a:gd name="T45" fmla="*/ 876 h 895"/>
                  <a:gd name="T46" fmla="*/ 598 w 598"/>
                  <a:gd name="T47" fmla="*/ 863 h 895"/>
                  <a:gd name="T48" fmla="*/ 598 w 598"/>
                  <a:gd name="T49" fmla="*/ 863 h 895"/>
                  <a:gd name="T50" fmla="*/ 598 w 598"/>
                  <a:gd name="T51" fmla="*/ 270 h 895"/>
                  <a:gd name="T52" fmla="*/ 593 w 598"/>
                  <a:gd name="T53" fmla="*/ 234 h 895"/>
                  <a:gd name="T54" fmla="*/ 583 w 598"/>
                  <a:gd name="T55" fmla="*/ 202 h 895"/>
                  <a:gd name="T56" fmla="*/ 569 w 598"/>
                  <a:gd name="T57" fmla="*/ 176 h 895"/>
                  <a:gd name="T58" fmla="*/ 552 w 598"/>
                  <a:gd name="T59" fmla="*/ 153 h 895"/>
                  <a:gd name="T60" fmla="*/ 536 w 598"/>
                  <a:gd name="T61" fmla="*/ 135 h 895"/>
                  <a:gd name="T62" fmla="*/ 521 w 598"/>
                  <a:gd name="T63" fmla="*/ 122 h 895"/>
                  <a:gd name="T64" fmla="*/ 512 w 598"/>
                  <a:gd name="T65" fmla="*/ 114 h 895"/>
                  <a:gd name="T66" fmla="*/ 507 w 598"/>
                  <a:gd name="T67" fmla="*/ 111 h 895"/>
                  <a:gd name="T68" fmla="*/ 502 w 598"/>
                  <a:gd name="T69" fmla="*/ 107 h 895"/>
                  <a:gd name="T70" fmla="*/ 497 w 598"/>
                  <a:gd name="T71" fmla="*/ 106 h 895"/>
                  <a:gd name="T72" fmla="*/ 39 w 598"/>
                  <a:gd name="T73" fmla="*/ 0 h 895"/>
                  <a:gd name="T74" fmla="*/ 39 w 598"/>
                  <a:gd name="T75" fmla="*/ 0 h 895"/>
                  <a:gd name="T76" fmla="*/ 26 w 598"/>
                  <a:gd name="T77" fmla="*/ 0 h 895"/>
                  <a:gd name="T78" fmla="*/ 14 w 598"/>
                  <a:gd name="T79" fmla="*/ 5 h 895"/>
                  <a:gd name="T80" fmla="*/ 5 w 598"/>
                  <a:gd name="T81" fmla="*/ 13 h 895"/>
                  <a:gd name="T82" fmla="*/ 0 w 598"/>
                  <a:gd name="T83" fmla="*/ 25 h 895"/>
                  <a:gd name="T84" fmla="*/ 0 w 598"/>
                  <a:gd name="T85" fmla="*/ 38 h 895"/>
                  <a:gd name="T86" fmla="*/ 3 w 598"/>
                  <a:gd name="T87" fmla="*/ 49 h 895"/>
                  <a:gd name="T88" fmla="*/ 13 w 598"/>
                  <a:gd name="T89" fmla="*/ 59 h 895"/>
                  <a:gd name="T90" fmla="*/ 24 w 598"/>
                  <a:gd name="T91" fmla="*/ 64 h 895"/>
                  <a:gd name="T92" fmla="*/ 24 w 598"/>
                  <a:gd name="T93" fmla="*/ 64 h 895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598"/>
                  <a:gd name="T142" fmla="*/ 0 h 895"/>
                  <a:gd name="T143" fmla="*/ 598 w 598"/>
                  <a:gd name="T144" fmla="*/ 895 h 895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598" h="895">
                    <a:moveTo>
                      <a:pt x="24" y="64"/>
                    </a:moveTo>
                    <a:lnTo>
                      <a:pt x="482" y="169"/>
                    </a:lnTo>
                    <a:lnTo>
                      <a:pt x="473" y="166"/>
                    </a:lnTo>
                    <a:lnTo>
                      <a:pt x="476" y="167"/>
                    </a:lnTo>
                    <a:lnTo>
                      <a:pt x="482" y="172"/>
                    </a:lnTo>
                    <a:lnTo>
                      <a:pt x="492" y="182"/>
                    </a:lnTo>
                    <a:lnTo>
                      <a:pt x="504" y="193"/>
                    </a:lnTo>
                    <a:lnTo>
                      <a:pt x="515" y="208"/>
                    </a:lnTo>
                    <a:lnTo>
                      <a:pt x="525" y="228"/>
                    </a:lnTo>
                    <a:lnTo>
                      <a:pt x="531" y="247"/>
                    </a:lnTo>
                    <a:lnTo>
                      <a:pt x="534" y="271"/>
                    </a:lnTo>
                    <a:lnTo>
                      <a:pt x="534" y="362"/>
                    </a:lnTo>
                    <a:lnTo>
                      <a:pt x="534" y="567"/>
                    </a:lnTo>
                    <a:lnTo>
                      <a:pt x="534" y="770"/>
                    </a:lnTo>
                    <a:lnTo>
                      <a:pt x="534" y="863"/>
                    </a:lnTo>
                    <a:lnTo>
                      <a:pt x="536" y="876"/>
                    </a:lnTo>
                    <a:lnTo>
                      <a:pt x="543" y="885"/>
                    </a:lnTo>
                    <a:lnTo>
                      <a:pt x="552" y="892"/>
                    </a:lnTo>
                    <a:lnTo>
                      <a:pt x="565" y="895"/>
                    </a:lnTo>
                    <a:lnTo>
                      <a:pt x="578" y="892"/>
                    </a:lnTo>
                    <a:lnTo>
                      <a:pt x="588" y="885"/>
                    </a:lnTo>
                    <a:lnTo>
                      <a:pt x="595" y="876"/>
                    </a:lnTo>
                    <a:lnTo>
                      <a:pt x="598" y="863"/>
                    </a:lnTo>
                    <a:lnTo>
                      <a:pt x="598" y="270"/>
                    </a:lnTo>
                    <a:lnTo>
                      <a:pt x="593" y="234"/>
                    </a:lnTo>
                    <a:lnTo>
                      <a:pt x="583" y="202"/>
                    </a:lnTo>
                    <a:lnTo>
                      <a:pt x="569" y="176"/>
                    </a:lnTo>
                    <a:lnTo>
                      <a:pt x="552" y="153"/>
                    </a:lnTo>
                    <a:lnTo>
                      <a:pt x="536" y="135"/>
                    </a:lnTo>
                    <a:lnTo>
                      <a:pt x="521" y="122"/>
                    </a:lnTo>
                    <a:lnTo>
                      <a:pt x="512" y="114"/>
                    </a:lnTo>
                    <a:lnTo>
                      <a:pt x="507" y="111"/>
                    </a:lnTo>
                    <a:lnTo>
                      <a:pt x="502" y="107"/>
                    </a:lnTo>
                    <a:lnTo>
                      <a:pt x="497" y="106"/>
                    </a:lnTo>
                    <a:lnTo>
                      <a:pt x="39" y="0"/>
                    </a:lnTo>
                    <a:lnTo>
                      <a:pt x="26" y="0"/>
                    </a:lnTo>
                    <a:lnTo>
                      <a:pt x="14" y="5"/>
                    </a:lnTo>
                    <a:lnTo>
                      <a:pt x="5" y="13"/>
                    </a:lnTo>
                    <a:lnTo>
                      <a:pt x="0" y="25"/>
                    </a:lnTo>
                    <a:lnTo>
                      <a:pt x="0" y="38"/>
                    </a:lnTo>
                    <a:lnTo>
                      <a:pt x="3" y="49"/>
                    </a:lnTo>
                    <a:lnTo>
                      <a:pt x="13" y="59"/>
                    </a:lnTo>
                    <a:lnTo>
                      <a:pt x="24" y="6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" name="Freeform 49"/>
              <p:cNvSpPr>
                <a:spLocks/>
              </p:cNvSpPr>
              <p:nvPr/>
            </p:nvSpPr>
            <p:spPr bwMode="auto">
              <a:xfrm>
                <a:off x="-1407" y="2553"/>
                <a:ext cx="330" cy="161"/>
              </a:xfrm>
              <a:custGeom>
                <a:avLst/>
                <a:gdLst>
                  <a:gd name="T0" fmla="*/ 659 w 659"/>
                  <a:gd name="T1" fmla="*/ 151 h 322"/>
                  <a:gd name="T2" fmla="*/ 637 w 659"/>
                  <a:gd name="T3" fmla="*/ 322 h 322"/>
                  <a:gd name="T4" fmla="*/ 1 w 659"/>
                  <a:gd name="T5" fmla="*/ 148 h 322"/>
                  <a:gd name="T6" fmla="*/ 0 w 659"/>
                  <a:gd name="T7" fmla="*/ 23 h 322"/>
                  <a:gd name="T8" fmla="*/ 43 w 659"/>
                  <a:gd name="T9" fmla="*/ 0 h 322"/>
                  <a:gd name="T10" fmla="*/ 659 w 659"/>
                  <a:gd name="T11" fmla="*/ 151 h 32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59"/>
                  <a:gd name="T19" fmla="*/ 0 h 322"/>
                  <a:gd name="T20" fmla="*/ 659 w 659"/>
                  <a:gd name="T21" fmla="*/ 322 h 32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59" h="322">
                    <a:moveTo>
                      <a:pt x="659" y="151"/>
                    </a:moveTo>
                    <a:lnTo>
                      <a:pt x="637" y="322"/>
                    </a:lnTo>
                    <a:lnTo>
                      <a:pt x="1" y="148"/>
                    </a:lnTo>
                    <a:lnTo>
                      <a:pt x="0" y="23"/>
                    </a:lnTo>
                    <a:lnTo>
                      <a:pt x="43" y="0"/>
                    </a:lnTo>
                    <a:lnTo>
                      <a:pt x="659" y="15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50"/>
              <p:cNvSpPr>
                <a:spLocks/>
              </p:cNvSpPr>
              <p:nvPr/>
            </p:nvSpPr>
            <p:spPr bwMode="auto">
              <a:xfrm>
                <a:off x="-1390" y="2571"/>
                <a:ext cx="290" cy="79"/>
              </a:xfrm>
              <a:custGeom>
                <a:avLst/>
                <a:gdLst>
                  <a:gd name="T0" fmla="*/ 23 w 582"/>
                  <a:gd name="T1" fmla="*/ 0 h 157"/>
                  <a:gd name="T2" fmla="*/ 0 w 582"/>
                  <a:gd name="T3" fmla="*/ 6 h 157"/>
                  <a:gd name="T4" fmla="*/ 579 w 582"/>
                  <a:gd name="T5" fmla="*/ 157 h 157"/>
                  <a:gd name="T6" fmla="*/ 582 w 582"/>
                  <a:gd name="T7" fmla="*/ 138 h 157"/>
                  <a:gd name="T8" fmla="*/ 23 w 582"/>
                  <a:gd name="T9" fmla="*/ 0 h 1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2"/>
                  <a:gd name="T16" fmla="*/ 0 h 157"/>
                  <a:gd name="T17" fmla="*/ 582 w 582"/>
                  <a:gd name="T18" fmla="*/ 157 h 15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2" h="157">
                    <a:moveTo>
                      <a:pt x="23" y="0"/>
                    </a:moveTo>
                    <a:lnTo>
                      <a:pt x="0" y="6"/>
                    </a:lnTo>
                    <a:lnTo>
                      <a:pt x="579" y="157"/>
                    </a:lnTo>
                    <a:lnTo>
                      <a:pt x="582" y="138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51"/>
              <p:cNvSpPr>
                <a:spLocks/>
              </p:cNvSpPr>
              <p:nvPr/>
            </p:nvSpPr>
            <p:spPr bwMode="auto">
              <a:xfrm>
                <a:off x="-1399" y="2588"/>
                <a:ext cx="295" cy="99"/>
              </a:xfrm>
              <a:custGeom>
                <a:avLst/>
                <a:gdLst>
                  <a:gd name="T0" fmla="*/ 0 w 588"/>
                  <a:gd name="T1" fmla="*/ 0 h 198"/>
                  <a:gd name="T2" fmla="*/ 588 w 588"/>
                  <a:gd name="T3" fmla="*/ 161 h 198"/>
                  <a:gd name="T4" fmla="*/ 582 w 588"/>
                  <a:gd name="T5" fmla="*/ 198 h 198"/>
                  <a:gd name="T6" fmla="*/ 0 w 588"/>
                  <a:gd name="T7" fmla="*/ 41 h 198"/>
                  <a:gd name="T8" fmla="*/ 0 w 588"/>
                  <a:gd name="T9" fmla="*/ 0 h 1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8"/>
                  <a:gd name="T16" fmla="*/ 0 h 198"/>
                  <a:gd name="T17" fmla="*/ 588 w 588"/>
                  <a:gd name="T18" fmla="*/ 198 h 1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8" h="198">
                    <a:moveTo>
                      <a:pt x="0" y="0"/>
                    </a:moveTo>
                    <a:lnTo>
                      <a:pt x="588" y="161"/>
                    </a:lnTo>
                    <a:lnTo>
                      <a:pt x="582" y="198"/>
                    </a:lnTo>
                    <a:lnTo>
                      <a:pt x="0" y="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52"/>
              <p:cNvSpPr>
                <a:spLocks/>
              </p:cNvSpPr>
              <p:nvPr/>
            </p:nvSpPr>
            <p:spPr bwMode="auto">
              <a:xfrm>
                <a:off x="-1491" y="2638"/>
                <a:ext cx="308" cy="202"/>
              </a:xfrm>
              <a:custGeom>
                <a:avLst/>
                <a:gdLst>
                  <a:gd name="T0" fmla="*/ 513 w 615"/>
                  <a:gd name="T1" fmla="*/ 0 h 402"/>
                  <a:gd name="T2" fmla="*/ 0 w 615"/>
                  <a:gd name="T3" fmla="*/ 342 h 402"/>
                  <a:gd name="T4" fmla="*/ 172 w 615"/>
                  <a:gd name="T5" fmla="*/ 402 h 402"/>
                  <a:gd name="T6" fmla="*/ 612 w 615"/>
                  <a:gd name="T7" fmla="*/ 81 h 402"/>
                  <a:gd name="T8" fmla="*/ 615 w 615"/>
                  <a:gd name="T9" fmla="*/ 29 h 402"/>
                  <a:gd name="T10" fmla="*/ 513 w 615"/>
                  <a:gd name="T11" fmla="*/ 0 h 40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15"/>
                  <a:gd name="T19" fmla="*/ 0 h 402"/>
                  <a:gd name="T20" fmla="*/ 615 w 615"/>
                  <a:gd name="T21" fmla="*/ 402 h 40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15" h="402">
                    <a:moveTo>
                      <a:pt x="513" y="0"/>
                    </a:moveTo>
                    <a:lnTo>
                      <a:pt x="0" y="342"/>
                    </a:lnTo>
                    <a:lnTo>
                      <a:pt x="172" y="402"/>
                    </a:lnTo>
                    <a:lnTo>
                      <a:pt x="612" y="81"/>
                    </a:lnTo>
                    <a:lnTo>
                      <a:pt x="615" y="29"/>
                    </a:lnTo>
                    <a:lnTo>
                      <a:pt x="51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53"/>
              <p:cNvSpPr>
                <a:spLocks/>
              </p:cNvSpPr>
              <p:nvPr/>
            </p:nvSpPr>
            <p:spPr bwMode="auto">
              <a:xfrm>
                <a:off x="-1446" y="2658"/>
                <a:ext cx="238" cy="154"/>
              </a:xfrm>
              <a:custGeom>
                <a:avLst/>
                <a:gdLst>
                  <a:gd name="T0" fmla="*/ 476 w 476"/>
                  <a:gd name="T1" fmla="*/ 16 h 308"/>
                  <a:gd name="T2" fmla="*/ 69 w 476"/>
                  <a:gd name="T3" fmla="*/ 308 h 308"/>
                  <a:gd name="T4" fmla="*/ 0 w 476"/>
                  <a:gd name="T5" fmla="*/ 285 h 308"/>
                  <a:gd name="T6" fmla="*/ 422 w 476"/>
                  <a:gd name="T7" fmla="*/ 0 h 308"/>
                  <a:gd name="T8" fmla="*/ 476 w 476"/>
                  <a:gd name="T9" fmla="*/ 16 h 3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76"/>
                  <a:gd name="T16" fmla="*/ 0 h 308"/>
                  <a:gd name="T17" fmla="*/ 476 w 476"/>
                  <a:gd name="T18" fmla="*/ 308 h 3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76" h="308">
                    <a:moveTo>
                      <a:pt x="476" y="16"/>
                    </a:moveTo>
                    <a:lnTo>
                      <a:pt x="69" y="308"/>
                    </a:lnTo>
                    <a:lnTo>
                      <a:pt x="0" y="285"/>
                    </a:lnTo>
                    <a:lnTo>
                      <a:pt x="422" y="0"/>
                    </a:lnTo>
                    <a:lnTo>
                      <a:pt x="476" y="16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54"/>
              <p:cNvSpPr>
                <a:spLocks/>
              </p:cNvSpPr>
              <p:nvPr/>
            </p:nvSpPr>
            <p:spPr bwMode="auto">
              <a:xfrm>
                <a:off x="-1858" y="1970"/>
                <a:ext cx="994" cy="1119"/>
              </a:xfrm>
              <a:custGeom>
                <a:avLst/>
                <a:gdLst>
                  <a:gd name="T0" fmla="*/ 783 w 1987"/>
                  <a:gd name="T1" fmla="*/ 0 h 2238"/>
                  <a:gd name="T2" fmla="*/ 0 w 1987"/>
                  <a:gd name="T3" fmla="*/ 362 h 2238"/>
                  <a:gd name="T4" fmla="*/ 21 w 1987"/>
                  <a:gd name="T5" fmla="*/ 489 h 2238"/>
                  <a:gd name="T6" fmla="*/ 198 w 1987"/>
                  <a:gd name="T7" fmla="*/ 525 h 2238"/>
                  <a:gd name="T8" fmla="*/ 390 w 1987"/>
                  <a:gd name="T9" fmla="*/ 1939 h 2238"/>
                  <a:gd name="T10" fmla="*/ 482 w 1987"/>
                  <a:gd name="T11" fmla="*/ 1980 h 2238"/>
                  <a:gd name="T12" fmla="*/ 539 w 1987"/>
                  <a:gd name="T13" fmla="*/ 1933 h 2238"/>
                  <a:gd name="T14" fmla="*/ 421 w 1987"/>
                  <a:gd name="T15" fmla="*/ 854 h 2238"/>
                  <a:gd name="T16" fmla="*/ 1064 w 1987"/>
                  <a:gd name="T17" fmla="*/ 1004 h 2238"/>
                  <a:gd name="T18" fmla="*/ 1041 w 1987"/>
                  <a:gd name="T19" fmla="*/ 2194 h 2238"/>
                  <a:gd name="T20" fmla="*/ 1136 w 1987"/>
                  <a:gd name="T21" fmla="*/ 2238 h 2238"/>
                  <a:gd name="T22" fmla="*/ 1178 w 1987"/>
                  <a:gd name="T23" fmla="*/ 2191 h 2238"/>
                  <a:gd name="T24" fmla="*/ 1261 w 1987"/>
                  <a:gd name="T25" fmla="*/ 987 h 2238"/>
                  <a:gd name="T26" fmla="*/ 1617 w 1987"/>
                  <a:gd name="T27" fmla="*/ 765 h 2238"/>
                  <a:gd name="T28" fmla="*/ 1496 w 1987"/>
                  <a:gd name="T29" fmla="*/ 1700 h 2238"/>
                  <a:gd name="T30" fmla="*/ 1589 w 1987"/>
                  <a:gd name="T31" fmla="*/ 1741 h 2238"/>
                  <a:gd name="T32" fmla="*/ 1644 w 1987"/>
                  <a:gd name="T33" fmla="*/ 1694 h 2238"/>
                  <a:gd name="T34" fmla="*/ 1865 w 1987"/>
                  <a:gd name="T35" fmla="*/ 339 h 2238"/>
                  <a:gd name="T36" fmla="*/ 1963 w 1987"/>
                  <a:gd name="T37" fmla="*/ 283 h 2238"/>
                  <a:gd name="T38" fmla="*/ 1987 w 1987"/>
                  <a:gd name="T39" fmla="*/ 145 h 2238"/>
                  <a:gd name="T40" fmla="*/ 783 w 1987"/>
                  <a:gd name="T41" fmla="*/ 0 h 223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987"/>
                  <a:gd name="T64" fmla="*/ 0 h 2238"/>
                  <a:gd name="T65" fmla="*/ 1987 w 1987"/>
                  <a:gd name="T66" fmla="*/ 2238 h 223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987" h="2238">
                    <a:moveTo>
                      <a:pt x="783" y="0"/>
                    </a:moveTo>
                    <a:lnTo>
                      <a:pt x="0" y="362"/>
                    </a:lnTo>
                    <a:lnTo>
                      <a:pt x="21" y="489"/>
                    </a:lnTo>
                    <a:lnTo>
                      <a:pt x="198" y="525"/>
                    </a:lnTo>
                    <a:lnTo>
                      <a:pt x="390" y="1939"/>
                    </a:lnTo>
                    <a:lnTo>
                      <a:pt x="482" y="1980"/>
                    </a:lnTo>
                    <a:lnTo>
                      <a:pt x="539" y="1933"/>
                    </a:lnTo>
                    <a:lnTo>
                      <a:pt x="421" y="854"/>
                    </a:lnTo>
                    <a:lnTo>
                      <a:pt x="1064" y="1004"/>
                    </a:lnTo>
                    <a:lnTo>
                      <a:pt x="1041" y="2194"/>
                    </a:lnTo>
                    <a:lnTo>
                      <a:pt x="1136" y="2238"/>
                    </a:lnTo>
                    <a:lnTo>
                      <a:pt x="1178" y="2191"/>
                    </a:lnTo>
                    <a:lnTo>
                      <a:pt x="1261" y="987"/>
                    </a:lnTo>
                    <a:lnTo>
                      <a:pt x="1617" y="765"/>
                    </a:lnTo>
                    <a:lnTo>
                      <a:pt x="1496" y="1700"/>
                    </a:lnTo>
                    <a:lnTo>
                      <a:pt x="1589" y="1741"/>
                    </a:lnTo>
                    <a:lnTo>
                      <a:pt x="1644" y="1694"/>
                    </a:lnTo>
                    <a:lnTo>
                      <a:pt x="1865" y="339"/>
                    </a:lnTo>
                    <a:lnTo>
                      <a:pt x="1963" y="283"/>
                    </a:lnTo>
                    <a:lnTo>
                      <a:pt x="1987" y="145"/>
                    </a:lnTo>
                    <a:lnTo>
                      <a:pt x="78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55"/>
              <p:cNvSpPr>
                <a:spLocks/>
              </p:cNvSpPr>
              <p:nvPr/>
            </p:nvSpPr>
            <p:spPr bwMode="auto">
              <a:xfrm>
                <a:off x="-1785" y="2000"/>
                <a:ext cx="845" cy="241"/>
              </a:xfrm>
              <a:custGeom>
                <a:avLst/>
                <a:gdLst>
                  <a:gd name="T0" fmla="*/ 656 w 1690"/>
                  <a:gd name="T1" fmla="*/ 0 h 482"/>
                  <a:gd name="T2" fmla="*/ 0 w 1690"/>
                  <a:gd name="T3" fmla="*/ 299 h 482"/>
                  <a:gd name="T4" fmla="*/ 1017 w 1690"/>
                  <a:gd name="T5" fmla="*/ 482 h 482"/>
                  <a:gd name="T6" fmla="*/ 1690 w 1690"/>
                  <a:gd name="T7" fmla="*/ 122 h 482"/>
                  <a:gd name="T8" fmla="*/ 656 w 1690"/>
                  <a:gd name="T9" fmla="*/ 0 h 48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90"/>
                  <a:gd name="T16" fmla="*/ 0 h 482"/>
                  <a:gd name="T17" fmla="*/ 1690 w 1690"/>
                  <a:gd name="T18" fmla="*/ 482 h 48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90" h="482">
                    <a:moveTo>
                      <a:pt x="656" y="0"/>
                    </a:moveTo>
                    <a:lnTo>
                      <a:pt x="0" y="299"/>
                    </a:lnTo>
                    <a:lnTo>
                      <a:pt x="1017" y="482"/>
                    </a:lnTo>
                    <a:lnTo>
                      <a:pt x="1690" y="122"/>
                    </a:lnTo>
                    <a:lnTo>
                      <a:pt x="656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Freeform 56"/>
              <p:cNvSpPr>
                <a:spLocks/>
              </p:cNvSpPr>
              <p:nvPr/>
            </p:nvSpPr>
            <p:spPr bwMode="auto">
              <a:xfrm>
                <a:off x="-1816" y="2171"/>
                <a:ext cx="529" cy="125"/>
              </a:xfrm>
              <a:custGeom>
                <a:avLst/>
                <a:gdLst>
                  <a:gd name="T0" fmla="*/ 0 w 1057"/>
                  <a:gd name="T1" fmla="*/ 0 h 252"/>
                  <a:gd name="T2" fmla="*/ 1057 w 1057"/>
                  <a:gd name="T3" fmla="*/ 205 h 252"/>
                  <a:gd name="T4" fmla="*/ 1056 w 1057"/>
                  <a:gd name="T5" fmla="*/ 252 h 252"/>
                  <a:gd name="T6" fmla="*/ 8 w 1057"/>
                  <a:gd name="T7" fmla="*/ 47 h 252"/>
                  <a:gd name="T8" fmla="*/ 0 w 1057"/>
                  <a:gd name="T9" fmla="*/ 0 h 2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7"/>
                  <a:gd name="T16" fmla="*/ 0 h 252"/>
                  <a:gd name="T17" fmla="*/ 1057 w 1057"/>
                  <a:gd name="T18" fmla="*/ 252 h 2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7" h="252">
                    <a:moveTo>
                      <a:pt x="0" y="0"/>
                    </a:moveTo>
                    <a:lnTo>
                      <a:pt x="1057" y="205"/>
                    </a:lnTo>
                    <a:lnTo>
                      <a:pt x="1056" y="252"/>
                    </a:lnTo>
                    <a:lnTo>
                      <a:pt x="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8CE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57"/>
              <p:cNvSpPr>
                <a:spLocks/>
              </p:cNvSpPr>
              <p:nvPr/>
            </p:nvSpPr>
            <p:spPr bwMode="auto">
              <a:xfrm>
                <a:off x="-1262" y="2076"/>
                <a:ext cx="353" cy="220"/>
              </a:xfrm>
              <a:custGeom>
                <a:avLst/>
                <a:gdLst>
                  <a:gd name="T0" fmla="*/ 3 w 707"/>
                  <a:gd name="T1" fmla="*/ 390 h 442"/>
                  <a:gd name="T2" fmla="*/ 0 w 707"/>
                  <a:gd name="T3" fmla="*/ 442 h 442"/>
                  <a:gd name="T4" fmla="*/ 699 w 707"/>
                  <a:gd name="T5" fmla="*/ 46 h 442"/>
                  <a:gd name="T6" fmla="*/ 707 w 707"/>
                  <a:gd name="T7" fmla="*/ 0 h 442"/>
                  <a:gd name="T8" fmla="*/ 3 w 707"/>
                  <a:gd name="T9" fmla="*/ 390 h 4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7"/>
                  <a:gd name="T16" fmla="*/ 0 h 442"/>
                  <a:gd name="T17" fmla="*/ 707 w 707"/>
                  <a:gd name="T18" fmla="*/ 442 h 4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7" h="442">
                    <a:moveTo>
                      <a:pt x="3" y="390"/>
                    </a:moveTo>
                    <a:lnTo>
                      <a:pt x="0" y="442"/>
                    </a:lnTo>
                    <a:lnTo>
                      <a:pt x="699" y="46"/>
                    </a:lnTo>
                    <a:lnTo>
                      <a:pt x="707" y="0"/>
                    </a:lnTo>
                    <a:lnTo>
                      <a:pt x="3" y="390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58"/>
              <p:cNvSpPr>
                <a:spLocks/>
              </p:cNvSpPr>
              <p:nvPr/>
            </p:nvSpPr>
            <p:spPr bwMode="auto">
              <a:xfrm>
                <a:off x="-1640" y="2293"/>
                <a:ext cx="302" cy="120"/>
              </a:xfrm>
              <a:custGeom>
                <a:avLst/>
                <a:gdLst>
                  <a:gd name="T0" fmla="*/ 12 w 605"/>
                  <a:gd name="T1" fmla="*/ 111 h 239"/>
                  <a:gd name="T2" fmla="*/ 0 w 605"/>
                  <a:gd name="T3" fmla="*/ 0 h 239"/>
                  <a:gd name="T4" fmla="*/ 605 w 605"/>
                  <a:gd name="T5" fmla="*/ 127 h 239"/>
                  <a:gd name="T6" fmla="*/ 601 w 605"/>
                  <a:gd name="T7" fmla="*/ 239 h 239"/>
                  <a:gd name="T8" fmla="*/ 12 w 605"/>
                  <a:gd name="T9" fmla="*/ 111 h 2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5"/>
                  <a:gd name="T16" fmla="*/ 0 h 239"/>
                  <a:gd name="T17" fmla="*/ 605 w 605"/>
                  <a:gd name="T18" fmla="*/ 239 h 2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5" h="239">
                    <a:moveTo>
                      <a:pt x="12" y="111"/>
                    </a:moveTo>
                    <a:lnTo>
                      <a:pt x="0" y="0"/>
                    </a:lnTo>
                    <a:lnTo>
                      <a:pt x="605" y="127"/>
                    </a:lnTo>
                    <a:lnTo>
                      <a:pt x="601" y="239"/>
                    </a:lnTo>
                    <a:lnTo>
                      <a:pt x="12" y="111"/>
                    </a:lnTo>
                    <a:close/>
                  </a:path>
                </a:pathLst>
              </a:custGeom>
              <a:solidFill>
                <a:srgbClr val="664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Freeform 59"/>
              <p:cNvSpPr>
                <a:spLocks/>
              </p:cNvSpPr>
              <p:nvPr/>
            </p:nvSpPr>
            <p:spPr bwMode="auto">
              <a:xfrm>
                <a:off x="-1209" y="2234"/>
                <a:ext cx="162" cy="158"/>
              </a:xfrm>
              <a:custGeom>
                <a:avLst/>
                <a:gdLst>
                  <a:gd name="T0" fmla="*/ 0 w 325"/>
                  <a:gd name="T1" fmla="*/ 317 h 317"/>
                  <a:gd name="T2" fmla="*/ 2 w 325"/>
                  <a:gd name="T3" fmla="*/ 196 h 317"/>
                  <a:gd name="T4" fmla="*/ 325 w 325"/>
                  <a:gd name="T5" fmla="*/ 0 h 317"/>
                  <a:gd name="T6" fmla="*/ 304 w 325"/>
                  <a:gd name="T7" fmla="*/ 115 h 317"/>
                  <a:gd name="T8" fmla="*/ 0 w 325"/>
                  <a:gd name="T9" fmla="*/ 317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5"/>
                  <a:gd name="T16" fmla="*/ 0 h 317"/>
                  <a:gd name="T17" fmla="*/ 325 w 325"/>
                  <a:gd name="T18" fmla="*/ 317 h 3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5" h="317">
                    <a:moveTo>
                      <a:pt x="0" y="317"/>
                    </a:moveTo>
                    <a:lnTo>
                      <a:pt x="2" y="196"/>
                    </a:lnTo>
                    <a:lnTo>
                      <a:pt x="325" y="0"/>
                    </a:lnTo>
                    <a:lnTo>
                      <a:pt x="304" y="115"/>
                    </a:lnTo>
                    <a:lnTo>
                      <a:pt x="0" y="317"/>
                    </a:lnTo>
                    <a:close/>
                  </a:path>
                </a:pathLst>
              </a:custGeom>
              <a:solidFill>
                <a:srgbClr val="472D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60"/>
              <p:cNvSpPr>
                <a:spLocks/>
              </p:cNvSpPr>
              <p:nvPr/>
            </p:nvSpPr>
            <p:spPr bwMode="auto">
              <a:xfrm>
                <a:off x="-1730" y="2260"/>
                <a:ext cx="97" cy="662"/>
              </a:xfrm>
              <a:custGeom>
                <a:avLst/>
                <a:gdLst>
                  <a:gd name="T0" fmla="*/ 0 w 193"/>
                  <a:gd name="T1" fmla="*/ 0 h 1323"/>
                  <a:gd name="T2" fmla="*/ 37 w 193"/>
                  <a:gd name="T3" fmla="*/ 11 h 1323"/>
                  <a:gd name="T4" fmla="*/ 193 w 193"/>
                  <a:gd name="T5" fmla="*/ 1323 h 1323"/>
                  <a:gd name="T6" fmla="*/ 166 w 193"/>
                  <a:gd name="T7" fmla="*/ 1312 h 1323"/>
                  <a:gd name="T8" fmla="*/ 0 w 193"/>
                  <a:gd name="T9" fmla="*/ 0 h 13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3"/>
                  <a:gd name="T16" fmla="*/ 0 h 1323"/>
                  <a:gd name="T17" fmla="*/ 193 w 193"/>
                  <a:gd name="T18" fmla="*/ 1323 h 13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3" h="1323">
                    <a:moveTo>
                      <a:pt x="0" y="0"/>
                    </a:moveTo>
                    <a:lnTo>
                      <a:pt x="37" y="11"/>
                    </a:lnTo>
                    <a:lnTo>
                      <a:pt x="193" y="1323"/>
                    </a:lnTo>
                    <a:lnTo>
                      <a:pt x="166" y="13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61"/>
              <p:cNvSpPr>
                <a:spLocks/>
              </p:cNvSpPr>
              <p:nvPr/>
            </p:nvSpPr>
            <p:spPr bwMode="auto">
              <a:xfrm>
                <a:off x="-1317" y="2356"/>
                <a:ext cx="40" cy="687"/>
              </a:xfrm>
              <a:custGeom>
                <a:avLst/>
                <a:gdLst>
                  <a:gd name="T0" fmla="*/ 49 w 82"/>
                  <a:gd name="T1" fmla="*/ 0 h 1374"/>
                  <a:gd name="T2" fmla="*/ 82 w 82"/>
                  <a:gd name="T3" fmla="*/ 4 h 1374"/>
                  <a:gd name="T4" fmla="*/ 21 w 82"/>
                  <a:gd name="T5" fmla="*/ 1374 h 1374"/>
                  <a:gd name="T6" fmla="*/ 0 w 82"/>
                  <a:gd name="T7" fmla="*/ 1366 h 1374"/>
                  <a:gd name="T8" fmla="*/ 49 w 82"/>
                  <a:gd name="T9" fmla="*/ 0 h 13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2"/>
                  <a:gd name="T16" fmla="*/ 0 h 1374"/>
                  <a:gd name="T17" fmla="*/ 82 w 82"/>
                  <a:gd name="T18" fmla="*/ 1374 h 13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2" h="1374">
                    <a:moveTo>
                      <a:pt x="49" y="0"/>
                    </a:moveTo>
                    <a:lnTo>
                      <a:pt x="82" y="4"/>
                    </a:lnTo>
                    <a:lnTo>
                      <a:pt x="21" y="1374"/>
                    </a:lnTo>
                    <a:lnTo>
                      <a:pt x="0" y="1366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62"/>
              <p:cNvSpPr>
                <a:spLocks/>
              </p:cNvSpPr>
              <p:nvPr/>
            </p:nvSpPr>
            <p:spPr bwMode="auto">
              <a:xfrm>
                <a:off x="-1081" y="2193"/>
                <a:ext cx="97" cy="609"/>
              </a:xfrm>
              <a:custGeom>
                <a:avLst/>
                <a:gdLst>
                  <a:gd name="T0" fmla="*/ 164 w 194"/>
                  <a:gd name="T1" fmla="*/ 19 h 1218"/>
                  <a:gd name="T2" fmla="*/ 194 w 194"/>
                  <a:gd name="T3" fmla="*/ 0 h 1218"/>
                  <a:gd name="T4" fmla="*/ 15 w 194"/>
                  <a:gd name="T5" fmla="*/ 1218 h 1218"/>
                  <a:gd name="T6" fmla="*/ 0 w 194"/>
                  <a:gd name="T7" fmla="*/ 1210 h 1218"/>
                  <a:gd name="T8" fmla="*/ 164 w 194"/>
                  <a:gd name="T9" fmla="*/ 19 h 12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4"/>
                  <a:gd name="T16" fmla="*/ 0 h 1218"/>
                  <a:gd name="T17" fmla="*/ 194 w 194"/>
                  <a:gd name="T18" fmla="*/ 1218 h 12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4" h="1218">
                    <a:moveTo>
                      <a:pt x="164" y="19"/>
                    </a:moveTo>
                    <a:lnTo>
                      <a:pt x="194" y="0"/>
                    </a:lnTo>
                    <a:lnTo>
                      <a:pt x="15" y="1218"/>
                    </a:lnTo>
                    <a:lnTo>
                      <a:pt x="0" y="1210"/>
                    </a:lnTo>
                    <a:lnTo>
                      <a:pt x="164" y="19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63"/>
              <p:cNvSpPr>
                <a:spLocks/>
              </p:cNvSpPr>
              <p:nvPr/>
            </p:nvSpPr>
            <p:spPr bwMode="auto">
              <a:xfrm>
                <a:off x="-1693" y="2268"/>
                <a:ext cx="84" cy="655"/>
              </a:xfrm>
              <a:custGeom>
                <a:avLst/>
                <a:gdLst>
                  <a:gd name="T0" fmla="*/ 0 w 167"/>
                  <a:gd name="T1" fmla="*/ 0 h 1309"/>
                  <a:gd name="T2" fmla="*/ 27 w 167"/>
                  <a:gd name="T3" fmla="*/ 7 h 1309"/>
                  <a:gd name="T4" fmla="*/ 167 w 167"/>
                  <a:gd name="T5" fmla="*/ 1285 h 1309"/>
                  <a:gd name="T6" fmla="*/ 146 w 167"/>
                  <a:gd name="T7" fmla="*/ 1309 h 1309"/>
                  <a:gd name="T8" fmla="*/ 0 w 167"/>
                  <a:gd name="T9" fmla="*/ 0 h 130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7"/>
                  <a:gd name="T16" fmla="*/ 0 h 1309"/>
                  <a:gd name="T17" fmla="*/ 167 w 167"/>
                  <a:gd name="T18" fmla="*/ 1309 h 130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7" h="1309">
                    <a:moveTo>
                      <a:pt x="0" y="0"/>
                    </a:moveTo>
                    <a:lnTo>
                      <a:pt x="27" y="7"/>
                    </a:lnTo>
                    <a:lnTo>
                      <a:pt x="167" y="1285"/>
                    </a:lnTo>
                    <a:lnTo>
                      <a:pt x="146" y="130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C3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64"/>
              <p:cNvSpPr>
                <a:spLocks/>
              </p:cNvSpPr>
              <p:nvPr/>
            </p:nvSpPr>
            <p:spPr bwMode="auto">
              <a:xfrm>
                <a:off x="-1287" y="2343"/>
                <a:ext cx="46" cy="700"/>
              </a:xfrm>
              <a:custGeom>
                <a:avLst/>
                <a:gdLst>
                  <a:gd name="T0" fmla="*/ 72 w 93"/>
                  <a:gd name="T1" fmla="*/ 15 h 1400"/>
                  <a:gd name="T2" fmla="*/ 93 w 93"/>
                  <a:gd name="T3" fmla="*/ 0 h 1400"/>
                  <a:gd name="T4" fmla="*/ 18 w 93"/>
                  <a:gd name="T5" fmla="*/ 1383 h 1400"/>
                  <a:gd name="T6" fmla="*/ 0 w 93"/>
                  <a:gd name="T7" fmla="*/ 1400 h 1400"/>
                  <a:gd name="T8" fmla="*/ 72 w 93"/>
                  <a:gd name="T9" fmla="*/ 15 h 14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1400"/>
                  <a:gd name="T17" fmla="*/ 93 w 93"/>
                  <a:gd name="T18" fmla="*/ 1400 h 14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1400">
                    <a:moveTo>
                      <a:pt x="72" y="15"/>
                    </a:moveTo>
                    <a:lnTo>
                      <a:pt x="93" y="0"/>
                    </a:lnTo>
                    <a:lnTo>
                      <a:pt x="18" y="1383"/>
                    </a:lnTo>
                    <a:lnTo>
                      <a:pt x="0" y="1400"/>
                    </a:lnTo>
                    <a:lnTo>
                      <a:pt x="72" y="15"/>
                    </a:lnTo>
                    <a:close/>
                  </a:path>
                </a:pathLst>
              </a:custGeom>
              <a:solidFill>
                <a:srgbClr val="4C3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65"/>
              <p:cNvSpPr>
                <a:spLocks/>
              </p:cNvSpPr>
              <p:nvPr/>
            </p:nvSpPr>
            <p:spPr bwMode="auto">
              <a:xfrm>
                <a:off x="-1635" y="2767"/>
                <a:ext cx="305" cy="184"/>
              </a:xfrm>
              <a:custGeom>
                <a:avLst/>
                <a:gdLst>
                  <a:gd name="T0" fmla="*/ 609 w 609"/>
                  <a:gd name="T1" fmla="*/ 198 h 369"/>
                  <a:gd name="T2" fmla="*/ 606 w 609"/>
                  <a:gd name="T3" fmla="*/ 369 h 369"/>
                  <a:gd name="T4" fmla="*/ 13 w 609"/>
                  <a:gd name="T5" fmla="*/ 155 h 369"/>
                  <a:gd name="T6" fmla="*/ 0 w 609"/>
                  <a:gd name="T7" fmla="*/ 28 h 369"/>
                  <a:gd name="T8" fmla="*/ 32 w 609"/>
                  <a:gd name="T9" fmla="*/ 0 h 369"/>
                  <a:gd name="T10" fmla="*/ 609 w 609"/>
                  <a:gd name="T11" fmla="*/ 198 h 3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09"/>
                  <a:gd name="T19" fmla="*/ 0 h 369"/>
                  <a:gd name="T20" fmla="*/ 609 w 609"/>
                  <a:gd name="T21" fmla="*/ 369 h 3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09" h="369">
                    <a:moveTo>
                      <a:pt x="609" y="198"/>
                    </a:moveTo>
                    <a:lnTo>
                      <a:pt x="606" y="369"/>
                    </a:lnTo>
                    <a:lnTo>
                      <a:pt x="13" y="155"/>
                    </a:lnTo>
                    <a:lnTo>
                      <a:pt x="0" y="28"/>
                    </a:lnTo>
                    <a:lnTo>
                      <a:pt x="32" y="0"/>
                    </a:lnTo>
                    <a:lnTo>
                      <a:pt x="609" y="19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66"/>
              <p:cNvSpPr>
                <a:spLocks/>
              </p:cNvSpPr>
              <p:nvPr/>
            </p:nvSpPr>
            <p:spPr bwMode="auto">
              <a:xfrm>
                <a:off x="-1620" y="2787"/>
                <a:ext cx="271" cy="100"/>
              </a:xfrm>
              <a:custGeom>
                <a:avLst/>
                <a:gdLst>
                  <a:gd name="T0" fmla="*/ 19 w 541"/>
                  <a:gd name="T1" fmla="*/ 0 h 200"/>
                  <a:gd name="T2" fmla="*/ 0 w 541"/>
                  <a:gd name="T3" fmla="*/ 6 h 200"/>
                  <a:gd name="T4" fmla="*/ 539 w 541"/>
                  <a:gd name="T5" fmla="*/ 200 h 200"/>
                  <a:gd name="T6" fmla="*/ 541 w 541"/>
                  <a:gd name="T7" fmla="*/ 180 h 200"/>
                  <a:gd name="T8" fmla="*/ 19 w 541"/>
                  <a:gd name="T9" fmla="*/ 0 h 2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1"/>
                  <a:gd name="T16" fmla="*/ 0 h 200"/>
                  <a:gd name="T17" fmla="*/ 541 w 541"/>
                  <a:gd name="T18" fmla="*/ 200 h 2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1" h="200">
                    <a:moveTo>
                      <a:pt x="19" y="0"/>
                    </a:moveTo>
                    <a:lnTo>
                      <a:pt x="0" y="6"/>
                    </a:lnTo>
                    <a:lnTo>
                      <a:pt x="539" y="200"/>
                    </a:lnTo>
                    <a:lnTo>
                      <a:pt x="541" y="18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67"/>
              <p:cNvSpPr>
                <a:spLocks/>
              </p:cNvSpPr>
              <p:nvPr/>
            </p:nvSpPr>
            <p:spPr bwMode="auto">
              <a:xfrm>
                <a:off x="-1626" y="2804"/>
                <a:ext cx="275" cy="116"/>
              </a:xfrm>
              <a:custGeom>
                <a:avLst/>
                <a:gdLst>
                  <a:gd name="T0" fmla="*/ 0 w 551"/>
                  <a:gd name="T1" fmla="*/ 0 h 232"/>
                  <a:gd name="T2" fmla="*/ 551 w 551"/>
                  <a:gd name="T3" fmla="*/ 203 h 232"/>
                  <a:gd name="T4" fmla="*/ 547 w 551"/>
                  <a:gd name="T5" fmla="*/ 232 h 232"/>
                  <a:gd name="T6" fmla="*/ 3 w 551"/>
                  <a:gd name="T7" fmla="*/ 32 h 232"/>
                  <a:gd name="T8" fmla="*/ 0 w 551"/>
                  <a:gd name="T9" fmla="*/ 0 h 2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51"/>
                  <a:gd name="T16" fmla="*/ 0 h 232"/>
                  <a:gd name="T17" fmla="*/ 551 w 551"/>
                  <a:gd name="T18" fmla="*/ 232 h 2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51" h="232">
                    <a:moveTo>
                      <a:pt x="0" y="0"/>
                    </a:moveTo>
                    <a:lnTo>
                      <a:pt x="551" y="203"/>
                    </a:lnTo>
                    <a:lnTo>
                      <a:pt x="547" y="232"/>
                    </a:lnTo>
                    <a:lnTo>
                      <a:pt x="3" y="3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68"/>
              <p:cNvSpPr>
                <a:spLocks/>
              </p:cNvSpPr>
              <p:nvPr/>
            </p:nvSpPr>
            <p:spPr bwMode="auto">
              <a:xfrm>
                <a:off x="-1631" y="2005"/>
                <a:ext cx="257" cy="106"/>
              </a:xfrm>
              <a:custGeom>
                <a:avLst/>
                <a:gdLst>
                  <a:gd name="T0" fmla="*/ 449 w 514"/>
                  <a:gd name="T1" fmla="*/ 0 h 211"/>
                  <a:gd name="T2" fmla="*/ 0 w 514"/>
                  <a:gd name="T3" fmla="*/ 211 h 211"/>
                  <a:gd name="T4" fmla="*/ 514 w 514"/>
                  <a:gd name="T5" fmla="*/ 6 h 211"/>
                  <a:gd name="T6" fmla="*/ 449 w 514"/>
                  <a:gd name="T7" fmla="*/ 0 h 2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14"/>
                  <a:gd name="T13" fmla="*/ 0 h 211"/>
                  <a:gd name="T14" fmla="*/ 514 w 514"/>
                  <a:gd name="T15" fmla="*/ 211 h 2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14" h="211">
                    <a:moveTo>
                      <a:pt x="449" y="0"/>
                    </a:moveTo>
                    <a:lnTo>
                      <a:pt x="0" y="211"/>
                    </a:lnTo>
                    <a:lnTo>
                      <a:pt x="514" y="6"/>
                    </a:lnTo>
                    <a:lnTo>
                      <a:pt x="449" y="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69"/>
              <p:cNvSpPr>
                <a:spLocks/>
              </p:cNvSpPr>
              <p:nvPr/>
            </p:nvSpPr>
            <p:spPr bwMode="auto">
              <a:xfrm>
                <a:off x="-1527" y="2093"/>
                <a:ext cx="257" cy="106"/>
              </a:xfrm>
              <a:custGeom>
                <a:avLst/>
                <a:gdLst>
                  <a:gd name="T0" fmla="*/ 65 w 514"/>
                  <a:gd name="T1" fmla="*/ 211 h 211"/>
                  <a:gd name="T2" fmla="*/ 514 w 514"/>
                  <a:gd name="T3" fmla="*/ 0 h 211"/>
                  <a:gd name="T4" fmla="*/ 0 w 514"/>
                  <a:gd name="T5" fmla="*/ 206 h 211"/>
                  <a:gd name="T6" fmla="*/ 65 w 514"/>
                  <a:gd name="T7" fmla="*/ 211 h 2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14"/>
                  <a:gd name="T13" fmla="*/ 0 h 211"/>
                  <a:gd name="T14" fmla="*/ 514 w 514"/>
                  <a:gd name="T15" fmla="*/ 211 h 2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14" h="211">
                    <a:moveTo>
                      <a:pt x="65" y="211"/>
                    </a:moveTo>
                    <a:lnTo>
                      <a:pt x="514" y="0"/>
                    </a:lnTo>
                    <a:lnTo>
                      <a:pt x="0" y="206"/>
                    </a:lnTo>
                    <a:lnTo>
                      <a:pt x="65" y="211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70"/>
              <p:cNvSpPr>
                <a:spLocks/>
              </p:cNvSpPr>
              <p:nvPr/>
            </p:nvSpPr>
            <p:spPr bwMode="auto">
              <a:xfrm>
                <a:off x="-1565" y="2108"/>
                <a:ext cx="242" cy="85"/>
              </a:xfrm>
              <a:custGeom>
                <a:avLst/>
                <a:gdLst>
                  <a:gd name="T0" fmla="*/ 65 w 484"/>
                  <a:gd name="T1" fmla="*/ 171 h 171"/>
                  <a:gd name="T2" fmla="*/ 484 w 484"/>
                  <a:gd name="T3" fmla="*/ 0 h 171"/>
                  <a:gd name="T4" fmla="*/ 0 w 484"/>
                  <a:gd name="T5" fmla="*/ 166 h 171"/>
                  <a:gd name="T6" fmla="*/ 65 w 484"/>
                  <a:gd name="T7" fmla="*/ 171 h 17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84"/>
                  <a:gd name="T13" fmla="*/ 0 h 171"/>
                  <a:gd name="T14" fmla="*/ 484 w 484"/>
                  <a:gd name="T15" fmla="*/ 171 h 17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84" h="171">
                    <a:moveTo>
                      <a:pt x="65" y="171"/>
                    </a:moveTo>
                    <a:lnTo>
                      <a:pt x="484" y="0"/>
                    </a:lnTo>
                    <a:lnTo>
                      <a:pt x="0" y="166"/>
                    </a:lnTo>
                    <a:lnTo>
                      <a:pt x="65" y="171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71"/>
              <p:cNvSpPr>
                <a:spLocks/>
              </p:cNvSpPr>
              <p:nvPr/>
            </p:nvSpPr>
            <p:spPr bwMode="auto">
              <a:xfrm>
                <a:off x="-1383" y="2098"/>
                <a:ext cx="269" cy="128"/>
              </a:xfrm>
              <a:custGeom>
                <a:avLst/>
                <a:gdLst>
                  <a:gd name="T0" fmla="*/ 65 w 538"/>
                  <a:gd name="T1" fmla="*/ 257 h 257"/>
                  <a:gd name="T2" fmla="*/ 538 w 538"/>
                  <a:gd name="T3" fmla="*/ 0 h 257"/>
                  <a:gd name="T4" fmla="*/ 0 w 538"/>
                  <a:gd name="T5" fmla="*/ 252 h 257"/>
                  <a:gd name="T6" fmla="*/ 65 w 538"/>
                  <a:gd name="T7" fmla="*/ 257 h 25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38"/>
                  <a:gd name="T13" fmla="*/ 0 h 257"/>
                  <a:gd name="T14" fmla="*/ 538 w 538"/>
                  <a:gd name="T15" fmla="*/ 257 h 25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38" h="257">
                    <a:moveTo>
                      <a:pt x="65" y="257"/>
                    </a:moveTo>
                    <a:lnTo>
                      <a:pt x="538" y="0"/>
                    </a:lnTo>
                    <a:lnTo>
                      <a:pt x="0" y="252"/>
                    </a:lnTo>
                    <a:lnTo>
                      <a:pt x="65" y="257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72"/>
              <p:cNvSpPr>
                <a:spLocks/>
              </p:cNvSpPr>
              <p:nvPr/>
            </p:nvSpPr>
            <p:spPr bwMode="auto">
              <a:xfrm>
                <a:off x="-1350" y="2162"/>
                <a:ext cx="163" cy="70"/>
              </a:xfrm>
              <a:custGeom>
                <a:avLst/>
                <a:gdLst>
                  <a:gd name="T0" fmla="*/ 65 w 325"/>
                  <a:gd name="T1" fmla="*/ 140 h 140"/>
                  <a:gd name="T2" fmla="*/ 325 w 325"/>
                  <a:gd name="T3" fmla="*/ 0 h 140"/>
                  <a:gd name="T4" fmla="*/ 0 w 325"/>
                  <a:gd name="T5" fmla="*/ 133 h 140"/>
                  <a:gd name="T6" fmla="*/ 65 w 325"/>
                  <a:gd name="T7" fmla="*/ 140 h 14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25"/>
                  <a:gd name="T13" fmla="*/ 0 h 140"/>
                  <a:gd name="T14" fmla="*/ 325 w 325"/>
                  <a:gd name="T15" fmla="*/ 140 h 14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25" h="140">
                    <a:moveTo>
                      <a:pt x="65" y="140"/>
                    </a:moveTo>
                    <a:lnTo>
                      <a:pt x="325" y="0"/>
                    </a:lnTo>
                    <a:lnTo>
                      <a:pt x="0" y="133"/>
                    </a:lnTo>
                    <a:lnTo>
                      <a:pt x="65" y="14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73"/>
              <p:cNvSpPr>
                <a:spLocks/>
              </p:cNvSpPr>
              <p:nvPr/>
            </p:nvSpPr>
            <p:spPr bwMode="auto">
              <a:xfrm>
                <a:off x="-1677" y="2135"/>
                <a:ext cx="92" cy="36"/>
              </a:xfrm>
              <a:custGeom>
                <a:avLst/>
                <a:gdLst>
                  <a:gd name="T0" fmla="*/ 65 w 186"/>
                  <a:gd name="T1" fmla="*/ 71 h 71"/>
                  <a:gd name="T2" fmla="*/ 186 w 186"/>
                  <a:gd name="T3" fmla="*/ 0 h 71"/>
                  <a:gd name="T4" fmla="*/ 0 w 186"/>
                  <a:gd name="T5" fmla="*/ 66 h 71"/>
                  <a:gd name="T6" fmla="*/ 65 w 186"/>
                  <a:gd name="T7" fmla="*/ 71 h 7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6"/>
                  <a:gd name="T13" fmla="*/ 0 h 71"/>
                  <a:gd name="T14" fmla="*/ 186 w 186"/>
                  <a:gd name="T15" fmla="*/ 71 h 7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6" h="71">
                    <a:moveTo>
                      <a:pt x="65" y="71"/>
                    </a:moveTo>
                    <a:lnTo>
                      <a:pt x="186" y="0"/>
                    </a:lnTo>
                    <a:lnTo>
                      <a:pt x="0" y="66"/>
                    </a:lnTo>
                    <a:lnTo>
                      <a:pt x="65" y="71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74"/>
              <p:cNvSpPr>
                <a:spLocks/>
              </p:cNvSpPr>
              <p:nvPr/>
            </p:nvSpPr>
            <p:spPr bwMode="auto">
              <a:xfrm>
                <a:off x="-1342" y="2025"/>
                <a:ext cx="121" cy="51"/>
              </a:xfrm>
              <a:custGeom>
                <a:avLst/>
                <a:gdLst>
                  <a:gd name="T0" fmla="*/ 175 w 240"/>
                  <a:gd name="T1" fmla="*/ 0 h 101"/>
                  <a:gd name="T2" fmla="*/ 0 w 240"/>
                  <a:gd name="T3" fmla="*/ 101 h 101"/>
                  <a:gd name="T4" fmla="*/ 240 w 240"/>
                  <a:gd name="T5" fmla="*/ 5 h 101"/>
                  <a:gd name="T6" fmla="*/ 175 w 240"/>
                  <a:gd name="T7" fmla="*/ 0 h 10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40"/>
                  <a:gd name="T13" fmla="*/ 0 h 101"/>
                  <a:gd name="T14" fmla="*/ 240 w 240"/>
                  <a:gd name="T15" fmla="*/ 101 h 10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40" h="101">
                    <a:moveTo>
                      <a:pt x="175" y="0"/>
                    </a:moveTo>
                    <a:lnTo>
                      <a:pt x="0" y="101"/>
                    </a:lnTo>
                    <a:lnTo>
                      <a:pt x="240" y="5"/>
                    </a:lnTo>
                    <a:lnTo>
                      <a:pt x="175" y="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75"/>
              <p:cNvSpPr>
                <a:spLocks/>
              </p:cNvSpPr>
              <p:nvPr/>
            </p:nvSpPr>
            <p:spPr bwMode="auto">
              <a:xfrm>
                <a:off x="-1304" y="2033"/>
                <a:ext cx="115" cy="32"/>
              </a:xfrm>
              <a:custGeom>
                <a:avLst/>
                <a:gdLst>
                  <a:gd name="T0" fmla="*/ 166 w 231"/>
                  <a:gd name="T1" fmla="*/ 0 h 65"/>
                  <a:gd name="T2" fmla="*/ 0 w 231"/>
                  <a:gd name="T3" fmla="*/ 65 h 65"/>
                  <a:gd name="T4" fmla="*/ 231 w 231"/>
                  <a:gd name="T5" fmla="*/ 5 h 65"/>
                  <a:gd name="T6" fmla="*/ 166 w 231"/>
                  <a:gd name="T7" fmla="*/ 0 h 6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1"/>
                  <a:gd name="T13" fmla="*/ 0 h 65"/>
                  <a:gd name="T14" fmla="*/ 231 w 231"/>
                  <a:gd name="T15" fmla="*/ 65 h 6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1" h="65">
                    <a:moveTo>
                      <a:pt x="166" y="0"/>
                    </a:moveTo>
                    <a:lnTo>
                      <a:pt x="0" y="65"/>
                    </a:lnTo>
                    <a:lnTo>
                      <a:pt x="231" y="5"/>
                    </a:lnTo>
                    <a:lnTo>
                      <a:pt x="166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76"/>
              <p:cNvSpPr>
                <a:spLocks/>
              </p:cNvSpPr>
              <p:nvPr/>
            </p:nvSpPr>
            <p:spPr bwMode="auto">
              <a:xfrm>
                <a:off x="-1087" y="2059"/>
                <a:ext cx="140" cy="63"/>
              </a:xfrm>
              <a:custGeom>
                <a:avLst/>
                <a:gdLst>
                  <a:gd name="T0" fmla="*/ 216 w 281"/>
                  <a:gd name="T1" fmla="*/ 0 h 125"/>
                  <a:gd name="T2" fmla="*/ 0 w 281"/>
                  <a:gd name="T3" fmla="*/ 125 h 125"/>
                  <a:gd name="T4" fmla="*/ 281 w 281"/>
                  <a:gd name="T5" fmla="*/ 5 h 125"/>
                  <a:gd name="T6" fmla="*/ 216 w 281"/>
                  <a:gd name="T7" fmla="*/ 0 h 12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1"/>
                  <a:gd name="T13" fmla="*/ 0 h 125"/>
                  <a:gd name="T14" fmla="*/ 281 w 281"/>
                  <a:gd name="T15" fmla="*/ 125 h 12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1" h="125">
                    <a:moveTo>
                      <a:pt x="216" y="0"/>
                    </a:moveTo>
                    <a:lnTo>
                      <a:pt x="0" y="125"/>
                    </a:lnTo>
                    <a:lnTo>
                      <a:pt x="281" y="5"/>
                    </a:lnTo>
                    <a:lnTo>
                      <a:pt x="216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77"/>
              <p:cNvSpPr>
                <a:spLocks/>
              </p:cNvSpPr>
              <p:nvPr/>
            </p:nvSpPr>
            <p:spPr bwMode="auto">
              <a:xfrm>
                <a:off x="-1650" y="2011"/>
                <a:ext cx="310" cy="130"/>
              </a:xfrm>
              <a:custGeom>
                <a:avLst/>
                <a:gdLst>
                  <a:gd name="T0" fmla="*/ 554 w 619"/>
                  <a:gd name="T1" fmla="*/ 0 h 258"/>
                  <a:gd name="T2" fmla="*/ 0 w 619"/>
                  <a:gd name="T3" fmla="*/ 258 h 258"/>
                  <a:gd name="T4" fmla="*/ 619 w 619"/>
                  <a:gd name="T5" fmla="*/ 6 h 258"/>
                  <a:gd name="T6" fmla="*/ 554 w 619"/>
                  <a:gd name="T7" fmla="*/ 0 h 25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19"/>
                  <a:gd name="T13" fmla="*/ 0 h 258"/>
                  <a:gd name="T14" fmla="*/ 619 w 619"/>
                  <a:gd name="T15" fmla="*/ 258 h 25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19" h="258">
                    <a:moveTo>
                      <a:pt x="554" y="0"/>
                    </a:moveTo>
                    <a:lnTo>
                      <a:pt x="0" y="258"/>
                    </a:lnTo>
                    <a:lnTo>
                      <a:pt x="619" y="6"/>
                    </a:lnTo>
                    <a:lnTo>
                      <a:pt x="554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4" name="Picture 78" descr="AN02359_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96" y="1872"/>
              <a:ext cx="768" cy="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7" name="Rounded Rectangle 36"/>
          <p:cNvSpPr/>
          <p:nvPr/>
        </p:nvSpPr>
        <p:spPr>
          <a:xfrm>
            <a:off x="1793760" y="4881161"/>
            <a:ext cx="7023877" cy="735605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/>
            <a:r>
              <a:rPr lang="en-US" altLang="zh-CN" sz="4400" b="1" u="sng" dirty="0">
                <a:solidFill>
                  <a:srgbClr val="000099"/>
                </a:solidFill>
              </a:rPr>
              <a:t>relative position word</a:t>
            </a:r>
            <a:endParaRPr lang="en-GB" sz="4400" b="1" dirty="0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72629" y="1368755"/>
            <a:ext cx="2423363" cy="76944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rgbClr val="0033CC"/>
                </a:solidFill>
              </a:rPr>
              <a:t>on </a:t>
            </a:r>
            <a:endParaRPr lang="en-GB" sz="4400" dirty="0"/>
          </a:p>
        </p:txBody>
      </p:sp>
      <p:grpSp>
        <p:nvGrpSpPr>
          <p:cNvPr id="39" name="Group 38"/>
          <p:cNvGrpSpPr/>
          <p:nvPr/>
        </p:nvGrpSpPr>
        <p:grpSpPr>
          <a:xfrm>
            <a:off x="2961183" y="1344667"/>
            <a:ext cx="5013581" cy="1539155"/>
            <a:chOff x="6514967" y="1494806"/>
            <a:chExt cx="1445049" cy="1539155"/>
          </a:xfrm>
        </p:grpSpPr>
        <p:sp>
          <p:nvSpPr>
            <p:cNvPr id="40" name="Rectangle 39"/>
            <p:cNvSpPr/>
            <p:nvPr/>
          </p:nvSpPr>
          <p:spPr>
            <a:xfrm>
              <a:off x="6514967" y="1510444"/>
              <a:ext cx="1445049" cy="1523517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zh-CN" altLang="en-US" sz="6000" dirty="0">
                  <a:latin typeface="KaiTi" pitchFamily="49" charset="-122"/>
                  <a:ea typeface="KaiTi" pitchFamily="49" charset="-122"/>
                </a:rPr>
                <a:t>在</a:t>
              </a:r>
              <a:r>
                <a:rPr lang="mr-IN" altLang="zh-CN" sz="6000" dirty="0">
                  <a:latin typeface="KaiTi" pitchFamily="49" charset="-122"/>
                  <a:ea typeface="KaiTi" pitchFamily="49" charset="-122"/>
                </a:rPr>
                <a:t>…</a:t>
              </a:r>
              <a:r>
                <a:rPr lang="zh-CN" altLang="en-US" sz="6000" dirty="0">
                  <a:latin typeface="KaiTi" pitchFamily="49" charset="-122"/>
                  <a:ea typeface="KaiTi" pitchFamily="49" charset="-122"/>
                </a:rPr>
                <a:t>上</a:t>
              </a:r>
              <a:endParaRPr lang="en-GB" sz="6000" dirty="0">
                <a:latin typeface="KaiTi" pitchFamily="49" charset="-122"/>
                <a:ea typeface="KaiTi" pitchFamily="49" charset="-122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6979496" y="1494806"/>
              <a:ext cx="768853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</a:rPr>
                <a:t>zài</a:t>
              </a:r>
              <a:r>
                <a:rPr lang="zh-CN" altLang="en-US" sz="4000" dirty="0" err="1">
                  <a:solidFill>
                    <a:schemeClr val="bg1"/>
                  </a:solidFill>
                </a:rPr>
                <a:t>  </a:t>
              </a:r>
              <a:r>
                <a:rPr lang="mr-IN" altLang="zh-CN" sz="4000" dirty="0" err="1">
                  <a:solidFill>
                    <a:schemeClr val="bg1"/>
                  </a:solidFill>
                </a:rPr>
                <a:t>…</a:t>
              </a:r>
              <a:r>
                <a:rPr lang="zh-CN" altLang="en-US" sz="4000" dirty="0" err="1">
                  <a:solidFill>
                    <a:schemeClr val="bg1"/>
                  </a:solidFill>
                </a:rPr>
                <a:t> </a:t>
              </a:r>
              <a:r>
                <a:rPr lang="en-US" altLang="zh-CN" sz="4000" dirty="0" err="1">
                  <a:solidFill>
                    <a:schemeClr val="bg1"/>
                  </a:solidFill>
                </a:rPr>
                <a:t>shàng</a:t>
              </a:r>
              <a:endParaRPr lang="en-GB" sz="4000" dirty="0">
                <a:solidFill>
                  <a:schemeClr val="bg1"/>
                </a:solidFill>
              </a:endParaRPr>
            </a:p>
          </p:txBody>
        </p:sp>
      </p:grpSp>
      <p:sp>
        <p:nvSpPr>
          <p:cNvPr id="42" name="Footer Placeholder 4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817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778770" y="4581357"/>
            <a:ext cx="7023877" cy="735605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/>
            <a:r>
              <a:rPr lang="en-US" altLang="zh-CN" sz="4400" b="1" u="sng" dirty="0">
                <a:solidFill>
                  <a:srgbClr val="000099"/>
                </a:solidFill>
              </a:rPr>
              <a:t>relative position word</a:t>
            </a:r>
            <a:endParaRPr lang="en-GB" sz="4400" b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2762" y="972753"/>
            <a:ext cx="1893856" cy="76944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rgbClr val="0033CC"/>
                </a:solidFill>
              </a:rPr>
              <a:t>under </a:t>
            </a:r>
            <a:endParaRPr lang="en-GB" sz="4400" dirty="0"/>
          </a:p>
        </p:txBody>
      </p:sp>
      <p:grpSp>
        <p:nvGrpSpPr>
          <p:cNvPr id="5" name="Group 4"/>
          <p:cNvGrpSpPr/>
          <p:nvPr/>
        </p:nvGrpSpPr>
        <p:grpSpPr>
          <a:xfrm>
            <a:off x="2798906" y="618810"/>
            <a:ext cx="3032266" cy="1523517"/>
            <a:chOff x="6514967" y="1510444"/>
            <a:chExt cx="1177322" cy="1523517"/>
          </a:xfrm>
        </p:grpSpPr>
        <p:sp>
          <p:nvSpPr>
            <p:cNvPr id="6" name="Rectangle 5"/>
            <p:cNvSpPr/>
            <p:nvPr/>
          </p:nvSpPr>
          <p:spPr>
            <a:xfrm>
              <a:off x="6514967" y="1510444"/>
              <a:ext cx="1177322" cy="1523517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zh-CN" altLang="en-US" sz="6000" dirty="0">
                  <a:latin typeface="KaiTi" pitchFamily="49" charset="-122"/>
                  <a:ea typeface="KaiTi" pitchFamily="49" charset="-122"/>
                </a:rPr>
                <a:t>在</a:t>
              </a:r>
              <a:r>
                <a:rPr lang="mr-IN" altLang="zh-CN" sz="6000" dirty="0">
                  <a:latin typeface="KaiTi" pitchFamily="49" charset="-122"/>
                  <a:ea typeface="KaiTi" pitchFamily="49" charset="-122"/>
                </a:rPr>
                <a:t>…</a:t>
              </a:r>
              <a:r>
                <a:rPr lang="zh-CN" altLang="en-US" sz="6000" dirty="0">
                  <a:latin typeface="KaiTi" pitchFamily="49" charset="-122"/>
                  <a:ea typeface="KaiTi" pitchFamily="49" charset="-122"/>
                </a:rPr>
                <a:t>下</a:t>
              </a:r>
              <a:endParaRPr lang="en-GB" sz="6000" dirty="0">
                <a:latin typeface="KaiTi" pitchFamily="49" charset="-122"/>
                <a:ea typeface="KaiTi" pitchFamily="49" charset="-122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682668" y="1510444"/>
              <a:ext cx="584041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</a:rPr>
                <a:t>zài</a:t>
              </a:r>
              <a:r>
                <a:rPr lang="zh-CN" altLang="en-US" sz="4000" dirty="0" err="1">
                  <a:solidFill>
                    <a:schemeClr val="bg1"/>
                  </a:solidFill>
                </a:rPr>
                <a:t>  </a:t>
              </a:r>
              <a:r>
                <a:rPr lang="mr-IN" altLang="zh-CN" sz="4000" dirty="0" err="1">
                  <a:solidFill>
                    <a:schemeClr val="bg1"/>
                  </a:solidFill>
                </a:rPr>
                <a:t>…</a:t>
              </a:r>
              <a:r>
                <a:rPr lang="zh-CN" altLang="en-US" sz="4000" dirty="0" err="1">
                  <a:solidFill>
                    <a:schemeClr val="bg1"/>
                  </a:solidFill>
                </a:rPr>
                <a:t> </a:t>
              </a:r>
              <a:r>
                <a:rPr lang="en-US" altLang="zh-CN" sz="4000" dirty="0" err="1">
                  <a:solidFill>
                    <a:schemeClr val="bg1"/>
                  </a:solidFill>
                </a:rPr>
                <a:t>xià</a:t>
              </a:r>
              <a:endParaRPr lang="en-GB" sz="4000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6811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472629" y="1368755"/>
            <a:ext cx="2423363" cy="76944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rgbClr val="0033CC"/>
                </a:solidFill>
              </a:rPr>
              <a:t>i</a:t>
            </a:r>
            <a:r>
              <a:rPr lang="en-US" sz="4400" dirty="0">
                <a:solidFill>
                  <a:srgbClr val="0033CC"/>
                </a:solidFill>
              </a:rPr>
              <a:t>n </a:t>
            </a:r>
            <a:endParaRPr lang="en-GB" sz="4400" dirty="0"/>
          </a:p>
        </p:txBody>
      </p:sp>
      <p:grpSp>
        <p:nvGrpSpPr>
          <p:cNvPr id="24" name="Group 23"/>
          <p:cNvGrpSpPr/>
          <p:nvPr/>
        </p:nvGrpSpPr>
        <p:grpSpPr>
          <a:xfrm>
            <a:off x="2961183" y="1344667"/>
            <a:ext cx="5013581" cy="1539155"/>
            <a:chOff x="6514967" y="1494806"/>
            <a:chExt cx="1445049" cy="1539155"/>
          </a:xfrm>
        </p:grpSpPr>
        <p:sp>
          <p:nvSpPr>
            <p:cNvPr id="25" name="Rectangle 24"/>
            <p:cNvSpPr/>
            <p:nvPr/>
          </p:nvSpPr>
          <p:spPr>
            <a:xfrm>
              <a:off x="6514967" y="1510444"/>
              <a:ext cx="1445049" cy="1523517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zh-CN" altLang="en-US" sz="6000" dirty="0">
                  <a:latin typeface="KaiTi" pitchFamily="49" charset="-122"/>
                  <a:ea typeface="KaiTi" pitchFamily="49" charset="-122"/>
                </a:rPr>
                <a:t>在</a:t>
              </a:r>
              <a:r>
                <a:rPr lang="mr-IN" altLang="zh-CN" sz="6000" dirty="0">
                  <a:latin typeface="KaiTi" pitchFamily="49" charset="-122"/>
                  <a:ea typeface="KaiTi" pitchFamily="49" charset="-122"/>
                </a:rPr>
                <a:t>…</a:t>
              </a:r>
              <a:r>
                <a:rPr lang="zh-CN" altLang="en-US" sz="6000" dirty="0">
                  <a:latin typeface="KaiTi" pitchFamily="49" charset="-122"/>
                  <a:ea typeface="KaiTi" pitchFamily="49" charset="-122"/>
                </a:rPr>
                <a:t>里</a:t>
              </a:r>
              <a:endParaRPr lang="en-GB" sz="6000" dirty="0">
                <a:latin typeface="KaiTi" pitchFamily="49" charset="-122"/>
                <a:ea typeface="KaiTi" pitchFamily="49" charset="-122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979496" y="1494806"/>
              <a:ext cx="549389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</a:rPr>
                <a:t>zài</a:t>
              </a:r>
              <a:r>
                <a:rPr lang="zh-CN" altLang="en-US" sz="4000" dirty="0" err="1">
                  <a:solidFill>
                    <a:schemeClr val="bg1"/>
                  </a:solidFill>
                </a:rPr>
                <a:t>  </a:t>
              </a:r>
              <a:r>
                <a:rPr lang="mr-IN" altLang="zh-CN" sz="4000" dirty="0" err="1">
                  <a:solidFill>
                    <a:schemeClr val="bg1"/>
                  </a:solidFill>
                </a:rPr>
                <a:t>…</a:t>
              </a:r>
              <a:r>
                <a:rPr lang="zh-CN" altLang="en-US" sz="4000" dirty="0" err="1">
                  <a:solidFill>
                    <a:schemeClr val="bg1"/>
                  </a:solidFill>
                </a:rPr>
                <a:t>   </a:t>
              </a:r>
              <a:r>
                <a:rPr lang="en-US" altLang="zh-CN" sz="4000" dirty="0" err="1">
                  <a:solidFill>
                    <a:schemeClr val="bg1"/>
                  </a:solidFill>
                </a:rPr>
                <a:t>lǐ</a:t>
              </a:r>
              <a:endParaRPr lang="en-GB" sz="4000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Rounded Rectangle 7"/>
          <p:cNvSpPr/>
          <p:nvPr/>
        </p:nvSpPr>
        <p:spPr>
          <a:xfrm>
            <a:off x="2895992" y="3276600"/>
            <a:ext cx="7669552" cy="1534886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/>
            <a:r>
              <a:rPr lang="en-US" altLang="zh-CN" sz="4400" b="1" u="sng" dirty="0">
                <a:solidFill>
                  <a:srgbClr val="000099"/>
                </a:solidFill>
              </a:rPr>
              <a:t>How to </a:t>
            </a:r>
            <a:r>
              <a:rPr lang="en-US" altLang="zh-CN" sz="4400" b="1" u="sng" dirty="0" smtClean="0">
                <a:solidFill>
                  <a:srgbClr val="000099"/>
                </a:solidFill>
              </a:rPr>
              <a:t>say</a:t>
            </a:r>
            <a:r>
              <a:rPr lang="en-US" altLang="zh-CN" sz="4400" dirty="0" smtClean="0">
                <a:solidFill>
                  <a:srgbClr val="000099"/>
                </a:solidFill>
              </a:rPr>
              <a:t> </a:t>
            </a:r>
          </a:p>
          <a:p>
            <a:pPr lvl="0" algn="ctr"/>
            <a:r>
              <a:rPr lang="en-US" altLang="zh-CN" sz="4400" dirty="0" smtClean="0">
                <a:solidFill>
                  <a:srgbClr val="000099"/>
                </a:solidFill>
              </a:rPr>
              <a:t>in my room?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895992" y="4873429"/>
            <a:ext cx="7669552" cy="1534886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/>
            <a:r>
              <a:rPr lang="zh-CN" altLang="en-US" sz="4400" dirty="0" smtClean="0">
                <a:solidFill>
                  <a:srgbClr val="000099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在我的房间里</a:t>
            </a:r>
            <a:endParaRPr lang="en-US" altLang="zh-CN" sz="4400" dirty="0" smtClean="0">
              <a:solidFill>
                <a:srgbClr val="000099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924839" y="4997390"/>
            <a:ext cx="3611857" cy="638886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/>
            <a:r>
              <a:rPr lang="en-GB" sz="3200" dirty="0" err="1" smtClean="0">
                <a:solidFill>
                  <a:schemeClr val="tx1"/>
                </a:solidFill>
              </a:rPr>
              <a:t>zài</a:t>
            </a:r>
            <a:r>
              <a:rPr lang="en-GB" sz="3200" dirty="0" smtClean="0">
                <a:solidFill>
                  <a:schemeClr val="tx1"/>
                </a:solidFill>
              </a:rPr>
              <a:t> </a:t>
            </a:r>
            <a:r>
              <a:rPr lang="en-GB" sz="3200" dirty="0" err="1">
                <a:solidFill>
                  <a:schemeClr val="tx1"/>
                </a:solidFill>
              </a:rPr>
              <a:t>wǒ</a:t>
            </a:r>
            <a:r>
              <a:rPr lang="en-GB" sz="3200" dirty="0">
                <a:solidFill>
                  <a:schemeClr val="tx1"/>
                </a:solidFill>
              </a:rPr>
              <a:t> de </a:t>
            </a:r>
            <a:r>
              <a:rPr lang="en-GB" sz="3200" dirty="0" err="1">
                <a:solidFill>
                  <a:schemeClr val="tx1"/>
                </a:solidFill>
              </a:rPr>
              <a:t>fángjiān</a:t>
            </a:r>
            <a:r>
              <a:rPr lang="en-GB" sz="3200" dirty="0">
                <a:solidFill>
                  <a:schemeClr val="tx1"/>
                </a:solidFill>
              </a:rPr>
              <a:t> </a:t>
            </a:r>
            <a:r>
              <a:rPr lang="en-GB" sz="3200" dirty="0" err="1">
                <a:solidFill>
                  <a:schemeClr val="tx1"/>
                </a:solidFill>
              </a:rPr>
              <a:t>lǐ</a:t>
            </a:r>
            <a:endParaRPr lang="en-US" altLang="zh-CN" sz="3200" dirty="0" smtClean="0">
              <a:solidFill>
                <a:schemeClr val="tx1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6006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4"/>
          <p:cNvGrpSpPr>
            <a:grpSpLocks/>
          </p:cNvGrpSpPr>
          <p:nvPr/>
        </p:nvGrpSpPr>
        <p:grpSpPr bwMode="auto">
          <a:xfrm>
            <a:off x="8254294" y="468396"/>
            <a:ext cx="2664296" cy="3816424"/>
            <a:chOff x="2496" y="1872"/>
            <a:chExt cx="816" cy="1407"/>
          </a:xfrm>
        </p:grpSpPr>
        <p:grpSp>
          <p:nvGrpSpPr>
            <p:cNvPr id="3" name="Group 45"/>
            <p:cNvGrpSpPr>
              <a:grpSpLocks/>
            </p:cNvGrpSpPr>
            <p:nvPr/>
          </p:nvGrpSpPr>
          <p:grpSpPr bwMode="auto">
            <a:xfrm>
              <a:off x="2495" y="2452"/>
              <a:ext cx="817" cy="830"/>
              <a:chOff x="-1858" y="1970"/>
              <a:chExt cx="994" cy="1119"/>
            </a:xfrm>
          </p:grpSpPr>
          <p:sp>
            <p:nvSpPr>
              <p:cNvPr id="5" name="Freeform 46"/>
              <p:cNvSpPr>
                <a:spLocks/>
              </p:cNvSpPr>
              <p:nvPr/>
            </p:nvSpPr>
            <p:spPr bwMode="auto">
              <a:xfrm>
                <a:off x="-1470" y="2438"/>
                <a:ext cx="90" cy="295"/>
              </a:xfrm>
              <a:custGeom>
                <a:avLst/>
                <a:gdLst>
                  <a:gd name="T0" fmla="*/ 19 w 180"/>
                  <a:gd name="T1" fmla="*/ 544 h 589"/>
                  <a:gd name="T2" fmla="*/ 131 w 180"/>
                  <a:gd name="T3" fmla="*/ 589 h 589"/>
                  <a:gd name="T4" fmla="*/ 179 w 180"/>
                  <a:gd name="T5" fmla="*/ 555 h 589"/>
                  <a:gd name="T6" fmla="*/ 180 w 180"/>
                  <a:gd name="T7" fmla="*/ 37 h 589"/>
                  <a:gd name="T8" fmla="*/ 0 w 180"/>
                  <a:gd name="T9" fmla="*/ 0 h 589"/>
                  <a:gd name="T10" fmla="*/ 19 w 180"/>
                  <a:gd name="T11" fmla="*/ 544 h 58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180"/>
                  <a:gd name="T19" fmla="*/ 0 h 589"/>
                  <a:gd name="T20" fmla="*/ 180 w 180"/>
                  <a:gd name="T21" fmla="*/ 589 h 58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180" h="589">
                    <a:moveTo>
                      <a:pt x="19" y="544"/>
                    </a:moveTo>
                    <a:lnTo>
                      <a:pt x="131" y="589"/>
                    </a:lnTo>
                    <a:lnTo>
                      <a:pt x="179" y="555"/>
                    </a:lnTo>
                    <a:lnTo>
                      <a:pt x="180" y="37"/>
                    </a:lnTo>
                    <a:lnTo>
                      <a:pt x="0" y="0"/>
                    </a:lnTo>
                    <a:lnTo>
                      <a:pt x="19" y="54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6" name="Freeform 47"/>
              <p:cNvSpPr>
                <a:spLocks/>
              </p:cNvSpPr>
              <p:nvPr/>
            </p:nvSpPr>
            <p:spPr bwMode="auto">
              <a:xfrm>
                <a:off x="-1444" y="2469"/>
                <a:ext cx="19" cy="218"/>
              </a:xfrm>
              <a:custGeom>
                <a:avLst/>
                <a:gdLst>
                  <a:gd name="T0" fmla="*/ 39 w 39"/>
                  <a:gd name="T1" fmla="*/ 437 h 437"/>
                  <a:gd name="T2" fmla="*/ 11 w 39"/>
                  <a:gd name="T3" fmla="*/ 418 h 437"/>
                  <a:gd name="T4" fmla="*/ 0 w 39"/>
                  <a:gd name="T5" fmla="*/ 0 h 437"/>
                  <a:gd name="T6" fmla="*/ 32 w 39"/>
                  <a:gd name="T7" fmla="*/ 15 h 437"/>
                  <a:gd name="T8" fmla="*/ 39 w 39"/>
                  <a:gd name="T9" fmla="*/ 437 h 4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9"/>
                  <a:gd name="T16" fmla="*/ 0 h 437"/>
                  <a:gd name="T17" fmla="*/ 39 w 39"/>
                  <a:gd name="T18" fmla="*/ 437 h 4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9" h="437">
                    <a:moveTo>
                      <a:pt x="39" y="437"/>
                    </a:moveTo>
                    <a:lnTo>
                      <a:pt x="11" y="418"/>
                    </a:lnTo>
                    <a:lnTo>
                      <a:pt x="0" y="0"/>
                    </a:lnTo>
                    <a:lnTo>
                      <a:pt x="32" y="15"/>
                    </a:lnTo>
                    <a:lnTo>
                      <a:pt x="39" y="437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7" name="Freeform 48"/>
              <p:cNvSpPr>
                <a:spLocks/>
              </p:cNvSpPr>
              <p:nvPr/>
            </p:nvSpPr>
            <p:spPr bwMode="auto">
              <a:xfrm>
                <a:off x="-1685" y="2387"/>
                <a:ext cx="299" cy="447"/>
              </a:xfrm>
              <a:custGeom>
                <a:avLst/>
                <a:gdLst>
                  <a:gd name="T0" fmla="*/ 24 w 598"/>
                  <a:gd name="T1" fmla="*/ 64 h 895"/>
                  <a:gd name="T2" fmla="*/ 482 w 598"/>
                  <a:gd name="T3" fmla="*/ 169 h 895"/>
                  <a:gd name="T4" fmla="*/ 473 w 598"/>
                  <a:gd name="T5" fmla="*/ 166 h 895"/>
                  <a:gd name="T6" fmla="*/ 476 w 598"/>
                  <a:gd name="T7" fmla="*/ 167 h 895"/>
                  <a:gd name="T8" fmla="*/ 482 w 598"/>
                  <a:gd name="T9" fmla="*/ 172 h 895"/>
                  <a:gd name="T10" fmla="*/ 492 w 598"/>
                  <a:gd name="T11" fmla="*/ 182 h 895"/>
                  <a:gd name="T12" fmla="*/ 504 w 598"/>
                  <a:gd name="T13" fmla="*/ 193 h 895"/>
                  <a:gd name="T14" fmla="*/ 515 w 598"/>
                  <a:gd name="T15" fmla="*/ 208 h 895"/>
                  <a:gd name="T16" fmla="*/ 525 w 598"/>
                  <a:gd name="T17" fmla="*/ 228 h 895"/>
                  <a:gd name="T18" fmla="*/ 531 w 598"/>
                  <a:gd name="T19" fmla="*/ 247 h 895"/>
                  <a:gd name="T20" fmla="*/ 534 w 598"/>
                  <a:gd name="T21" fmla="*/ 271 h 895"/>
                  <a:gd name="T22" fmla="*/ 534 w 598"/>
                  <a:gd name="T23" fmla="*/ 362 h 895"/>
                  <a:gd name="T24" fmla="*/ 534 w 598"/>
                  <a:gd name="T25" fmla="*/ 567 h 895"/>
                  <a:gd name="T26" fmla="*/ 534 w 598"/>
                  <a:gd name="T27" fmla="*/ 770 h 895"/>
                  <a:gd name="T28" fmla="*/ 534 w 598"/>
                  <a:gd name="T29" fmla="*/ 863 h 895"/>
                  <a:gd name="T30" fmla="*/ 534 w 598"/>
                  <a:gd name="T31" fmla="*/ 863 h 895"/>
                  <a:gd name="T32" fmla="*/ 536 w 598"/>
                  <a:gd name="T33" fmla="*/ 876 h 895"/>
                  <a:gd name="T34" fmla="*/ 543 w 598"/>
                  <a:gd name="T35" fmla="*/ 885 h 895"/>
                  <a:gd name="T36" fmla="*/ 552 w 598"/>
                  <a:gd name="T37" fmla="*/ 892 h 895"/>
                  <a:gd name="T38" fmla="*/ 565 w 598"/>
                  <a:gd name="T39" fmla="*/ 895 h 895"/>
                  <a:gd name="T40" fmla="*/ 578 w 598"/>
                  <a:gd name="T41" fmla="*/ 892 h 895"/>
                  <a:gd name="T42" fmla="*/ 588 w 598"/>
                  <a:gd name="T43" fmla="*/ 885 h 895"/>
                  <a:gd name="T44" fmla="*/ 595 w 598"/>
                  <a:gd name="T45" fmla="*/ 876 h 895"/>
                  <a:gd name="T46" fmla="*/ 598 w 598"/>
                  <a:gd name="T47" fmla="*/ 863 h 895"/>
                  <a:gd name="T48" fmla="*/ 598 w 598"/>
                  <a:gd name="T49" fmla="*/ 863 h 895"/>
                  <a:gd name="T50" fmla="*/ 598 w 598"/>
                  <a:gd name="T51" fmla="*/ 270 h 895"/>
                  <a:gd name="T52" fmla="*/ 593 w 598"/>
                  <a:gd name="T53" fmla="*/ 234 h 895"/>
                  <a:gd name="T54" fmla="*/ 583 w 598"/>
                  <a:gd name="T55" fmla="*/ 202 h 895"/>
                  <a:gd name="T56" fmla="*/ 569 w 598"/>
                  <a:gd name="T57" fmla="*/ 176 h 895"/>
                  <a:gd name="T58" fmla="*/ 552 w 598"/>
                  <a:gd name="T59" fmla="*/ 153 h 895"/>
                  <a:gd name="T60" fmla="*/ 536 w 598"/>
                  <a:gd name="T61" fmla="*/ 135 h 895"/>
                  <a:gd name="T62" fmla="*/ 521 w 598"/>
                  <a:gd name="T63" fmla="*/ 122 h 895"/>
                  <a:gd name="T64" fmla="*/ 512 w 598"/>
                  <a:gd name="T65" fmla="*/ 114 h 895"/>
                  <a:gd name="T66" fmla="*/ 507 w 598"/>
                  <a:gd name="T67" fmla="*/ 111 h 895"/>
                  <a:gd name="T68" fmla="*/ 502 w 598"/>
                  <a:gd name="T69" fmla="*/ 107 h 895"/>
                  <a:gd name="T70" fmla="*/ 497 w 598"/>
                  <a:gd name="T71" fmla="*/ 106 h 895"/>
                  <a:gd name="T72" fmla="*/ 39 w 598"/>
                  <a:gd name="T73" fmla="*/ 0 h 895"/>
                  <a:gd name="T74" fmla="*/ 39 w 598"/>
                  <a:gd name="T75" fmla="*/ 0 h 895"/>
                  <a:gd name="T76" fmla="*/ 26 w 598"/>
                  <a:gd name="T77" fmla="*/ 0 h 895"/>
                  <a:gd name="T78" fmla="*/ 14 w 598"/>
                  <a:gd name="T79" fmla="*/ 5 h 895"/>
                  <a:gd name="T80" fmla="*/ 5 w 598"/>
                  <a:gd name="T81" fmla="*/ 13 h 895"/>
                  <a:gd name="T82" fmla="*/ 0 w 598"/>
                  <a:gd name="T83" fmla="*/ 25 h 895"/>
                  <a:gd name="T84" fmla="*/ 0 w 598"/>
                  <a:gd name="T85" fmla="*/ 38 h 895"/>
                  <a:gd name="T86" fmla="*/ 3 w 598"/>
                  <a:gd name="T87" fmla="*/ 49 h 895"/>
                  <a:gd name="T88" fmla="*/ 13 w 598"/>
                  <a:gd name="T89" fmla="*/ 59 h 895"/>
                  <a:gd name="T90" fmla="*/ 24 w 598"/>
                  <a:gd name="T91" fmla="*/ 64 h 895"/>
                  <a:gd name="T92" fmla="*/ 24 w 598"/>
                  <a:gd name="T93" fmla="*/ 64 h 895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598"/>
                  <a:gd name="T142" fmla="*/ 0 h 895"/>
                  <a:gd name="T143" fmla="*/ 598 w 598"/>
                  <a:gd name="T144" fmla="*/ 895 h 895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598" h="895">
                    <a:moveTo>
                      <a:pt x="24" y="64"/>
                    </a:moveTo>
                    <a:lnTo>
                      <a:pt x="482" y="169"/>
                    </a:lnTo>
                    <a:lnTo>
                      <a:pt x="473" y="166"/>
                    </a:lnTo>
                    <a:lnTo>
                      <a:pt x="476" y="167"/>
                    </a:lnTo>
                    <a:lnTo>
                      <a:pt x="482" y="172"/>
                    </a:lnTo>
                    <a:lnTo>
                      <a:pt x="492" y="182"/>
                    </a:lnTo>
                    <a:lnTo>
                      <a:pt x="504" y="193"/>
                    </a:lnTo>
                    <a:lnTo>
                      <a:pt x="515" y="208"/>
                    </a:lnTo>
                    <a:lnTo>
                      <a:pt x="525" y="228"/>
                    </a:lnTo>
                    <a:lnTo>
                      <a:pt x="531" y="247"/>
                    </a:lnTo>
                    <a:lnTo>
                      <a:pt x="534" y="271"/>
                    </a:lnTo>
                    <a:lnTo>
                      <a:pt x="534" y="362"/>
                    </a:lnTo>
                    <a:lnTo>
                      <a:pt x="534" y="567"/>
                    </a:lnTo>
                    <a:lnTo>
                      <a:pt x="534" y="770"/>
                    </a:lnTo>
                    <a:lnTo>
                      <a:pt x="534" y="863"/>
                    </a:lnTo>
                    <a:lnTo>
                      <a:pt x="536" y="876"/>
                    </a:lnTo>
                    <a:lnTo>
                      <a:pt x="543" y="885"/>
                    </a:lnTo>
                    <a:lnTo>
                      <a:pt x="552" y="892"/>
                    </a:lnTo>
                    <a:lnTo>
                      <a:pt x="565" y="895"/>
                    </a:lnTo>
                    <a:lnTo>
                      <a:pt x="578" y="892"/>
                    </a:lnTo>
                    <a:lnTo>
                      <a:pt x="588" y="885"/>
                    </a:lnTo>
                    <a:lnTo>
                      <a:pt x="595" y="876"/>
                    </a:lnTo>
                    <a:lnTo>
                      <a:pt x="598" y="863"/>
                    </a:lnTo>
                    <a:lnTo>
                      <a:pt x="598" y="270"/>
                    </a:lnTo>
                    <a:lnTo>
                      <a:pt x="593" y="234"/>
                    </a:lnTo>
                    <a:lnTo>
                      <a:pt x="583" y="202"/>
                    </a:lnTo>
                    <a:lnTo>
                      <a:pt x="569" y="176"/>
                    </a:lnTo>
                    <a:lnTo>
                      <a:pt x="552" y="153"/>
                    </a:lnTo>
                    <a:lnTo>
                      <a:pt x="536" y="135"/>
                    </a:lnTo>
                    <a:lnTo>
                      <a:pt x="521" y="122"/>
                    </a:lnTo>
                    <a:lnTo>
                      <a:pt x="512" y="114"/>
                    </a:lnTo>
                    <a:lnTo>
                      <a:pt x="507" y="111"/>
                    </a:lnTo>
                    <a:lnTo>
                      <a:pt x="502" y="107"/>
                    </a:lnTo>
                    <a:lnTo>
                      <a:pt x="497" y="106"/>
                    </a:lnTo>
                    <a:lnTo>
                      <a:pt x="39" y="0"/>
                    </a:lnTo>
                    <a:lnTo>
                      <a:pt x="26" y="0"/>
                    </a:lnTo>
                    <a:lnTo>
                      <a:pt x="14" y="5"/>
                    </a:lnTo>
                    <a:lnTo>
                      <a:pt x="5" y="13"/>
                    </a:lnTo>
                    <a:lnTo>
                      <a:pt x="0" y="25"/>
                    </a:lnTo>
                    <a:lnTo>
                      <a:pt x="0" y="38"/>
                    </a:lnTo>
                    <a:lnTo>
                      <a:pt x="3" y="49"/>
                    </a:lnTo>
                    <a:lnTo>
                      <a:pt x="13" y="59"/>
                    </a:lnTo>
                    <a:lnTo>
                      <a:pt x="24" y="64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" name="Freeform 49"/>
              <p:cNvSpPr>
                <a:spLocks/>
              </p:cNvSpPr>
              <p:nvPr/>
            </p:nvSpPr>
            <p:spPr bwMode="auto">
              <a:xfrm>
                <a:off x="-1407" y="2553"/>
                <a:ext cx="330" cy="161"/>
              </a:xfrm>
              <a:custGeom>
                <a:avLst/>
                <a:gdLst>
                  <a:gd name="T0" fmla="*/ 659 w 659"/>
                  <a:gd name="T1" fmla="*/ 151 h 322"/>
                  <a:gd name="T2" fmla="*/ 637 w 659"/>
                  <a:gd name="T3" fmla="*/ 322 h 322"/>
                  <a:gd name="T4" fmla="*/ 1 w 659"/>
                  <a:gd name="T5" fmla="*/ 148 h 322"/>
                  <a:gd name="T6" fmla="*/ 0 w 659"/>
                  <a:gd name="T7" fmla="*/ 23 h 322"/>
                  <a:gd name="T8" fmla="*/ 43 w 659"/>
                  <a:gd name="T9" fmla="*/ 0 h 322"/>
                  <a:gd name="T10" fmla="*/ 659 w 659"/>
                  <a:gd name="T11" fmla="*/ 151 h 32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59"/>
                  <a:gd name="T19" fmla="*/ 0 h 322"/>
                  <a:gd name="T20" fmla="*/ 659 w 659"/>
                  <a:gd name="T21" fmla="*/ 322 h 32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59" h="322">
                    <a:moveTo>
                      <a:pt x="659" y="151"/>
                    </a:moveTo>
                    <a:lnTo>
                      <a:pt x="637" y="322"/>
                    </a:lnTo>
                    <a:lnTo>
                      <a:pt x="1" y="148"/>
                    </a:lnTo>
                    <a:lnTo>
                      <a:pt x="0" y="23"/>
                    </a:lnTo>
                    <a:lnTo>
                      <a:pt x="43" y="0"/>
                    </a:lnTo>
                    <a:lnTo>
                      <a:pt x="659" y="151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50"/>
              <p:cNvSpPr>
                <a:spLocks/>
              </p:cNvSpPr>
              <p:nvPr/>
            </p:nvSpPr>
            <p:spPr bwMode="auto">
              <a:xfrm>
                <a:off x="-1390" y="2571"/>
                <a:ext cx="290" cy="79"/>
              </a:xfrm>
              <a:custGeom>
                <a:avLst/>
                <a:gdLst>
                  <a:gd name="T0" fmla="*/ 23 w 582"/>
                  <a:gd name="T1" fmla="*/ 0 h 157"/>
                  <a:gd name="T2" fmla="*/ 0 w 582"/>
                  <a:gd name="T3" fmla="*/ 6 h 157"/>
                  <a:gd name="T4" fmla="*/ 579 w 582"/>
                  <a:gd name="T5" fmla="*/ 157 h 157"/>
                  <a:gd name="T6" fmla="*/ 582 w 582"/>
                  <a:gd name="T7" fmla="*/ 138 h 157"/>
                  <a:gd name="T8" fmla="*/ 23 w 582"/>
                  <a:gd name="T9" fmla="*/ 0 h 1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2"/>
                  <a:gd name="T16" fmla="*/ 0 h 157"/>
                  <a:gd name="T17" fmla="*/ 582 w 582"/>
                  <a:gd name="T18" fmla="*/ 157 h 15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2" h="157">
                    <a:moveTo>
                      <a:pt x="23" y="0"/>
                    </a:moveTo>
                    <a:lnTo>
                      <a:pt x="0" y="6"/>
                    </a:lnTo>
                    <a:lnTo>
                      <a:pt x="579" y="157"/>
                    </a:lnTo>
                    <a:lnTo>
                      <a:pt x="582" y="138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51"/>
              <p:cNvSpPr>
                <a:spLocks/>
              </p:cNvSpPr>
              <p:nvPr/>
            </p:nvSpPr>
            <p:spPr bwMode="auto">
              <a:xfrm>
                <a:off x="-1399" y="2588"/>
                <a:ext cx="295" cy="99"/>
              </a:xfrm>
              <a:custGeom>
                <a:avLst/>
                <a:gdLst>
                  <a:gd name="T0" fmla="*/ 0 w 588"/>
                  <a:gd name="T1" fmla="*/ 0 h 198"/>
                  <a:gd name="T2" fmla="*/ 588 w 588"/>
                  <a:gd name="T3" fmla="*/ 161 h 198"/>
                  <a:gd name="T4" fmla="*/ 582 w 588"/>
                  <a:gd name="T5" fmla="*/ 198 h 198"/>
                  <a:gd name="T6" fmla="*/ 0 w 588"/>
                  <a:gd name="T7" fmla="*/ 41 h 198"/>
                  <a:gd name="T8" fmla="*/ 0 w 588"/>
                  <a:gd name="T9" fmla="*/ 0 h 1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88"/>
                  <a:gd name="T16" fmla="*/ 0 h 198"/>
                  <a:gd name="T17" fmla="*/ 588 w 588"/>
                  <a:gd name="T18" fmla="*/ 198 h 1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88" h="198">
                    <a:moveTo>
                      <a:pt x="0" y="0"/>
                    </a:moveTo>
                    <a:lnTo>
                      <a:pt x="588" y="161"/>
                    </a:lnTo>
                    <a:lnTo>
                      <a:pt x="582" y="198"/>
                    </a:lnTo>
                    <a:lnTo>
                      <a:pt x="0" y="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52"/>
              <p:cNvSpPr>
                <a:spLocks/>
              </p:cNvSpPr>
              <p:nvPr/>
            </p:nvSpPr>
            <p:spPr bwMode="auto">
              <a:xfrm>
                <a:off x="-1491" y="2638"/>
                <a:ext cx="308" cy="202"/>
              </a:xfrm>
              <a:custGeom>
                <a:avLst/>
                <a:gdLst>
                  <a:gd name="T0" fmla="*/ 513 w 615"/>
                  <a:gd name="T1" fmla="*/ 0 h 402"/>
                  <a:gd name="T2" fmla="*/ 0 w 615"/>
                  <a:gd name="T3" fmla="*/ 342 h 402"/>
                  <a:gd name="T4" fmla="*/ 172 w 615"/>
                  <a:gd name="T5" fmla="*/ 402 h 402"/>
                  <a:gd name="T6" fmla="*/ 612 w 615"/>
                  <a:gd name="T7" fmla="*/ 81 h 402"/>
                  <a:gd name="T8" fmla="*/ 615 w 615"/>
                  <a:gd name="T9" fmla="*/ 29 h 402"/>
                  <a:gd name="T10" fmla="*/ 513 w 615"/>
                  <a:gd name="T11" fmla="*/ 0 h 40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15"/>
                  <a:gd name="T19" fmla="*/ 0 h 402"/>
                  <a:gd name="T20" fmla="*/ 615 w 615"/>
                  <a:gd name="T21" fmla="*/ 402 h 402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15" h="402">
                    <a:moveTo>
                      <a:pt x="513" y="0"/>
                    </a:moveTo>
                    <a:lnTo>
                      <a:pt x="0" y="342"/>
                    </a:lnTo>
                    <a:lnTo>
                      <a:pt x="172" y="402"/>
                    </a:lnTo>
                    <a:lnTo>
                      <a:pt x="612" y="81"/>
                    </a:lnTo>
                    <a:lnTo>
                      <a:pt x="615" y="29"/>
                    </a:lnTo>
                    <a:lnTo>
                      <a:pt x="51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53"/>
              <p:cNvSpPr>
                <a:spLocks/>
              </p:cNvSpPr>
              <p:nvPr/>
            </p:nvSpPr>
            <p:spPr bwMode="auto">
              <a:xfrm>
                <a:off x="-1446" y="2658"/>
                <a:ext cx="238" cy="154"/>
              </a:xfrm>
              <a:custGeom>
                <a:avLst/>
                <a:gdLst>
                  <a:gd name="T0" fmla="*/ 476 w 476"/>
                  <a:gd name="T1" fmla="*/ 16 h 308"/>
                  <a:gd name="T2" fmla="*/ 69 w 476"/>
                  <a:gd name="T3" fmla="*/ 308 h 308"/>
                  <a:gd name="T4" fmla="*/ 0 w 476"/>
                  <a:gd name="T5" fmla="*/ 285 h 308"/>
                  <a:gd name="T6" fmla="*/ 422 w 476"/>
                  <a:gd name="T7" fmla="*/ 0 h 308"/>
                  <a:gd name="T8" fmla="*/ 476 w 476"/>
                  <a:gd name="T9" fmla="*/ 16 h 3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76"/>
                  <a:gd name="T16" fmla="*/ 0 h 308"/>
                  <a:gd name="T17" fmla="*/ 476 w 476"/>
                  <a:gd name="T18" fmla="*/ 308 h 3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76" h="308">
                    <a:moveTo>
                      <a:pt x="476" y="16"/>
                    </a:moveTo>
                    <a:lnTo>
                      <a:pt x="69" y="308"/>
                    </a:lnTo>
                    <a:lnTo>
                      <a:pt x="0" y="285"/>
                    </a:lnTo>
                    <a:lnTo>
                      <a:pt x="422" y="0"/>
                    </a:lnTo>
                    <a:lnTo>
                      <a:pt x="476" y="16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54"/>
              <p:cNvSpPr>
                <a:spLocks/>
              </p:cNvSpPr>
              <p:nvPr/>
            </p:nvSpPr>
            <p:spPr bwMode="auto">
              <a:xfrm>
                <a:off x="-1858" y="1970"/>
                <a:ext cx="994" cy="1119"/>
              </a:xfrm>
              <a:custGeom>
                <a:avLst/>
                <a:gdLst>
                  <a:gd name="T0" fmla="*/ 783 w 1987"/>
                  <a:gd name="T1" fmla="*/ 0 h 2238"/>
                  <a:gd name="T2" fmla="*/ 0 w 1987"/>
                  <a:gd name="T3" fmla="*/ 362 h 2238"/>
                  <a:gd name="T4" fmla="*/ 21 w 1987"/>
                  <a:gd name="T5" fmla="*/ 489 h 2238"/>
                  <a:gd name="T6" fmla="*/ 198 w 1987"/>
                  <a:gd name="T7" fmla="*/ 525 h 2238"/>
                  <a:gd name="T8" fmla="*/ 390 w 1987"/>
                  <a:gd name="T9" fmla="*/ 1939 h 2238"/>
                  <a:gd name="T10" fmla="*/ 482 w 1987"/>
                  <a:gd name="T11" fmla="*/ 1980 h 2238"/>
                  <a:gd name="T12" fmla="*/ 539 w 1987"/>
                  <a:gd name="T13" fmla="*/ 1933 h 2238"/>
                  <a:gd name="T14" fmla="*/ 421 w 1987"/>
                  <a:gd name="T15" fmla="*/ 854 h 2238"/>
                  <a:gd name="T16" fmla="*/ 1064 w 1987"/>
                  <a:gd name="T17" fmla="*/ 1004 h 2238"/>
                  <a:gd name="T18" fmla="*/ 1041 w 1987"/>
                  <a:gd name="T19" fmla="*/ 2194 h 2238"/>
                  <a:gd name="T20" fmla="*/ 1136 w 1987"/>
                  <a:gd name="T21" fmla="*/ 2238 h 2238"/>
                  <a:gd name="T22" fmla="*/ 1178 w 1987"/>
                  <a:gd name="T23" fmla="*/ 2191 h 2238"/>
                  <a:gd name="T24" fmla="*/ 1261 w 1987"/>
                  <a:gd name="T25" fmla="*/ 987 h 2238"/>
                  <a:gd name="T26" fmla="*/ 1617 w 1987"/>
                  <a:gd name="T27" fmla="*/ 765 h 2238"/>
                  <a:gd name="T28" fmla="*/ 1496 w 1987"/>
                  <a:gd name="T29" fmla="*/ 1700 h 2238"/>
                  <a:gd name="T30" fmla="*/ 1589 w 1987"/>
                  <a:gd name="T31" fmla="*/ 1741 h 2238"/>
                  <a:gd name="T32" fmla="*/ 1644 w 1987"/>
                  <a:gd name="T33" fmla="*/ 1694 h 2238"/>
                  <a:gd name="T34" fmla="*/ 1865 w 1987"/>
                  <a:gd name="T35" fmla="*/ 339 h 2238"/>
                  <a:gd name="T36" fmla="*/ 1963 w 1987"/>
                  <a:gd name="T37" fmla="*/ 283 h 2238"/>
                  <a:gd name="T38" fmla="*/ 1987 w 1987"/>
                  <a:gd name="T39" fmla="*/ 145 h 2238"/>
                  <a:gd name="T40" fmla="*/ 783 w 1987"/>
                  <a:gd name="T41" fmla="*/ 0 h 223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987"/>
                  <a:gd name="T64" fmla="*/ 0 h 2238"/>
                  <a:gd name="T65" fmla="*/ 1987 w 1987"/>
                  <a:gd name="T66" fmla="*/ 2238 h 223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987" h="2238">
                    <a:moveTo>
                      <a:pt x="783" y="0"/>
                    </a:moveTo>
                    <a:lnTo>
                      <a:pt x="0" y="362"/>
                    </a:lnTo>
                    <a:lnTo>
                      <a:pt x="21" y="489"/>
                    </a:lnTo>
                    <a:lnTo>
                      <a:pt x="198" y="525"/>
                    </a:lnTo>
                    <a:lnTo>
                      <a:pt x="390" y="1939"/>
                    </a:lnTo>
                    <a:lnTo>
                      <a:pt x="482" y="1980"/>
                    </a:lnTo>
                    <a:lnTo>
                      <a:pt x="539" y="1933"/>
                    </a:lnTo>
                    <a:lnTo>
                      <a:pt x="421" y="854"/>
                    </a:lnTo>
                    <a:lnTo>
                      <a:pt x="1064" y="1004"/>
                    </a:lnTo>
                    <a:lnTo>
                      <a:pt x="1041" y="2194"/>
                    </a:lnTo>
                    <a:lnTo>
                      <a:pt x="1136" y="2238"/>
                    </a:lnTo>
                    <a:lnTo>
                      <a:pt x="1178" y="2191"/>
                    </a:lnTo>
                    <a:lnTo>
                      <a:pt x="1261" y="987"/>
                    </a:lnTo>
                    <a:lnTo>
                      <a:pt x="1617" y="765"/>
                    </a:lnTo>
                    <a:lnTo>
                      <a:pt x="1496" y="1700"/>
                    </a:lnTo>
                    <a:lnTo>
                      <a:pt x="1589" y="1741"/>
                    </a:lnTo>
                    <a:lnTo>
                      <a:pt x="1644" y="1694"/>
                    </a:lnTo>
                    <a:lnTo>
                      <a:pt x="1865" y="339"/>
                    </a:lnTo>
                    <a:lnTo>
                      <a:pt x="1963" y="283"/>
                    </a:lnTo>
                    <a:lnTo>
                      <a:pt x="1987" y="145"/>
                    </a:lnTo>
                    <a:lnTo>
                      <a:pt x="783" y="0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55"/>
              <p:cNvSpPr>
                <a:spLocks/>
              </p:cNvSpPr>
              <p:nvPr/>
            </p:nvSpPr>
            <p:spPr bwMode="auto">
              <a:xfrm>
                <a:off x="-1785" y="2000"/>
                <a:ext cx="845" cy="241"/>
              </a:xfrm>
              <a:custGeom>
                <a:avLst/>
                <a:gdLst>
                  <a:gd name="T0" fmla="*/ 656 w 1690"/>
                  <a:gd name="T1" fmla="*/ 0 h 482"/>
                  <a:gd name="T2" fmla="*/ 0 w 1690"/>
                  <a:gd name="T3" fmla="*/ 299 h 482"/>
                  <a:gd name="T4" fmla="*/ 1017 w 1690"/>
                  <a:gd name="T5" fmla="*/ 482 h 482"/>
                  <a:gd name="T6" fmla="*/ 1690 w 1690"/>
                  <a:gd name="T7" fmla="*/ 122 h 482"/>
                  <a:gd name="T8" fmla="*/ 656 w 1690"/>
                  <a:gd name="T9" fmla="*/ 0 h 48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90"/>
                  <a:gd name="T16" fmla="*/ 0 h 482"/>
                  <a:gd name="T17" fmla="*/ 1690 w 1690"/>
                  <a:gd name="T18" fmla="*/ 482 h 48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90" h="482">
                    <a:moveTo>
                      <a:pt x="656" y="0"/>
                    </a:moveTo>
                    <a:lnTo>
                      <a:pt x="0" y="299"/>
                    </a:lnTo>
                    <a:lnTo>
                      <a:pt x="1017" y="482"/>
                    </a:lnTo>
                    <a:lnTo>
                      <a:pt x="1690" y="122"/>
                    </a:lnTo>
                    <a:lnTo>
                      <a:pt x="656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Freeform 56"/>
              <p:cNvSpPr>
                <a:spLocks/>
              </p:cNvSpPr>
              <p:nvPr/>
            </p:nvSpPr>
            <p:spPr bwMode="auto">
              <a:xfrm>
                <a:off x="-1816" y="2171"/>
                <a:ext cx="529" cy="125"/>
              </a:xfrm>
              <a:custGeom>
                <a:avLst/>
                <a:gdLst>
                  <a:gd name="T0" fmla="*/ 0 w 1057"/>
                  <a:gd name="T1" fmla="*/ 0 h 252"/>
                  <a:gd name="T2" fmla="*/ 1057 w 1057"/>
                  <a:gd name="T3" fmla="*/ 205 h 252"/>
                  <a:gd name="T4" fmla="*/ 1056 w 1057"/>
                  <a:gd name="T5" fmla="*/ 252 h 252"/>
                  <a:gd name="T6" fmla="*/ 8 w 1057"/>
                  <a:gd name="T7" fmla="*/ 47 h 252"/>
                  <a:gd name="T8" fmla="*/ 0 w 1057"/>
                  <a:gd name="T9" fmla="*/ 0 h 2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7"/>
                  <a:gd name="T16" fmla="*/ 0 h 252"/>
                  <a:gd name="T17" fmla="*/ 1057 w 1057"/>
                  <a:gd name="T18" fmla="*/ 252 h 2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7" h="252">
                    <a:moveTo>
                      <a:pt x="0" y="0"/>
                    </a:moveTo>
                    <a:lnTo>
                      <a:pt x="1057" y="205"/>
                    </a:lnTo>
                    <a:lnTo>
                      <a:pt x="1056" y="252"/>
                    </a:lnTo>
                    <a:lnTo>
                      <a:pt x="8" y="4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8CE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57"/>
              <p:cNvSpPr>
                <a:spLocks/>
              </p:cNvSpPr>
              <p:nvPr/>
            </p:nvSpPr>
            <p:spPr bwMode="auto">
              <a:xfrm>
                <a:off x="-1262" y="2076"/>
                <a:ext cx="353" cy="220"/>
              </a:xfrm>
              <a:custGeom>
                <a:avLst/>
                <a:gdLst>
                  <a:gd name="T0" fmla="*/ 3 w 707"/>
                  <a:gd name="T1" fmla="*/ 390 h 442"/>
                  <a:gd name="T2" fmla="*/ 0 w 707"/>
                  <a:gd name="T3" fmla="*/ 442 h 442"/>
                  <a:gd name="T4" fmla="*/ 699 w 707"/>
                  <a:gd name="T5" fmla="*/ 46 h 442"/>
                  <a:gd name="T6" fmla="*/ 707 w 707"/>
                  <a:gd name="T7" fmla="*/ 0 h 442"/>
                  <a:gd name="T8" fmla="*/ 3 w 707"/>
                  <a:gd name="T9" fmla="*/ 390 h 4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07"/>
                  <a:gd name="T16" fmla="*/ 0 h 442"/>
                  <a:gd name="T17" fmla="*/ 707 w 707"/>
                  <a:gd name="T18" fmla="*/ 442 h 4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07" h="442">
                    <a:moveTo>
                      <a:pt x="3" y="390"/>
                    </a:moveTo>
                    <a:lnTo>
                      <a:pt x="0" y="442"/>
                    </a:lnTo>
                    <a:lnTo>
                      <a:pt x="699" y="46"/>
                    </a:lnTo>
                    <a:lnTo>
                      <a:pt x="707" y="0"/>
                    </a:lnTo>
                    <a:lnTo>
                      <a:pt x="3" y="390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58"/>
              <p:cNvSpPr>
                <a:spLocks/>
              </p:cNvSpPr>
              <p:nvPr/>
            </p:nvSpPr>
            <p:spPr bwMode="auto">
              <a:xfrm>
                <a:off x="-1640" y="2293"/>
                <a:ext cx="302" cy="120"/>
              </a:xfrm>
              <a:custGeom>
                <a:avLst/>
                <a:gdLst>
                  <a:gd name="T0" fmla="*/ 12 w 605"/>
                  <a:gd name="T1" fmla="*/ 111 h 239"/>
                  <a:gd name="T2" fmla="*/ 0 w 605"/>
                  <a:gd name="T3" fmla="*/ 0 h 239"/>
                  <a:gd name="T4" fmla="*/ 605 w 605"/>
                  <a:gd name="T5" fmla="*/ 127 h 239"/>
                  <a:gd name="T6" fmla="*/ 601 w 605"/>
                  <a:gd name="T7" fmla="*/ 239 h 239"/>
                  <a:gd name="T8" fmla="*/ 12 w 605"/>
                  <a:gd name="T9" fmla="*/ 111 h 2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05"/>
                  <a:gd name="T16" fmla="*/ 0 h 239"/>
                  <a:gd name="T17" fmla="*/ 605 w 605"/>
                  <a:gd name="T18" fmla="*/ 239 h 2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05" h="239">
                    <a:moveTo>
                      <a:pt x="12" y="111"/>
                    </a:moveTo>
                    <a:lnTo>
                      <a:pt x="0" y="0"/>
                    </a:lnTo>
                    <a:lnTo>
                      <a:pt x="605" y="127"/>
                    </a:lnTo>
                    <a:lnTo>
                      <a:pt x="601" y="239"/>
                    </a:lnTo>
                    <a:lnTo>
                      <a:pt x="12" y="111"/>
                    </a:lnTo>
                    <a:close/>
                  </a:path>
                </a:pathLst>
              </a:custGeom>
              <a:solidFill>
                <a:srgbClr val="664C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Freeform 59"/>
              <p:cNvSpPr>
                <a:spLocks/>
              </p:cNvSpPr>
              <p:nvPr/>
            </p:nvSpPr>
            <p:spPr bwMode="auto">
              <a:xfrm>
                <a:off x="-1209" y="2234"/>
                <a:ext cx="162" cy="158"/>
              </a:xfrm>
              <a:custGeom>
                <a:avLst/>
                <a:gdLst>
                  <a:gd name="T0" fmla="*/ 0 w 325"/>
                  <a:gd name="T1" fmla="*/ 317 h 317"/>
                  <a:gd name="T2" fmla="*/ 2 w 325"/>
                  <a:gd name="T3" fmla="*/ 196 h 317"/>
                  <a:gd name="T4" fmla="*/ 325 w 325"/>
                  <a:gd name="T5" fmla="*/ 0 h 317"/>
                  <a:gd name="T6" fmla="*/ 304 w 325"/>
                  <a:gd name="T7" fmla="*/ 115 h 317"/>
                  <a:gd name="T8" fmla="*/ 0 w 325"/>
                  <a:gd name="T9" fmla="*/ 317 h 3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25"/>
                  <a:gd name="T16" fmla="*/ 0 h 317"/>
                  <a:gd name="T17" fmla="*/ 325 w 325"/>
                  <a:gd name="T18" fmla="*/ 317 h 3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25" h="317">
                    <a:moveTo>
                      <a:pt x="0" y="317"/>
                    </a:moveTo>
                    <a:lnTo>
                      <a:pt x="2" y="196"/>
                    </a:lnTo>
                    <a:lnTo>
                      <a:pt x="325" y="0"/>
                    </a:lnTo>
                    <a:lnTo>
                      <a:pt x="304" y="115"/>
                    </a:lnTo>
                    <a:lnTo>
                      <a:pt x="0" y="317"/>
                    </a:lnTo>
                    <a:close/>
                  </a:path>
                </a:pathLst>
              </a:custGeom>
              <a:solidFill>
                <a:srgbClr val="472D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60"/>
              <p:cNvSpPr>
                <a:spLocks/>
              </p:cNvSpPr>
              <p:nvPr/>
            </p:nvSpPr>
            <p:spPr bwMode="auto">
              <a:xfrm>
                <a:off x="-1730" y="2260"/>
                <a:ext cx="97" cy="662"/>
              </a:xfrm>
              <a:custGeom>
                <a:avLst/>
                <a:gdLst>
                  <a:gd name="T0" fmla="*/ 0 w 193"/>
                  <a:gd name="T1" fmla="*/ 0 h 1323"/>
                  <a:gd name="T2" fmla="*/ 37 w 193"/>
                  <a:gd name="T3" fmla="*/ 11 h 1323"/>
                  <a:gd name="T4" fmla="*/ 193 w 193"/>
                  <a:gd name="T5" fmla="*/ 1323 h 1323"/>
                  <a:gd name="T6" fmla="*/ 166 w 193"/>
                  <a:gd name="T7" fmla="*/ 1312 h 1323"/>
                  <a:gd name="T8" fmla="*/ 0 w 193"/>
                  <a:gd name="T9" fmla="*/ 0 h 13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3"/>
                  <a:gd name="T16" fmla="*/ 0 h 1323"/>
                  <a:gd name="T17" fmla="*/ 193 w 193"/>
                  <a:gd name="T18" fmla="*/ 1323 h 13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3" h="1323">
                    <a:moveTo>
                      <a:pt x="0" y="0"/>
                    </a:moveTo>
                    <a:lnTo>
                      <a:pt x="37" y="11"/>
                    </a:lnTo>
                    <a:lnTo>
                      <a:pt x="193" y="1323"/>
                    </a:lnTo>
                    <a:lnTo>
                      <a:pt x="166" y="13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61"/>
              <p:cNvSpPr>
                <a:spLocks/>
              </p:cNvSpPr>
              <p:nvPr/>
            </p:nvSpPr>
            <p:spPr bwMode="auto">
              <a:xfrm>
                <a:off x="-1317" y="2356"/>
                <a:ext cx="40" cy="687"/>
              </a:xfrm>
              <a:custGeom>
                <a:avLst/>
                <a:gdLst>
                  <a:gd name="T0" fmla="*/ 49 w 82"/>
                  <a:gd name="T1" fmla="*/ 0 h 1374"/>
                  <a:gd name="T2" fmla="*/ 82 w 82"/>
                  <a:gd name="T3" fmla="*/ 4 h 1374"/>
                  <a:gd name="T4" fmla="*/ 21 w 82"/>
                  <a:gd name="T5" fmla="*/ 1374 h 1374"/>
                  <a:gd name="T6" fmla="*/ 0 w 82"/>
                  <a:gd name="T7" fmla="*/ 1366 h 1374"/>
                  <a:gd name="T8" fmla="*/ 49 w 82"/>
                  <a:gd name="T9" fmla="*/ 0 h 13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2"/>
                  <a:gd name="T16" fmla="*/ 0 h 1374"/>
                  <a:gd name="T17" fmla="*/ 82 w 82"/>
                  <a:gd name="T18" fmla="*/ 1374 h 13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2" h="1374">
                    <a:moveTo>
                      <a:pt x="49" y="0"/>
                    </a:moveTo>
                    <a:lnTo>
                      <a:pt x="82" y="4"/>
                    </a:lnTo>
                    <a:lnTo>
                      <a:pt x="21" y="1374"/>
                    </a:lnTo>
                    <a:lnTo>
                      <a:pt x="0" y="1366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62"/>
              <p:cNvSpPr>
                <a:spLocks/>
              </p:cNvSpPr>
              <p:nvPr/>
            </p:nvSpPr>
            <p:spPr bwMode="auto">
              <a:xfrm>
                <a:off x="-1081" y="2193"/>
                <a:ext cx="97" cy="609"/>
              </a:xfrm>
              <a:custGeom>
                <a:avLst/>
                <a:gdLst>
                  <a:gd name="T0" fmla="*/ 164 w 194"/>
                  <a:gd name="T1" fmla="*/ 19 h 1218"/>
                  <a:gd name="T2" fmla="*/ 194 w 194"/>
                  <a:gd name="T3" fmla="*/ 0 h 1218"/>
                  <a:gd name="T4" fmla="*/ 15 w 194"/>
                  <a:gd name="T5" fmla="*/ 1218 h 1218"/>
                  <a:gd name="T6" fmla="*/ 0 w 194"/>
                  <a:gd name="T7" fmla="*/ 1210 h 1218"/>
                  <a:gd name="T8" fmla="*/ 164 w 194"/>
                  <a:gd name="T9" fmla="*/ 19 h 12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4"/>
                  <a:gd name="T16" fmla="*/ 0 h 1218"/>
                  <a:gd name="T17" fmla="*/ 194 w 194"/>
                  <a:gd name="T18" fmla="*/ 1218 h 12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4" h="1218">
                    <a:moveTo>
                      <a:pt x="164" y="19"/>
                    </a:moveTo>
                    <a:lnTo>
                      <a:pt x="194" y="0"/>
                    </a:lnTo>
                    <a:lnTo>
                      <a:pt x="15" y="1218"/>
                    </a:lnTo>
                    <a:lnTo>
                      <a:pt x="0" y="1210"/>
                    </a:lnTo>
                    <a:lnTo>
                      <a:pt x="164" y="19"/>
                    </a:lnTo>
                    <a:close/>
                  </a:path>
                </a:pathLst>
              </a:custGeom>
              <a:solidFill>
                <a:srgbClr val="7056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2" name="Freeform 63"/>
              <p:cNvSpPr>
                <a:spLocks/>
              </p:cNvSpPr>
              <p:nvPr/>
            </p:nvSpPr>
            <p:spPr bwMode="auto">
              <a:xfrm>
                <a:off x="-1693" y="2268"/>
                <a:ext cx="84" cy="655"/>
              </a:xfrm>
              <a:custGeom>
                <a:avLst/>
                <a:gdLst>
                  <a:gd name="T0" fmla="*/ 0 w 167"/>
                  <a:gd name="T1" fmla="*/ 0 h 1309"/>
                  <a:gd name="T2" fmla="*/ 27 w 167"/>
                  <a:gd name="T3" fmla="*/ 7 h 1309"/>
                  <a:gd name="T4" fmla="*/ 167 w 167"/>
                  <a:gd name="T5" fmla="*/ 1285 h 1309"/>
                  <a:gd name="T6" fmla="*/ 146 w 167"/>
                  <a:gd name="T7" fmla="*/ 1309 h 1309"/>
                  <a:gd name="T8" fmla="*/ 0 w 167"/>
                  <a:gd name="T9" fmla="*/ 0 h 130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7"/>
                  <a:gd name="T16" fmla="*/ 0 h 1309"/>
                  <a:gd name="T17" fmla="*/ 167 w 167"/>
                  <a:gd name="T18" fmla="*/ 1309 h 130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7" h="1309">
                    <a:moveTo>
                      <a:pt x="0" y="0"/>
                    </a:moveTo>
                    <a:lnTo>
                      <a:pt x="27" y="7"/>
                    </a:lnTo>
                    <a:lnTo>
                      <a:pt x="167" y="1285"/>
                    </a:lnTo>
                    <a:lnTo>
                      <a:pt x="146" y="130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C3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64"/>
              <p:cNvSpPr>
                <a:spLocks/>
              </p:cNvSpPr>
              <p:nvPr/>
            </p:nvSpPr>
            <p:spPr bwMode="auto">
              <a:xfrm>
                <a:off x="-1287" y="2343"/>
                <a:ext cx="46" cy="700"/>
              </a:xfrm>
              <a:custGeom>
                <a:avLst/>
                <a:gdLst>
                  <a:gd name="T0" fmla="*/ 72 w 93"/>
                  <a:gd name="T1" fmla="*/ 15 h 1400"/>
                  <a:gd name="T2" fmla="*/ 93 w 93"/>
                  <a:gd name="T3" fmla="*/ 0 h 1400"/>
                  <a:gd name="T4" fmla="*/ 18 w 93"/>
                  <a:gd name="T5" fmla="*/ 1383 h 1400"/>
                  <a:gd name="T6" fmla="*/ 0 w 93"/>
                  <a:gd name="T7" fmla="*/ 1400 h 1400"/>
                  <a:gd name="T8" fmla="*/ 72 w 93"/>
                  <a:gd name="T9" fmla="*/ 15 h 14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1400"/>
                  <a:gd name="T17" fmla="*/ 93 w 93"/>
                  <a:gd name="T18" fmla="*/ 1400 h 14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1400">
                    <a:moveTo>
                      <a:pt x="72" y="15"/>
                    </a:moveTo>
                    <a:lnTo>
                      <a:pt x="93" y="0"/>
                    </a:lnTo>
                    <a:lnTo>
                      <a:pt x="18" y="1383"/>
                    </a:lnTo>
                    <a:lnTo>
                      <a:pt x="0" y="1400"/>
                    </a:lnTo>
                    <a:lnTo>
                      <a:pt x="72" y="15"/>
                    </a:lnTo>
                    <a:close/>
                  </a:path>
                </a:pathLst>
              </a:custGeom>
              <a:solidFill>
                <a:srgbClr val="4C33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Freeform 65"/>
              <p:cNvSpPr>
                <a:spLocks/>
              </p:cNvSpPr>
              <p:nvPr/>
            </p:nvSpPr>
            <p:spPr bwMode="auto">
              <a:xfrm>
                <a:off x="-1635" y="2767"/>
                <a:ext cx="305" cy="184"/>
              </a:xfrm>
              <a:custGeom>
                <a:avLst/>
                <a:gdLst>
                  <a:gd name="T0" fmla="*/ 609 w 609"/>
                  <a:gd name="T1" fmla="*/ 198 h 369"/>
                  <a:gd name="T2" fmla="*/ 606 w 609"/>
                  <a:gd name="T3" fmla="*/ 369 h 369"/>
                  <a:gd name="T4" fmla="*/ 13 w 609"/>
                  <a:gd name="T5" fmla="*/ 155 h 369"/>
                  <a:gd name="T6" fmla="*/ 0 w 609"/>
                  <a:gd name="T7" fmla="*/ 28 h 369"/>
                  <a:gd name="T8" fmla="*/ 32 w 609"/>
                  <a:gd name="T9" fmla="*/ 0 h 369"/>
                  <a:gd name="T10" fmla="*/ 609 w 609"/>
                  <a:gd name="T11" fmla="*/ 198 h 36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09"/>
                  <a:gd name="T19" fmla="*/ 0 h 369"/>
                  <a:gd name="T20" fmla="*/ 609 w 609"/>
                  <a:gd name="T21" fmla="*/ 369 h 36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09" h="369">
                    <a:moveTo>
                      <a:pt x="609" y="198"/>
                    </a:moveTo>
                    <a:lnTo>
                      <a:pt x="606" y="369"/>
                    </a:lnTo>
                    <a:lnTo>
                      <a:pt x="13" y="155"/>
                    </a:lnTo>
                    <a:lnTo>
                      <a:pt x="0" y="28"/>
                    </a:lnTo>
                    <a:lnTo>
                      <a:pt x="32" y="0"/>
                    </a:lnTo>
                    <a:lnTo>
                      <a:pt x="609" y="19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5" name="Freeform 66"/>
              <p:cNvSpPr>
                <a:spLocks/>
              </p:cNvSpPr>
              <p:nvPr/>
            </p:nvSpPr>
            <p:spPr bwMode="auto">
              <a:xfrm>
                <a:off x="-1620" y="2787"/>
                <a:ext cx="271" cy="100"/>
              </a:xfrm>
              <a:custGeom>
                <a:avLst/>
                <a:gdLst>
                  <a:gd name="T0" fmla="*/ 19 w 541"/>
                  <a:gd name="T1" fmla="*/ 0 h 200"/>
                  <a:gd name="T2" fmla="*/ 0 w 541"/>
                  <a:gd name="T3" fmla="*/ 6 h 200"/>
                  <a:gd name="T4" fmla="*/ 539 w 541"/>
                  <a:gd name="T5" fmla="*/ 200 h 200"/>
                  <a:gd name="T6" fmla="*/ 541 w 541"/>
                  <a:gd name="T7" fmla="*/ 180 h 200"/>
                  <a:gd name="T8" fmla="*/ 19 w 541"/>
                  <a:gd name="T9" fmla="*/ 0 h 2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41"/>
                  <a:gd name="T16" fmla="*/ 0 h 200"/>
                  <a:gd name="T17" fmla="*/ 541 w 541"/>
                  <a:gd name="T18" fmla="*/ 200 h 20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41" h="200">
                    <a:moveTo>
                      <a:pt x="19" y="0"/>
                    </a:moveTo>
                    <a:lnTo>
                      <a:pt x="0" y="6"/>
                    </a:lnTo>
                    <a:lnTo>
                      <a:pt x="539" y="200"/>
                    </a:lnTo>
                    <a:lnTo>
                      <a:pt x="541" y="18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6047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67"/>
              <p:cNvSpPr>
                <a:spLocks/>
              </p:cNvSpPr>
              <p:nvPr/>
            </p:nvSpPr>
            <p:spPr bwMode="auto">
              <a:xfrm>
                <a:off x="-1626" y="2804"/>
                <a:ext cx="275" cy="116"/>
              </a:xfrm>
              <a:custGeom>
                <a:avLst/>
                <a:gdLst>
                  <a:gd name="T0" fmla="*/ 0 w 551"/>
                  <a:gd name="T1" fmla="*/ 0 h 232"/>
                  <a:gd name="T2" fmla="*/ 551 w 551"/>
                  <a:gd name="T3" fmla="*/ 203 h 232"/>
                  <a:gd name="T4" fmla="*/ 547 w 551"/>
                  <a:gd name="T5" fmla="*/ 232 h 232"/>
                  <a:gd name="T6" fmla="*/ 3 w 551"/>
                  <a:gd name="T7" fmla="*/ 32 h 232"/>
                  <a:gd name="T8" fmla="*/ 0 w 551"/>
                  <a:gd name="T9" fmla="*/ 0 h 2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51"/>
                  <a:gd name="T16" fmla="*/ 0 h 232"/>
                  <a:gd name="T17" fmla="*/ 551 w 551"/>
                  <a:gd name="T18" fmla="*/ 232 h 2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51" h="232">
                    <a:moveTo>
                      <a:pt x="0" y="0"/>
                    </a:moveTo>
                    <a:lnTo>
                      <a:pt x="551" y="203"/>
                    </a:lnTo>
                    <a:lnTo>
                      <a:pt x="547" y="232"/>
                    </a:lnTo>
                    <a:lnTo>
                      <a:pt x="3" y="3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59B19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68"/>
              <p:cNvSpPr>
                <a:spLocks/>
              </p:cNvSpPr>
              <p:nvPr/>
            </p:nvSpPr>
            <p:spPr bwMode="auto">
              <a:xfrm>
                <a:off x="-1631" y="2005"/>
                <a:ext cx="257" cy="106"/>
              </a:xfrm>
              <a:custGeom>
                <a:avLst/>
                <a:gdLst>
                  <a:gd name="T0" fmla="*/ 449 w 514"/>
                  <a:gd name="T1" fmla="*/ 0 h 211"/>
                  <a:gd name="T2" fmla="*/ 0 w 514"/>
                  <a:gd name="T3" fmla="*/ 211 h 211"/>
                  <a:gd name="T4" fmla="*/ 514 w 514"/>
                  <a:gd name="T5" fmla="*/ 6 h 211"/>
                  <a:gd name="T6" fmla="*/ 449 w 514"/>
                  <a:gd name="T7" fmla="*/ 0 h 2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14"/>
                  <a:gd name="T13" fmla="*/ 0 h 211"/>
                  <a:gd name="T14" fmla="*/ 514 w 514"/>
                  <a:gd name="T15" fmla="*/ 211 h 2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14" h="211">
                    <a:moveTo>
                      <a:pt x="449" y="0"/>
                    </a:moveTo>
                    <a:lnTo>
                      <a:pt x="0" y="211"/>
                    </a:lnTo>
                    <a:lnTo>
                      <a:pt x="514" y="6"/>
                    </a:lnTo>
                    <a:lnTo>
                      <a:pt x="449" y="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69"/>
              <p:cNvSpPr>
                <a:spLocks/>
              </p:cNvSpPr>
              <p:nvPr/>
            </p:nvSpPr>
            <p:spPr bwMode="auto">
              <a:xfrm>
                <a:off x="-1527" y="2093"/>
                <a:ext cx="257" cy="106"/>
              </a:xfrm>
              <a:custGeom>
                <a:avLst/>
                <a:gdLst>
                  <a:gd name="T0" fmla="*/ 65 w 514"/>
                  <a:gd name="T1" fmla="*/ 211 h 211"/>
                  <a:gd name="T2" fmla="*/ 514 w 514"/>
                  <a:gd name="T3" fmla="*/ 0 h 211"/>
                  <a:gd name="T4" fmla="*/ 0 w 514"/>
                  <a:gd name="T5" fmla="*/ 206 h 211"/>
                  <a:gd name="T6" fmla="*/ 65 w 514"/>
                  <a:gd name="T7" fmla="*/ 211 h 2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14"/>
                  <a:gd name="T13" fmla="*/ 0 h 211"/>
                  <a:gd name="T14" fmla="*/ 514 w 514"/>
                  <a:gd name="T15" fmla="*/ 211 h 2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14" h="211">
                    <a:moveTo>
                      <a:pt x="65" y="211"/>
                    </a:moveTo>
                    <a:lnTo>
                      <a:pt x="514" y="0"/>
                    </a:lnTo>
                    <a:lnTo>
                      <a:pt x="0" y="206"/>
                    </a:lnTo>
                    <a:lnTo>
                      <a:pt x="65" y="211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70"/>
              <p:cNvSpPr>
                <a:spLocks/>
              </p:cNvSpPr>
              <p:nvPr/>
            </p:nvSpPr>
            <p:spPr bwMode="auto">
              <a:xfrm>
                <a:off x="-1565" y="2108"/>
                <a:ext cx="242" cy="85"/>
              </a:xfrm>
              <a:custGeom>
                <a:avLst/>
                <a:gdLst>
                  <a:gd name="T0" fmla="*/ 65 w 484"/>
                  <a:gd name="T1" fmla="*/ 171 h 171"/>
                  <a:gd name="T2" fmla="*/ 484 w 484"/>
                  <a:gd name="T3" fmla="*/ 0 h 171"/>
                  <a:gd name="T4" fmla="*/ 0 w 484"/>
                  <a:gd name="T5" fmla="*/ 166 h 171"/>
                  <a:gd name="T6" fmla="*/ 65 w 484"/>
                  <a:gd name="T7" fmla="*/ 171 h 17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84"/>
                  <a:gd name="T13" fmla="*/ 0 h 171"/>
                  <a:gd name="T14" fmla="*/ 484 w 484"/>
                  <a:gd name="T15" fmla="*/ 171 h 17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84" h="171">
                    <a:moveTo>
                      <a:pt x="65" y="171"/>
                    </a:moveTo>
                    <a:lnTo>
                      <a:pt x="484" y="0"/>
                    </a:lnTo>
                    <a:lnTo>
                      <a:pt x="0" y="166"/>
                    </a:lnTo>
                    <a:lnTo>
                      <a:pt x="65" y="171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71"/>
              <p:cNvSpPr>
                <a:spLocks/>
              </p:cNvSpPr>
              <p:nvPr/>
            </p:nvSpPr>
            <p:spPr bwMode="auto">
              <a:xfrm>
                <a:off x="-1383" y="2098"/>
                <a:ext cx="269" cy="128"/>
              </a:xfrm>
              <a:custGeom>
                <a:avLst/>
                <a:gdLst>
                  <a:gd name="T0" fmla="*/ 65 w 538"/>
                  <a:gd name="T1" fmla="*/ 257 h 257"/>
                  <a:gd name="T2" fmla="*/ 538 w 538"/>
                  <a:gd name="T3" fmla="*/ 0 h 257"/>
                  <a:gd name="T4" fmla="*/ 0 w 538"/>
                  <a:gd name="T5" fmla="*/ 252 h 257"/>
                  <a:gd name="T6" fmla="*/ 65 w 538"/>
                  <a:gd name="T7" fmla="*/ 257 h 25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38"/>
                  <a:gd name="T13" fmla="*/ 0 h 257"/>
                  <a:gd name="T14" fmla="*/ 538 w 538"/>
                  <a:gd name="T15" fmla="*/ 257 h 25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38" h="257">
                    <a:moveTo>
                      <a:pt x="65" y="257"/>
                    </a:moveTo>
                    <a:lnTo>
                      <a:pt x="538" y="0"/>
                    </a:lnTo>
                    <a:lnTo>
                      <a:pt x="0" y="252"/>
                    </a:lnTo>
                    <a:lnTo>
                      <a:pt x="65" y="257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72"/>
              <p:cNvSpPr>
                <a:spLocks/>
              </p:cNvSpPr>
              <p:nvPr/>
            </p:nvSpPr>
            <p:spPr bwMode="auto">
              <a:xfrm>
                <a:off x="-1350" y="2162"/>
                <a:ext cx="163" cy="70"/>
              </a:xfrm>
              <a:custGeom>
                <a:avLst/>
                <a:gdLst>
                  <a:gd name="T0" fmla="*/ 65 w 325"/>
                  <a:gd name="T1" fmla="*/ 140 h 140"/>
                  <a:gd name="T2" fmla="*/ 325 w 325"/>
                  <a:gd name="T3" fmla="*/ 0 h 140"/>
                  <a:gd name="T4" fmla="*/ 0 w 325"/>
                  <a:gd name="T5" fmla="*/ 133 h 140"/>
                  <a:gd name="T6" fmla="*/ 65 w 325"/>
                  <a:gd name="T7" fmla="*/ 140 h 14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25"/>
                  <a:gd name="T13" fmla="*/ 0 h 140"/>
                  <a:gd name="T14" fmla="*/ 325 w 325"/>
                  <a:gd name="T15" fmla="*/ 140 h 14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25" h="140">
                    <a:moveTo>
                      <a:pt x="65" y="140"/>
                    </a:moveTo>
                    <a:lnTo>
                      <a:pt x="325" y="0"/>
                    </a:lnTo>
                    <a:lnTo>
                      <a:pt x="0" y="133"/>
                    </a:lnTo>
                    <a:lnTo>
                      <a:pt x="65" y="14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73"/>
              <p:cNvSpPr>
                <a:spLocks/>
              </p:cNvSpPr>
              <p:nvPr/>
            </p:nvSpPr>
            <p:spPr bwMode="auto">
              <a:xfrm>
                <a:off x="-1677" y="2135"/>
                <a:ext cx="92" cy="36"/>
              </a:xfrm>
              <a:custGeom>
                <a:avLst/>
                <a:gdLst>
                  <a:gd name="T0" fmla="*/ 65 w 186"/>
                  <a:gd name="T1" fmla="*/ 71 h 71"/>
                  <a:gd name="T2" fmla="*/ 186 w 186"/>
                  <a:gd name="T3" fmla="*/ 0 h 71"/>
                  <a:gd name="T4" fmla="*/ 0 w 186"/>
                  <a:gd name="T5" fmla="*/ 66 h 71"/>
                  <a:gd name="T6" fmla="*/ 65 w 186"/>
                  <a:gd name="T7" fmla="*/ 71 h 7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6"/>
                  <a:gd name="T13" fmla="*/ 0 h 71"/>
                  <a:gd name="T14" fmla="*/ 186 w 186"/>
                  <a:gd name="T15" fmla="*/ 71 h 7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6" h="71">
                    <a:moveTo>
                      <a:pt x="65" y="71"/>
                    </a:moveTo>
                    <a:lnTo>
                      <a:pt x="186" y="0"/>
                    </a:lnTo>
                    <a:lnTo>
                      <a:pt x="0" y="66"/>
                    </a:lnTo>
                    <a:lnTo>
                      <a:pt x="65" y="71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74"/>
              <p:cNvSpPr>
                <a:spLocks/>
              </p:cNvSpPr>
              <p:nvPr/>
            </p:nvSpPr>
            <p:spPr bwMode="auto">
              <a:xfrm>
                <a:off x="-1342" y="2025"/>
                <a:ext cx="121" cy="51"/>
              </a:xfrm>
              <a:custGeom>
                <a:avLst/>
                <a:gdLst>
                  <a:gd name="T0" fmla="*/ 175 w 240"/>
                  <a:gd name="T1" fmla="*/ 0 h 101"/>
                  <a:gd name="T2" fmla="*/ 0 w 240"/>
                  <a:gd name="T3" fmla="*/ 101 h 101"/>
                  <a:gd name="T4" fmla="*/ 240 w 240"/>
                  <a:gd name="T5" fmla="*/ 5 h 101"/>
                  <a:gd name="T6" fmla="*/ 175 w 240"/>
                  <a:gd name="T7" fmla="*/ 0 h 10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40"/>
                  <a:gd name="T13" fmla="*/ 0 h 101"/>
                  <a:gd name="T14" fmla="*/ 240 w 240"/>
                  <a:gd name="T15" fmla="*/ 101 h 10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40" h="101">
                    <a:moveTo>
                      <a:pt x="175" y="0"/>
                    </a:moveTo>
                    <a:lnTo>
                      <a:pt x="0" y="101"/>
                    </a:lnTo>
                    <a:lnTo>
                      <a:pt x="240" y="5"/>
                    </a:lnTo>
                    <a:lnTo>
                      <a:pt x="175" y="0"/>
                    </a:lnTo>
                    <a:close/>
                  </a:path>
                </a:pathLst>
              </a:custGeom>
              <a:solidFill>
                <a:srgbClr val="997F0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75"/>
              <p:cNvSpPr>
                <a:spLocks/>
              </p:cNvSpPr>
              <p:nvPr/>
            </p:nvSpPr>
            <p:spPr bwMode="auto">
              <a:xfrm>
                <a:off x="-1304" y="2033"/>
                <a:ext cx="115" cy="32"/>
              </a:xfrm>
              <a:custGeom>
                <a:avLst/>
                <a:gdLst>
                  <a:gd name="T0" fmla="*/ 166 w 231"/>
                  <a:gd name="T1" fmla="*/ 0 h 65"/>
                  <a:gd name="T2" fmla="*/ 0 w 231"/>
                  <a:gd name="T3" fmla="*/ 65 h 65"/>
                  <a:gd name="T4" fmla="*/ 231 w 231"/>
                  <a:gd name="T5" fmla="*/ 5 h 65"/>
                  <a:gd name="T6" fmla="*/ 166 w 231"/>
                  <a:gd name="T7" fmla="*/ 0 h 6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1"/>
                  <a:gd name="T13" fmla="*/ 0 h 65"/>
                  <a:gd name="T14" fmla="*/ 231 w 231"/>
                  <a:gd name="T15" fmla="*/ 65 h 6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1" h="65">
                    <a:moveTo>
                      <a:pt x="166" y="0"/>
                    </a:moveTo>
                    <a:lnTo>
                      <a:pt x="0" y="65"/>
                    </a:lnTo>
                    <a:lnTo>
                      <a:pt x="231" y="5"/>
                    </a:lnTo>
                    <a:lnTo>
                      <a:pt x="166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76"/>
              <p:cNvSpPr>
                <a:spLocks/>
              </p:cNvSpPr>
              <p:nvPr/>
            </p:nvSpPr>
            <p:spPr bwMode="auto">
              <a:xfrm>
                <a:off x="-1087" y="2059"/>
                <a:ext cx="140" cy="63"/>
              </a:xfrm>
              <a:custGeom>
                <a:avLst/>
                <a:gdLst>
                  <a:gd name="T0" fmla="*/ 216 w 281"/>
                  <a:gd name="T1" fmla="*/ 0 h 125"/>
                  <a:gd name="T2" fmla="*/ 0 w 281"/>
                  <a:gd name="T3" fmla="*/ 125 h 125"/>
                  <a:gd name="T4" fmla="*/ 281 w 281"/>
                  <a:gd name="T5" fmla="*/ 5 h 125"/>
                  <a:gd name="T6" fmla="*/ 216 w 281"/>
                  <a:gd name="T7" fmla="*/ 0 h 12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1"/>
                  <a:gd name="T13" fmla="*/ 0 h 125"/>
                  <a:gd name="T14" fmla="*/ 281 w 281"/>
                  <a:gd name="T15" fmla="*/ 125 h 12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1" h="125">
                    <a:moveTo>
                      <a:pt x="216" y="0"/>
                    </a:moveTo>
                    <a:lnTo>
                      <a:pt x="0" y="125"/>
                    </a:lnTo>
                    <a:lnTo>
                      <a:pt x="281" y="5"/>
                    </a:lnTo>
                    <a:lnTo>
                      <a:pt x="216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77"/>
              <p:cNvSpPr>
                <a:spLocks/>
              </p:cNvSpPr>
              <p:nvPr/>
            </p:nvSpPr>
            <p:spPr bwMode="auto">
              <a:xfrm>
                <a:off x="-1650" y="2011"/>
                <a:ext cx="310" cy="130"/>
              </a:xfrm>
              <a:custGeom>
                <a:avLst/>
                <a:gdLst>
                  <a:gd name="T0" fmla="*/ 554 w 619"/>
                  <a:gd name="T1" fmla="*/ 0 h 258"/>
                  <a:gd name="T2" fmla="*/ 0 w 619"/>
                  <a:gd name="T3" fmla="*/ 258 h 258"/>
                  <a:gd name="T4" fmla="*/ 619 w 619"/>
                  <a:gd name="T5" fmla="*/ 6 h 258"/>
                  <a:gd name="T6" fmla="*/ 554 w 619"/>
                  <a:gd name="T7" fmla="*/ 0 h 25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19"/>
                  <a:gd name="T13" fmla="*/ 0 h 258"/>
                  <a:gd name="T14" fmla="*/ 619 w 619"/>
                  <a:gd name="T15" fmla="*/ 258 h 25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19" h="258">
                    <a:moveTo>
                      <a:pt x="554" y="0"/>
                    </a:moveTo>
                    <a:lnTo>
                      <a:pt x="0" y="258"/>
                    </a:lnTo>
                    <a:lnTo>
                      <a:pt x="619" y="6"/>
                    </a:lnTo>
                    <a:lnTo>
                      <a:pt x="554" y="0"/>
                    </a:lnTo>
                    <a:close/>
                  </a:path>
                </a:pathLst>
              </a:custGeom>
              <a:solidFill>
                <a:srgbClr val="D3BA5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4" name="Picture 78" descr="AN02359_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96" y="1872"/>
              <a:ext cx="768" cy="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8" name="TextBox 37"/>
          <p:cNvSpPr txBox="1"/>
          <p:nvPr/>
        </p:nvSpPr>
        <p:spPr>
          <a:xfrm>
            <a:off x="472629" y="1368755"/>
            <a:ext cx="2423363" cy="76944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rgbClr val="0033CC"/>
                </a:solidFill>
              </a:rPr>
              <a:t>on </a:t>
            </a:r>
            <a:endParaRPr lang="en-GB" sz="4400" dirty="0"/>
          </a:p>
        </p:txBody>
      </p:sp>
      <p:grpSp>
        <p:nvGrpSpPr>
          <p:cNvPr id="39" name="Group 38"/>
          <p:cNvGrpSpPr/>
          <p:nvPr/>
        </p:nvGrpSpPr>
        <p:grpSpPr>
          <a:xfrm>
            <a:off x="2961183" y="1344667"/>
            <a:ext cx="5013581" cy="1539155"/>
            <a:chOff x="6514967" y="1494806"/>
            <a:chExt cx="1445049" cy="1539155"/>
          </a:xfrm>
        </p:grpSpPr>
        <p:sp>
          <p:nvSpPr>
            <p:cNvPr id="40" name="Rectangle 39"/>
            <p:cNvSpPr/>
            <p:nvPr/>
          </p:nvSpPr>
          <p:spPr>
            <a:xfrm>
              <a:off x="6514967" y="1510444"/>
              <a:ext cx="1445049" cy="1523517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zh-CN" altLang="en-US" sz="6000" dirty="0">
                  <a:latin typeface="KaiTi" pitchFamily="49" charset="-122"/>
                  <a:ea typeface="KaiTi" pitchFamily="49" charset="-122"/>
                </a:rPr>
                <a:t>在</a:t>
              </a:r>
              <a:r>
                <a:rPr lang="mr-IN" altLang="zh-CN" sz="6000" dirty="0">
                  <a:latin typeface="KaiTi" pitchFamily="49" charset="-122"/>
                  <a:ea typeface="KaiTi" pitchFamily="49" charset="-122"/>
                </a:rPr>
                <a:t>…</a:t>
              </a:r>
              <a:r>
                <a:rPr lang="zh-CN" altLang="en-US" sz="6000" dirty="0">
                  <a:latin typeface="KaiTi" pitchFamily="49" charset="-122"/>
                  <a:ea typeface="KaiTi" pitchFamily="49" charset="-122"/>
                </a:rPr>
                <a:t>上</a:t>
              </a:r>
              <a:endParaRPr lang="en-GB" sz="6000" dirty="0">
                <a:latin typeface="KaiTi" pitchFamily="49" charset="-122"/>
                <a:ea typeface="KaiTi" pitchFamily="49" charset="-122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6979496" y="1494806"/>
              <a:ext cx="768853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</a:rPr>
                <a:t>zài</a:t>
              </a:r>
              <a:r>
                <a:rPr lang="zh-CN" altLang="en-US" sz="4000" dirty="0" err="1">
                  <a:solidFill>
                    <a:schemeClr val="bg1"/>
                  </a:solidFill>
                </a:rPr>
                <a:t>  </a:t>
              </a:r>
              <a:r>
                <a:rPr lang="mr-IN" altLang="zh-CN" sz="4000" dirty="0" err="1">
                  <a:solidFill>
                    <a:schemeClr val="bg1"/>
                  </a:solidFill>
                </a:rPr>
                <a:t>…</a:t>
              </a:r>
              <a:r>
                <a:rPr lang="zh-CN" altLang="en-US" sz="4000" dirty="0" err="1">
                  <a:solidFill>
                    <a:schemeClr val="bg1"/>
                  </a:solidFill>
                </a:rPr>
                <a:t> </a:t>
              </a:r>
              <a:r>
                <a:rPr lang="en-US" altLang="zh-CN" sz="4000" dirty="0" err="1">
                  <a:solidFill>
                    <a:schemeClr val="bg1"/>
                  </a:solidFill>
                </a:rPr>
                <a:t>shàng</a:t>
              </a:r>
              <a:endParaRPr lang="en-GB" sz="4000" dirty="0">
                <a:solidFill>
                  <a:schemeClr val="bg1"/>
                </a:solidFill>
              </a:endParaRPr>
            </a:p>
          </p:txBody>
        </p:sp>
      </p:grpSp>
      <p:sp>
        <p:nvSpPr>
          <p:cNvPr id="42" name="Rounded Rectangle 41"/>
          <p:cNvSpPr/>
          <p:nvPr/>
        </p:nvSpPr>
        <p:spPr>
          <a:xfrm>
            <a:off x="590028" y="3581400"/>
            <a:ext cx="7669552" cy="1534886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/>
            <a:r>
              <a:rPr lang="en-US" altLang="zh-CN" sz="4400" b="1" u="sng" dirty="0">
                <a:solidFill>
                  <a:srgbClr val="000099"/>
                </a:solidFill>
              </a:rPr>
              <a:t>How to </a:t>
            </a:r>
            <a:r>
              <a:rPr lang="en-US" altLang="zh-CN" sz="4400" b="1" u="sng" dirty="0" smtClean="0">
                <a:solidFill>
                  <a:srgbClr val="000099"/>
                </a:solidFill>
              </a:rPr>
              <a:t>say</a:t>
            </a:r>
            <a:r>
              <a:rPr lang="en-US" altLang="zh-CN" sz="4400" dirty="0" smtClean="0">
                <a:solidFill>
                  <a:srgbClr val="000099"/>
                </a:solidFill>
              </a:rPr>
              <a:t> </a:t>
            </a:r>
          </a:p>
          <a:p>
            <a:pPr lvl="0" algn="ctr"/>
            <a:r>
              <a:rPr lang="en-US" altLang="zh-CN" sz="4400" dirty="0">
                <a:solidFill>
                  <a:srgbClr val="000099"/>
                </a:solidFill>
              </a:rPr>
              <a:t>o</a:t>
            </a:r>
            <a:r>
              <a:rPr lang="en-US" altLang="zh-CN" sz="4400" dirty="0" smtClean="0">
                <a:solidFill>
                  <a:srgbClr val="000099"/>
                </a:solidFill>
              </a:rPr>
              <a:t>n the table?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590028" y="5178229"/>
            <a:ext cx="7669552" cy="1534886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/>
            <a:r>
              <a:rPr lang="zh-CN" altLang="en-US" sz="4400" dirty="0" smtClean="0">
                <a:solidFill>
                  <a:srgbClr val="000099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在桌子上</a:t>
            </a:r>
            <a:endParaRPr lang="en-US" altLang="zh-CN" sz="4400" dirty="0" smtClean="0">
              <a:solidFill>
                <a:srgbClr val="000099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2618875" y="5302190"/>
            <a:ext cx="3611857" cy="638886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/>
            <a:r>
              <a:rPr lang="en-GB" sz="3200" dirty="0" err="1" smtClean="0">
                <a:solidFill>
                  <a:schemeClr val="tx1"/>
                </a:solidFill>
              </a:rPr>
              <a:t>zài</a:t>
            </a:r>
            <a:r>
              <a:rPr lang="en-GB" sz="3200" dirty="0" smtClean="0">
                <a:solidFill>
                  <a:schemeClr val="tx1"/>
                </a:solidFill>
              </a:rPr>
              <a:t> </a:t>
            </a:r>
            <a:r>
              <a:rPr lang="en-GB" sz="3200" dirty="0" err="1">
                <a:solidFill>
                  <a:schemeClr val="tx1"/>
                </a:solidFill>
              </a:rPr>
              <a:t>zhuōzi</a:t>
            </a:r>
            <a:r>
              <a:rPr lang="en-GB" sz="3200" dirty="0">
                <a:solidFill>
                  <a:schemeClr val="tx1"/>
                </a:solidFill>
              </a:rPr>
              <a:t> </a:t>
            </a:r>
            <a:r>
              <a:rPr lang="en-GB" sz="3200" dirty="0" err="1">
                <a:solidFill>
                  <a:schemeClr val="tx1"/>
                </a:solidFill>
              </a:rPr>
              <a:t>shàng</a:t>
            </a:r>
            <a:endParaRPr lang="en-US" altLang="zh-CN" sz="3200" dirty="0" smtClean="0">
              <a:solidFill>
                <a:schemeClr val="tx1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7" name="Footer Placeholder 3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Ellen Wang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545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2762" y="972753"/>
            <a:ext cx="1893856" cy="76944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rgbClr val="0033CC"/>
                </a:solidFill>
              </a:rPr>
              <a:t>under</a:t>
            </a:r>
            <a:r>
              <a:rPr lang="en-US" sz="4400" dirty="0" smtClean="0">
                <a:solidFill>
                  <a:srgbClr val="0033CC"/>
                </a:solidFill>
              </a:rPr>
              <a:t> </a:t>
            </a:r>
            <a:endParaRPr lang="en-GB" sz="4400" dirty="0"/>
          </a:p>
        </p:txBody>
      </p:sp>
      <p:grpSp>
        <p:nvGrpSpPr>
          <p:cNvPr id="5" name="Group 4"/>
          <p:cNvGrpSpPr/>
          <p:nvPr/>
        </p:nvGrpSpPr>
        <p:grpSpPr>
          <a:xfrm>
            <a:off x="2798906" y="618810"/>
            <a:ext cx="3032266" cy="1523517"/>
            <a:chOff x="6514967" y="1510444"/>
            <a:chExt cx="1177322" cy="1523517"/>
          </a:xfrm>
        </p:grpSpPr>
        <p:sp>
          <p:nvSpPr>
            <p:cNvPr id="6" name="Rectangle 5"/>
            <p:cNvSpPr/>
            <p:nvPr/>
          </p:nvSpPr>
          <p:spPr>
            <a:xfrm>
              <a:off x="6514967" y="1510444"/>
              <a:ext cx="1177322" cy="1523517"/>
            </a:xfrm>
            <a:prstGeom prst="rect">
              <a:avLst/>
            </a:prstGeom>
            <a:solidFill>
              <a:srgbClr val="0000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b"/>
            <a:lstStyle/>
            <a:p>
              <a:pPr algn="ctr"/>
              <a:r>
                <a:rPr lang="zh-CN" altLang="en-US" sz="6000" dirty="0">
                  <a:latin typeface="KaiTi" pitchFamily="49" charset="-122"/>
                  <a:ea typeface="KaiTi" pitchFamily="49" charset="-122"/>
                </a:rPr>
                <a:t>在</a:t>
              </a:r>
              <a:r>
                <a:rPr lang="mr-IN" altLang="zh-CN" sz="6000" dirty="0">
                  <a:latin typeface="KaiTi" pitchFamily="49" charset="-122"/>
                  <a:ea typeface="KaiTi" pitchFamily="49" charset="-122"/>
                </a:rPr>
                <a:t>…</a:t>
              </a:r>
              <a:r>
                <a:rPr lang="zh-CN" altLang="en-US" sz="6000" dirty="0">
                  <a:latin typeface="KaiTi" pitchFamily="49" charset="-122"/>
                  <a:ea typeface="KaiTi" pitchFamily="49" charset="-122"/>
                </a:rPr>
                <a:t>下</a:t>
              </a:r>
              <a:endParaRPr lang="en-GB" sz="6000" dirty="0">
                <a:latin typeface="KaiTi" pitchFamily="49" charset="-122"/>
                <a:ea typeface="KaiTi" pitchFamily="49" charset="-122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6682668" y="1510444"/>
              <a:ext cx="584041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</a:rPr>
                <a:t>zài</a:t>
              </a:r>
              <a:r>
                <a:rPr lang="zh-CN" altLang="en-US" sz="4000" dirty="0" err="1">
                  <a:solidFill>
                    <a:schemeClr val="bg1"/>
                  </a:solidFill>
                </a:rPr>
                <a:t>  </a:t>
              </a:r>
              <a:r>
                <a:rPr lang="mr-IN" altLang="zh-CN" sz="4000" dirty="0" err="1">
                  <a:solidFill>
                    <a:schemeClr val="bg1"/>
                  </a:solidFill>
                </a:rPr>
                <a:t>…</a:t>
              </a:r>
              <a:r>
                <a:rPr lang="zh-CN" altLang="en-US" sz="4000" dirty="0" err="1">
                  <a:solidFill>
                    <a:schemeClr val="bg1"/>
                  </a:solidFill>
                </a:rPr>
                <a:t> </a:t>
              </a:r>
              <a:r>
                <a:rPr lang="en-US" altLang="zh-CN" sz="4000" dirty="0" err="1">
                  <a:solidFill>
                    <a:schemeClr val="bg1"/>
                  </a:solidFill>
                </a:rPr>
                <a:t>xià</a:t>
              </a:r>
              <a:endParaRPr lang="en-GB" sz="4000" dirty="0">
                <a:solidFill>
                  <a:schemeClr val="bg1"/>
                </a:solidFill>
              </a:endParaRPr>
            </a:p>
          </p:txBody>
        </p:sp>
      </p:grpSp>
      <p:sp>
        <p:nvSpPr>
          <p:cNvPr id="8" name="Rounded Rectangle 7"/>
          <p:cNvSpPr/>
          <p:nvPr/>
        </p:nvSpPr>
        <p:spPr>
          <a:xfrm>
            <a:off x="590028" y="3581400"/>
            <a:ext cx="7669552" cy="1534886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/>
            <a:r>
              <a:rPr lang="en-US" altLang="zh-CN" sz="4400" b="1" u="sng" dirty="0">
                <a:solidFill>
                  <a:srgbClr val="000099"/>
                </a:solidFill>
              </a:rPr>
              <a:t>How to </a:t>
            </a:r>
            <a:r>
              <a:rPr lang="en-US" altLang="zh-CN" sz="4400" b="1" u="sng" dirty="0" smtClean="0">
                <a:solidFill>
                  <a:srgbClr val="000099"/>
                </a:solidFill>
              </a:rPr>
              <a:t>say</a:t>
            </a:r>
            <a:r>
              <a:rPr lang="en-US" altLang="zh-CN" sz="4400" dirty="0" smtClean="0">
                <a:solidFill>
                  <a:srgbClr val="000099"/>
                </a:solidFill>
              </a:rPr>
              <a:t> </a:t>
            </a:r>
          </a:p>
          <a:p>
            <a:pPr lvl="0" algn="ctr"/>
            <a:r>
              <a:rPr lang="en-GB" altLang="zh-CN" sz="4400" dirty="0" smtClean="0">
                <a:solidFill>
                  <a:srgbClr val="000099"/>
                </a:solidFill>
              </a:rPr>
              <a:t>under</a:t>
            </a:r>
            <a:r>
              <a:rPr lang="en-US" altLang="zh-CN" sz="4400" dirty="0" smtClean="0">
                <a:solidFill>
                  <a:srgbClr val="000099"/>
                </a:solidFill>
              </a:rPr>
              <a:t> the table?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90028" y="5178229"/>
            <a:ext cx="7669552" cy="1534886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/>
            <a:r>
              <a:rPr lang="zh-CN" altLang="en-US" sz="4400" dirty="0" smtClean="0">
                <a:solidFill>
                  <a:srgbClr val="000099"/>
                </a:solidFill>
                <a:latin typeface="KaiTi" panose="02010609060101010101" pitchFamily="49" charset="-122"/>
                <a:ea typeface="KaiTi" panose="02010609060101010101" pitchFamily="49" charset="-122"/>
              </a:rPr>
              <a:t>在桌子下</a:t>
            </a:r>
            <a:endParaRPr lang="en-US" altLang="zh-CN" sz="4400" dirty="0" smtClean="0">
              <a:solidFill>
                <a:srgbClr val="000099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618875" y="5302190"/>
            <a:ext cx="3611857" cy="638886"/>
          </a:xfrm>
          <a:prstGeom prst="roundRect">
            <a:avLst/>
          </a:prstGeom>
          <a:solidFill>
            <a:schemeClr val="bg2"/>
          </a:solidFill>
          <a:ln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/>
            <a:r>
              <a:rPr lang="en-GB" sz="3200" dirty="0" err="1" smtClean="0">
                <a:solidFill>
                  <a:schemeClr val="tx1"/>
                </a:solidFill>
              </a:rPr>
              <a:t>zài</a:t>
            </a:r>
            <a:r>
              <a:rPr lang="en-GB" sz="3200" dirty="0" smtClean="0">
                <a:solidFill>
                  <a:schemeClr val="tx1"/>
                </a:solidFill>
              </a:rPr>
              <a:t> </a:t>
            </a:r>
            <a:r>
              <a:rPr lang="en-GB" sz="3200" dirty="0" err="1">
                <a:solidFill>
                  <a:schemeClr val="tx1"/>
                </a:solidFill>
              </a:rPr>
              <a:t>zhuōzi</a:t>
            </a:r>
            <a:r>
              <a:rPr lang="en-GB" sz="3200" dirty="0">
                <a:solidFill>
                  <a:schemeClr val="tx1"/>
                </a:solidFill>
              </a:rPr>
              <a:t> </a:t>
            </a:r>
            <a:r>
              <a:rPr lang="en-GB" sz="3200" dirty="0" err="1">
                <a:solidFill>
                  <a:schemeClr val="tx1"/>
                </a:solidFill>
              </a:rPr>
              <a:t>xià</a:t>
            </a:r>
            <a:endParaRPr lang="en-US" altLang="zh-CN" sz="3200" dirty="0" smtClean="0">
              <a:solidFill>
                <a:schemeClr val="tx1"/>
              </a:solidFill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41152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DC8D65F-A387-4ACD-9850-3CBEA22BFFAE}"/>
</file>

<file path=customXml/itemProps2.xml><?xml version="1.0" encoding="utf-8"?>
<ds:datastoreItem xmlns:ds="http://schemas.openxmlformats.org/officeDocument/2006/customXml" ds:itemID="{DD8E102B-D86E-4B5F-B175-C05A72236DE7}"/>
</file>

<file path=customXml/itemProps3.xml><?xml version="1.0" encoding="utf-8"?>
<ds:datastoreItem xmlns:ds="http://schemas.openxmlformats.org/officeDocument/2006/customXml" ds:itemID="{9740789A-0689-472B-B9CB-DB31A910A725}"/>
</file>

<file path=docProps/app.xml><?xml version="1.0" encoding="utf-8"?>
<Properties xmlns="http://schemas.openxmlformats.org/officeDocument/2006/extended-properties" xmlns:vt="http://schemas.openxmlformats.org/officeDocument/2006/docPropsVTypes">
  <TotalTime>1392</TotalTime>
  <Words>877</Words>
  <Application>Microsoft Office PowerPoint</Application>
  <PresentationFormat>Widescreen</PresentationFormat>
  <Paragraphs>264</Paragraphs>
  <Slides>30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40" baseType="lpstr">
      <vt:lpstr>DengXian</vt:lpstr>
      <vt:lpstr>KaiTi</vt:lpstr>
      <vt:lpstr>Arial</vt:lpstr>
      <vt:lpstr>Calibri</vt:lpstr>
      <vt:lpstr>Calibri Light</vt:lpstr>
      <vt:lpstr>Mangal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Describe your room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ellenwanguk@gmail.com</dc:creator>
  <cp:lastModifiedBy>W Huang</cp:lastModifiedBy>
  <cp:revision>151</cp:revision>
  <dcterms:created xsi:type="dcterms:W3CDTF">2018-03-03T08:46:43Z</dcterms:created>
  <dcterms:modified xsi:type="dcterms:W3CDTF">2019-01-31T14:52:48Z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