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1ADFC4-432A-4A88-B014-CE0B893A6FF4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9ED7C5-902B-4883-AC51-3549575E7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57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FA1F07-5581-4D11-BBDA-3B93222A0601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836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759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484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984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14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071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372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499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430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553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290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1E237-1A48-40DC-8FB9-40A90E93AFC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979C9-4565-49F1-AA46-88ACBE7CE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600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5169877" y="585994"/>
            <a:ext cx="3789485" cy="2987022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13" tIns="43407" rIns="86813" bIns="43407"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56" name="TextBox 9"/>
          <p:cNvSpPr txBox="1">
            <a:spLocks noChangeArrowheads="1"/>
          </p:cNvSpPr>
          <p:nvPr/>
        </p:nvSpPr>
        <p:spPr bwMode="auto">
          <a:xfrm>
            <a:off x="5303226" y="729358"/>
            <a:ext cx="3522785" cy="2442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813" tIns="43407" rIns="86813" bIns="4340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</p:txBody>
      </p:sp>
      <p:sp>
        <p:nvSpPr>
          <p:cNvPr id="2064" name="TextBox 18"/>
          <p:cNvSpPr txBox="1">
            <a:spLocks noChangeArrowheads="1"/>
          </p:cNvSpPr>
          <p:nvPr/>
        </p:nvSpPr>
        <p:spPr bwMode="auto">
          <a:xfrm>
            <a:off x="5237285" y="5413386"/>
            <a:ext cx="1661746" cy="918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813" tIns="43407" rIns="86813" bIns="4340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b="1" dirty="0">
                <a:latin typeface="Comic Sans MS" pitchFamily="66" charset="0"/>
              </a:rPr>
              <a:t>KEY WORDS:</a:t>
            </a:r>
          </a:p>
          <a:p>
            <a:pPr algn="ctr"/>
            <a:endParaRPr lang="en-GB" b="1" dirty="0">
              <a:latin typeface="Comic Sans MS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169877" y="5419653"/>
            <a:ext cx="1928446" cy="1283230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13" tIns="43407" rIns="86813" bIns="43407" anchor="ctr"/>
          <a:lstStyle/>
          <a:p>
            <a:pPr algn="ctr"/>
            <a:endParaRPr lang="en-GB" sz="1100">
              <a:solidFill>
                <a:srgbClr val="FFFFFF"/>
              </a:solidFill>
            </a:endParaRPr>
          </a:p>
        </p:txBody>
      </p:sp>
      <p:sp>
        <p:nvSpPr>
          <p:cNvPr id="2066" name="TextBox 20"/>
          <p:cNvSpPr txBox="1">
            <a:spLocks noChangeArrowheads="1"/>
          </p:cNvSpPr>
          <p:nvPr/>
        </p:nvSpPr>
        <p:spPr bwMode="auto">
          <a:xfrm>
            <a:off x="7164266" y="5413386"/>
            <a:ext cx="1795096" cy="1441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813" tIns="43407" rIns="86813" bIns="4340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sz="1600" b="1" dirty="0">
                <a:latin typeface="Comic Sans MS" pitchFamily="66" charset="0"/>
              </a:rPr>
              <a:t>ASSESSMENT:</a:t>
            </a: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  <a:p>
            <a:endParaRPr lang="en-GB" sz="900" dirty="0">
              <a:latin typeface="Comic Sans MS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7164266" y="5419653"/>
            <a:ext cx="1795096" cy="1278530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13" tIns="43407" rIns="86813" bIns="43407"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Rounded Rectangle 21"/>
          <p:cNvSpPr/>
          <p:nvPr/>
        </p:nvSpPr>
        <p:spPr>
          <a:xfrm>
            <a:off x="184639" y="159817"/>
            <a:ext cx="8707315" cy="316499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13" tIns="43407" rIns="86813" bIns="43407"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184638" y="656501"/>
            <a:ext cx="4619625" cy="1057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813" tIns="43407" rIns="86813" bIns="43407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latin typeface="Comic Sans MS" pitchFamily="66" charset="0"/>
              </a:rPr>
              <a:t>Here are some pictures of magnetic fields:</a:t>
            </a:r>
          </a:p>
          <a:p>
            <a:pPr>
              <a:spcBef>
                <a:spcPct val="50000"/>
              </a:spcBef>
            </a:pPr>
            <a:endParaRPr lang="en-GB" dirty="0">
              <a:latin typeface="Comic Sans MS" pitchFamily="66" charset="0"/>
            </a:endParaRPr>
          </a:p>
        </p:txBody>
      </p:sp>
      <p:sp>
        <p:nvSpPr>
          <p:cNvPr id="2083" name="AutoShape 35"/>
          <p:cNvSpPr>
            <a:spLocks noChangeArrowheads="1"/>
          </p:cNvSpPr>
          <p:nvPr/>
        </p:nvSpPr>
        <p:spPr bwMode="auto">
          <a:xfrm>
            <a:off x="184638" y="4139555"/>
            <a:ext cx="4853354" cy="2715710"/>
          </a:xfrm>
          <a:prstGeom prst="roundRect">
            <a:avLst>
              <a:gd name="adj" fmla="val 5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6813" tIns="43407" rIns="86813" bIns="43407" anchor="ctr"/>
          <a:lstStyle/>
          <a:p>
            <a:endParaRPr lang="en-GB"/>
          </a:p>
        </p:txBody>
      </p:sp>
      <p:sp>
        <p:nvSpPr>
          <p:cNvPr id="2089" name="Text Box 41"/>
          <p:cNvSpPr txBox="1">
            <a:spLocks noChangeArrowheads="1"/>
          </p:cNvSpPr>
          <p:nvPr/>
        </p:nvSpPr>
        <p:spPr bwMode="auto">
          <a:xfrm>
            <a:off x="7562851" y="1"/>
            <a:ext cx="1396511" cy="3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813" tIns="43407" rIns="86813" bIns="43407">
            <a:spAutoFit/>
          </a:bodyPr>
          <a:lstStyle/>
          <a:p>
            <a:pPr>
              <a:spcBef>
                <a:spcPct val="50000"/>
              </a:spcBef>
            </a:pPr>
            <a:endParaRPr lang="en-GB"/>
          </a:p>
        </p:txBody>
      </p:sp>
      <p:sp>
        <p:nvSpPr>
          <p:cNvPr id="2091" name="AutoShape 43"/>
          <p:cNvSpPr>
            <a:spLocks noChangeArrowheads="1"/>
          </p:cNvSpPr>
          <p:nvPr/>
        </p:nvSpPr>
        <p:spPr bwMode="auto">
          <a:xfrm>
            <a:off x="184638" y="585993"/>
            <a:ext cx="4815673" cy="348305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6813" tIns="43407" rIns="86813" bIns="43407" anchor="ctr"/>
          <a:lstStyle/>
          <a:p>
            <a:endParaRPr lang="en-GB"/>
          </a:p>
        </p:txBody>
      </p:sp>
      <p:sp>
        <p:nvSpPr>
          <p:cNvPr id="2121" name="Text Box 73"/>
          <p:cNvSpPr txBox="1">
            <a:spLocks noChangeArrowheads="1"/>
          </p:cNvSpPr>
          <p:nvPr/>
        </p:nvSpPr>
        <p:spPr bwMode="auto">
          <a:xfrm>
            <a:off x="1314450" y="159817"/>
            <a:ext cx="6581042" cy="3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813" tIns="43407" rIns="86813" bIns="4340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 dirty="0">
                <a:latin typeface="Comic Sans MS" pitchFamily="66" charset="0"/>
              </a:rPr>
              <a:t>Magnets</a:t>
            </a:r>
          </a:p>
        </p:txBody>
      </p:sp>
      <p:sp>
        <p:nvSpPr>
          <p:cNvPr id="2129" name="AutoShape 81"/>
          <p:cNvSpPr>
            <a:spLocks noChangeArrowheads="1"/>
          </p:cNvSpPr>
          <p:nvPr/>
        </p:nvSpPr>
        <p:spPr bwMode="auto">
          <a:xfrm>
            <a:off x="7230208" y="5773757"/>
            <a:ext cx="265235" cy="283595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86813" tIns="43407" rIns="86813" bIns="43407" anchor="ctr"/>
          <a:lstStyle/>
          <a:p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74047"/>
              </p:ext>
            </p:extLst>
          </p:nvPr>
        </p:nvGraphicFramePr>
        <p:xfrm>
          <a:off x="5237285" y="729358"/>
          <a:ext cx="3654669" cy="2560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1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27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013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Examples of magnetic materials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Examples</a:t>
                      </a:r>
                      <a:r>
                        <a:rPr lang="en-GB" sz="1600" baseline="0" dirty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of non magnetic materials</a:t>
                      </a:r>
                      <a:endParaRPr lang="en-GB" sz="16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737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5" name="AutoShape 43"/>
          <p:cNvSpPr>
            <a:spLocks noChangeArrowheads="1"/>
          </p:cNvSpPr>
          <p:nvPr/>
        </p:nvSpPr>
        <p:spPr bwMode="auto">
          <a:xfrm>
            <a:off x="5226375" y="3717032"/>
            <a:ext cx="3732987" cy="159751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6813" tIns="43407" rIns="86813" bIns="43407" anchor="ctr"/>
          <a:lstStyle/>
          <a:p>
            <a:endParaRPr lang="en-GB"/>
          </a:p>
        </p:txBody>
      </p:sp>
      <p:sp>
        <p:nvSpPr>
          <p:cNvPr id="36" name="Text Box 75"/>
          <p:cNvSpPr txBox="1">
            <a:spLocks noChangeArrowheads="1"/>
          </p:cNvSpPr>
          <p:nvPr/>
        </p:nvSpPr>
        <p:spPr bwMode="auto">
          <a:xfrm>
            <a:off x="4804264" y="4041070"/>
            <a:ext cx="4720004" cy="1072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813" tIns="43407" rIns="86813" bIns="4340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904875" indent="-37147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455738" indent="-37147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2006600" indent="-37147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557463" indent="-37147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30146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4718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9290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3862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sz="1600" dirty="0">
                <a:latin typeface="Comic Sans MS" pitchFamily="66" charset="0"/>
              </a:rPr>
              <a:t>Like charges …………………………</a:t>
            </a:r>
          </a:p>
          <a:p>
            <a:pPr algn="ctr">
              <a:spcBef>
                <a:spcPct val="50000"/>
              </a:spcBef>
            </a:pPr>
            <a:endParaRPr lang="en-GB" sz="1600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sz="1600" dirty="0">
                <a:latin typeface="Comic Sans MS" pitchFamily="66" charset="0"/>
              </a:rPr>
              <a:t>Unlike charges ……………………………</a:t>
            </a:r>
          </a:p>
        </p:txBody>
      </p:sp>
      <p:sp>
        <p:nvSpPr>
          <p:cNvPr id="37" name="Text Box 75"/>
          <p:cNvSpPr txBox="1">
            <a:spLocks noChangeArrowheads="1"/>
          </p:cNvSpPr>
          <p:nvPr/>
        </p:nvSpPr>
        <p:spPr bwMode="auto">
          <a:xfrm>
            <a:off x="7549175" y="5717835"/>
            <a:ext cx="4720004" cy="395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813" tIns="43407" rIns="86813" bIns="4340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904875" indent="-37147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455738" indent="-37147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2006600" indent="-37147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557463" indent="-37147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30146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4718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9290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3862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000" dirty="0">
                <a:latin typeface="Comic Sans MS" pitchFamily="66" charset="0"/>
              </a:rPr>
              <a:t>= learn</a:t>
            </a:r>
          </a:p>
        </p:txBody>
      </p:sp>
      <p:sp>
        <p:nvSpPr>
          <p:cNvPr id="38" name="Text Box 75"/>
          <p:cNvSpPr txBox="1">
            <a:spLocks noChangeArrowheads="1"/>
          </p:cNvSpPr>
          <p:nvPr/>
        </p:nvSpPr>
        <p:spPr bwMode="auto">
          <a:xfrm>
            <a:off x="7597287" y="6134326"/>
            <a:ext cx="4720004" cy="395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813" tIns="43407" rIns="86813" bIns="4340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904875" indent="-37147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455738" indent="-37147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2006600" indent="-37147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557463" indent="-37147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30146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4718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9290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3862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000" dirty="0">
                <a:latin typeface="Comic Sans MS" pitchFamily="66" charset="0"/>
              </a:rPr>
              <a:t>= know</a:t>
            </a:r>
          </a:p>
        </p:txBody>
      </p:sp>
      <p:pic>
        <p:nvPicPr>
          <p:cNvPr id="2052" name="Picture 4" descr="http://t1.gstatic.com/images?q=tbn:ANd9GcR7-JS0QKsQAXVM-7V3ymj29XLrrCUPthrLM1TdR371r_-aAD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068" y="6278509"/>
            <a:ext cx="414477" cy="30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75"/>
          <p:cNvSpPr txBox="1">
            <a:spLocks noChangeArrowheads="1"/>
          </p:cNvSpPr>
          <p:nvPr/>
        </p:nvSpPr>
        <p:spPr bwMode="auto">
          <a:xfrm>
            <a:off x="280307" y="4263394"/>
            <a:ext cx="4720004" cy="159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813" tIns="43407" rIns="86813" bIns="4340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904875" indent="-37147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455738" indent="-37147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2006600" indent="-37147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557463" indent="-37147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30146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4718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9290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386263" indent="-37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GB" sz="1400" dirty="0">
                <a:latin typeface="Comic Sans MS" pitchFamily="66" charset="0"/>
              </a:rPr>
              <a:t>How to make an electromagnet and how to make it stronger: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endParaRPr lang="en-GB" sz="1400" dirty="0">
              <a:latin typeface="Comic Sans MS" pitchFamily="66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GB" sz="1400" dirty="0">
                <a:latin typeface="Comic Sans MS" pitchFamily="66" charset="0"/>
              </a:rPr>
              <a:t>A picture of one:                  Uses of them:</a:t>
            </a:r>
          </a:p>
        </p:txBody>
      </p:sp>
      <p:pic>
        <p:nvPicPr>
          <p:cNvPr id="1026" name="Picture 2" descr="http://upload.wikimedia.org/wikipedia/commons/thumb/0/0c/VFPt_cylindrical_magnet_thumb.svg/220px-VFPt_cylindrical_magnet_thumb.sv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8" t="40608" r="28928" b="39874"/>
          <a:stretch/>
        </p:blipFill>
        <p:spPr bwMode="auto">
          <a:xfrm>
            <a:off x="2387953" y="1636734"/>
            <a:ext cx="446724" cy="15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upload.wikimedia.org/wikipedia/commons/thumb/0/0c/VFPt_cylindrical_magnet_thumb.svg/220px-VFPt_cylindrical_magnet_thumb.sv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8" t="40608" r="28928" b="39874"/>
          <a:stretch/>
        </p:blipFill>
        <p:spPr bwMode="auto">
          <a:xfrm>
            <a:off x="1552920" y="3171510"/>
            <a:ext cx="446724" cy="15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upload.wikimedia.org/wikipedia/commons/thumb/0/0c/VFPt_cylindrical_magnet_thumb.svg/220px-VFPt_cylindrical_magnet_thumb.sv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8" t="40608" r="28928" b="39874"/>
          <a:stretch/>
        </p:blipFill>
        <p:spPr bwMode="auto">
          <a:xfrm>
            <a:off x="814699" y="3166866"/>
            <a:ext cx="446724" cy="15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>
            <a:stCxn id="2091" idx="1"/>
            <a:endCxn id="2091" idx="3"/>
          </p:cNvCxnSpPr>
          <p:nvPr/>
        </p:nvCxnSpPr>
        <p:spPr>
          <a:xfrm>
            <a:off x="184638" y="2327521"/>
            <a:ext cx="48156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endCxn id="2091" idx="2"/>
          </p:cNvCxnSpPr>
          <p:nvPr/>
        </p:nvCxnSpPr>
        <p:spPr>
          <a:xfrm>
            <a:off x="2592475" y="2327521"/>
            <a:ext cx="0" cy="1741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2" descr="http://upload.wikimedia.org/wikipedia/commons/thumb/0/0c/VFPt_cylindrical_magnet_thumb.svg/220px-VFPt_cylindrical_magnet_thumb.sv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8" t="40608" r="28928" b="39874"/>
          <a:stretch/>
        </p:blipFill>
        <p:spPr bwMode="auto">
          <a:xfrm>
            <a:off x="3126341" y="3198285"/>
            <a:ext cx="446724" cy="15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upload.wikimedia.org/wikipedia/commons/thumb/0/0c/VFPt_cylindrical_magnet_thumb.svg/220px-VFPt_cylindrical_magnet_thumb.sv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8" t="40608" r="28928" b="39874"/>
          <a:stretch/>
        </p:blipFill>
        <p:spPr bwMode="auto">
          <a:xfrm rot="10800000">
            <a:off x="3823667" y="3198284"/>
            <a:ext cx="446724" cy="15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/>
          <p:cNvCxnSpPr>
            <a:stCxn id="2083" idx="1"/>
            <a:endCxn id="2083" idx="3"/>
          </p:cNvCxnSpPr>
          <p:nvPr/>
        </p:nvCxnSpPr>
        <p:spPr>
          <a:xfrm>
            <a:off x="184638" y="5497410"/>
            <a:ext cx="48533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endCxn id="2083" idx="2"/>
          </p:cNvCxnSpPr>
          <p:nvPr/>
        </p:nvCxnSpPr>
        <p:spPr>
          <a:xfrm>
            <a:off x="2611315" y="5497410"/>
            <a:ext cx="0" cy="13578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606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586A1FB-F35C-4F64-8E73-52C11817F66B}"/>
</file>

<file path=customXml/itemProps2.xml><?xml version="1.0" encoding="utf-8"?>
<ds:datastoreItem xmlns:ds="http://schemas.openxmlformats.org/officeDocument/2006/customXml" ds:itemID="{1888E2FE-D659-48B3-8C86-059D970FC00C}"/>
</file>

<file path=customXml/itemProps3.xml><?xml version="1.0" encoding="utf-8"?>
<ds:datastoreItem xmlns:ds="http://schemas.openxmlformats.org/officeDocument/2006/customXml" ds:itemID="{21CF3592-E6A3-4CEB-B761-702AC977B4F0}"/>
</file>

<file path=docProps/app.xml><?xml version="1.0" encoding="utf-8"?>
<Properties xmlns="http://schemas.openxmlformats.org/officeDocument/2006/extended-properties" xmlns:vt="http://schemas.openxmlformats.org/officeDocument/2006/docPropsVTypes">
  <TotalTime>6220</TotalTime>
  <Words>55</Words>
  <Application>Microsoft Office PowerPoint</Application>
  <PresentationFormat>On-screen Show (4:3)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clamb Staff User</dc:creator>
  <cp:lastModifiedBy>Michelle Rule</cp:lastModifiedBy>
  <cp:revision>26</cp:revision>
  <cp:lastPrinted>2013-10-21T08:38:05Z</cp:lastPrinted>
  <dcterms:created xsi:type="dcterms:W3CDTF">2012-09-25T20:29:07Z</dcterms:created>
  <dcterms:modified xsi:type="dcterms:W3CDTF">2021-03-10T17:49:38Z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