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6" r:id="rId1"/>
  </p:sldMasterIdLst>
  <p:sldIdLst>
    <p:sldId id="256" r:id="rId2"/>
    <p:sldId id="257" r:id="rId3"/>
    <p:sldId id="260" r:id="rId4"/>
    <p:sldId id="261" r:id="rId5"/>
    <p:sldId id="262" r:id="rId6"/>
    <p:sldId id="263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4" d="100"/>
          <a:sy n="54" d="100"/>
        </p:scale>
        <p:origin x="114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CF0BCE0-945C-4FDF-95A1-2149B1FF5B83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42427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7CF0BCE0-945C-4FDF-95A1-2149B1FF5B83}" type="datetimeFigureOut">
              <a:rPr lang="en-US" smtClean="0"/>
              <a:pPr algn="r"/>
              <a:t>4/27/2022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10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437013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738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7CF0BCE0-945C-4FDF-95A1-2149B1FF5B83}" type="datetimeFigureOut">
              <a:rPr lang="en-US" smtClean="0"/>
              <a:pPr algn="r"/>
              <a:t>4/27/2022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10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6539766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7CF0BCE0-945C-4FDF-95A1-2149B1FF5B83}" type="datetimeFigureOut">
              <a:rPr lang="en-US" smtClean="0"/>
              <a:pPr algn="r"/>
              <a:t>4/27/2022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100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09824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72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833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7CF0BCE0-945C-4FDF-95A1-2149B1FF5B83}" type="datetimeFigureOut">
              <a:rPr lang="en-US" smtClean="0"/>
              <a:pPr algn="r"/>
              <a:t>4/27/2022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10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735575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900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7CF0BCE0-945C-4FDF-95A1-2149B1FF5B83}" type="datetimeFigureOut">
              <a:rPr lang="en-US" smtClean="0"/>
              <a:pPr algn="r"/>
              <a:t>4/27/2022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10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962666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7CF0BCE0-945C-4FDF-95A1-2149B1FF5B83}" type="datetimeFigureOut">
              <a:rPr lang="en-US" smtClean="0"/>
              <a:pPr algn="r"/>
              <a:t>4/27/2022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10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88551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7CF0BCE0-945C-4FDF-95A1-2149B1FF5B83}" type="datetimeFigureOut">
              <a:rPr lang="en-US" smtClean="0"/>
              <a:pPr algn="r"/>
              <a:t>4/27/2022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10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pPr/>
              <a:t>‹#›</a:t>
            </a:fld>
            <a:endParaRPr lang="en-US" sz="1000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203054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7CF0BCE0-945C-4FDF-95A1-2149B1FF5B83}" type="datetimeFigureOut">
              <a:rPr lang="en-US" smtClean="0"/>
              <a:pPr algn="r"/>
              <a:t>4/27/2022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10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690885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7CF0BCE0-945C-4FDF-95A1-2149B1FF5B83}" type="datetimeFigureOut">
              <a:rPr lang="en-US" smtClean="0"/>
              <a:pPr algn="r"/>
              <a:t>4/27/2022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1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4175315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7CF0BCE0-945C-4FDF-95A1-2149B1FF5B83}" type="datetimeFigureOut">
              <a:rPr lang="en-US" smtClean="0"/>
              <a:pPr algn="r"/>
              <a:t>4/27/2022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1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4007908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7CF0BCE0-945C-4FDF-95A1-2149B1FF5B83}" type="datetimeFigureOut">
              <a:rPr lang="en-US" smtClean="0"/>
              <a:pPr algn="r"/>
              <a:t>4/27/2022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10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8563184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7CF0BCE0-945C-4FDF-95A1-2149B1FF5B83}" type="datetimeFigureOut">
              <a:rPr lang="en-US" smtClean="0"/>
              <a:pPr algn="r"/>
              <a:t>4/27/2022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10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517558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algn="r"/>
            <a:fld id="{7CF0BCE0-945C-4FDF-95A1-2149B1FF5B83}" type="datetimeFigureOut">
              <a:rPr lang="en-US" smtClean="0"/>
              <a:pPr algn="r"/>
              <a:t>4/27/2022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sz="10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CD77608-3819-479B-BB98-C216BA724EFE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156518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  <p:sldLayoutId id="2147483758" r:id="rId12"/>
    <p:sldLayoutId id="2147483759" r:id="rId13"/>
    <p:sldLayoutId id="2147483760" r:id="rId14"/>
    <p:sldLayoutId id="2147483761" r:id="rId15"/>
    <p:sldLayoutId id="2147483762" r:id="rId16"/>
    <p:sldLayoutId id="2147483763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pexels.com/photo/accurate-alarm-alarm-clock-analogue-359989/" TargetMode="Externa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pxhere.com/en/photo/1091005" TargetMode="Externa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pexels.com/photo/blue-bottles-clear-drink-407805/" TargetMode="Externa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reativecommons.org/licenses/by-nc-nd/3.0/" TargetMode="External"/><Relationship Id="rId5" Type="http://schemas.openxmlformats.org/officeDocument/2006/relationships/hyperlink" Target="http://www.gourmetpens.com/2013/04/kickstarter-bigidesign-ti-click-pro-ti.html" TargetMode="Externa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pxhere.com/en/photo/1437971" TargetMode="External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Picture 55">
            <a:extLst>
              <a:ext uri="{FF2B5EF4-FFF2-40B4-BE49-F238E27FC236}">
                <a16:creationId xmlns:a16="http://schemas.microsoft.com/office/drawing/2014/main" id="{4C886762-16F0-4868-B83A-261746214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58" name="Freeform 11">
            <a:extLst>
              <a:ext uri="{FF2B5EF4-FFF2-40B4-BE49-F238E27FC236}">
                <a16:creationId xmlns:a16="http://schemas.microsoft.com/office/drawing/2014/main" id="{D2B54B4E-3454-4B76-B85A-8512B77298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0" name="Freeform 13">
            <a:extLst>
              <a:ext uri="{FF2B5EF4-FFF2-40B4-BE49-F238E27FC236}">
                <a16:creationId xmlns:a16="http://schemas.microsoft.com/office/drawing/2014/main" id="{7EFFE965-5586-4889-A74D-3A6080D04B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2" name="Freeform 25">
            <a:extLst>
              <a:ext uri="{FF2B5EF4-FFF2-40B4-BE49-F238E27FC236}">
                <a16:creationId xmlns:a16="http://schemas.microsoft.com/office/drawing/2014/main" id="{5BC4125D-18D9-4A65-82B6-C24FE9434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4" name="Freeform 14">
            <a:extLst>
              <a:ext uri="{FF2B5EF4-FFF2-40B4-BE49-F238E27FC236}">
                <a16:creationId xmlns:a16="http://schemas.microsoft.com/office/drawing/2014/main" id="{A86DE327-0F45-4F54-BB6C-68A093CE55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66" name="5-Point Star 24">
            <a:extLst>
              <a:ext uri="{FF2B5EF4-FFF2-40B4-BE49-F238E27FC236}">
                <a16:creationId xmlns:a16="http://schemas.microsoft.com/office/drawing/2014/main" id="{795857C2-E6E7-405A-B5A3-4DE3B50A7B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 descr="A hand holding a pen and shading circles on a sheet">
            <a:extLst>
              <a:ext uri="{FF2B5EF4-FFF2-40B4-BE49-F238E27FC236}">
                <a16:creationId xmlns:a16="http://schemas.microsoft.com/office/drawing/2014/main" id="{13A14BC6-7ED5-F2AA-EC8E-C524D96137F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343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68" name="Rectangle 67">
            <a:extLst>
              <a:ext uri="{FF2B5EF4-FFF2-40B4-BE49-F238E27FC236}">
                <a16:creationId xmlns:a16="http://schemas.microsoft.com/office/drawing/2014/main" id="{CBF37E64-678E-4AAC-82EB-281D0E37B3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240505"/>
            <a:ext cx="9232232" cy="241668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9B66E3-3C3C-4C7A-B7E9-BC185D929D7E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067739" y="3697372"/>
            <a:ext cx="7807320" cy="913890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/>
            <a:r>
              <a:rPr lang="en-US" sz="4000" dirty="0">
                <a:solidFill>
                  <a:schemeClr val="tx1"/>
                </a:solidFill>
              </a:rPr>
              <a:t>All you need to know about exams</a:t>
            </a:r>
          </a:p>
        </p:txBody>
      </p:sp>
      <p:sp>
        <p:nvSpPr>
          <p:cNvPr id="70" name="5-Point Star 12">
            <a:extLst>
              <a:ext uri="{FF2B5EF4-FFF2-40B4-BE49-F238E27FC236}">
                <a16:creationId xmlns:a16="http://schemas.microsoft.com/office/drawing/2014/main" id="{3F315017-1C57-42D9-9FFB-A9CFD97F95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63590" y="3874678"/>
            <a:ext cx="788274" cy="730476"/>
          </a:xfrm>
          <a:prstGeom prst="star5">
            <a:avLst>
              <a:gd name="adj" fmla="val 25889"/>
              <a:gd name="hf" fmla="val 105146"/>
              <a:gd name="vf" fmla="val 110557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40885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Picture 79">
            <a:extLst>
              <a:ext uri="{FF2B5EF4-FFF2-40B4-BE49-F238E27FC236}">
                <a16:creationId xmlns:a16="http://schemas.microsoft.com/office/drawing/2014/main" id="{53CD781F-F935-4310-9C70-32C9B03A1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86" name="Group 81">
            <a:extLst>
              <a:ext uri="{FF2B5EF4-FFF2-40B4-BE49-F238E27FC236}">
                <a16:creationId xmlns:a16="http://schemas.microsoft.com/office/drawing/2014/main" id="{E389415A-F11F-49E4-B0C5-CF7FF9CE8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83" name="Rectangle 82">
              <a:extLst>
                <a:ext uri="{FF2B5EF4-FFF2-40B4-BE49-F238E27FC236}">
                  <a16:creationId xmlns:a16="http://schemas.microsoft.com/office/drawing/2014/main" id="{91A09D7C-72C0-44A7-95A9-038C62939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4" name="Freeform 11">
              <a:extLst>
                <a:ext uri="{FF2B5EF4-FFF2-40B4-BE49-F238E27FC236}">
                  <a16:creationId xmlns:a16="http://schemas.microsoft.com/office/drawing/2014/main" id="{9B1A95B7-C468-4483-B6EA-858374AB57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2D68F968-C120-4C1E-B281-A62213BD21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729CE040-FA43-4FFA-8961-58E48E3B5B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t="17692" r="4872" b="214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8" name="Rectangle 10">
            <a:extLst>
              <a:ext uri="{FF2B5EF4-FFF2-40B4-BE49-F238E27FC236}">
                <a16:creationId xmlns:a16="http://schemas.microsoft.com/office/drawing/2014/main" id="{CC146B38-3E4E-4A67-91CF-55DBCC51B4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 rot="21420000">
            <a:off x="-153067" y="613608"/>
            <a:ext cx="8044107" cy="5638800"/>
          </a:xfrm>
          <a:custGeom>
            <a:avLst/>
            <a:gdLst/>
            <a:ahLst/>
            <a:cxnLst/>
            <a:rect l="l" t="t" r="r" b="b"/>
            <a:pathLst>
              <a:path w="8044107" h="5638800">
                <a:moveTo>
                  <a:pt x="8044107" y="0"/>
                </a:moveTo>
                <a:lnTo>
                  <a:pt x="8044107" y="5638800"/>
                </a:lnTo>
                <a:lnTo>
                  <a:pt x="0" y="5638800"/>
                </a:lnTo>
                <a:lnTo>
                  <a:pt x="295517" y="0"/>
                </a:lnTo>
                <a:close/>
              </a:path>
            </a:pathLst>
          </a:custGeom>
          <a:solidFill>
            <a:schemeClr val="accent1">
              <a:alpha val="82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EB3FD8-B9F2-4C2C-A437-572E388795DA}"/>
              </a:ext>
            </a:extLst>
          </p:cNvPr>
          <p:cNvSpPr txBox="1"/>
          <p:nvPr/>
        </p:nvSpPr>
        <p:spPr>
          <a:xfrm rot="21420000">
            <a:off x="486113" y="1220999"/>
            <a:ext cx="6851188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800" cap="all">
                <a:solidFill>
                  <a:schemeClr val="bg1"/>
                </a:solidFill>
                <a:latin typeface="+mj-lt"/>
                <a:ea typeface="+mj-ea"/>
                <a:cs typeface="+mj-cs"/>
              </a:rPr>
              <a:t>You </a:t>
            </a:r>
            <a:r>
              <a:rPr lang="en-US" sz="3800" b="1" cap="all">
                <a:solidFill>
                  <a:schemeClr val="bg1"/>
                </a:solidFill>
                <a:latin typeface="+mj-lt"/>
                <a:ea typeface="+mj-ea"/>
                <a:cs typeface="+mj-cs"/>
              </a:rPr>
              <a:t>must </a:t>
            </a:r>
            <a:r>
              <a:rPr lang="en-US" sz="3800" cap="all">
                <a:solidFill>
                  <a:schemeClr val="bg1"/>
                </a:solidFill>
                <a:latin typeface="+mj-lt"/>
                <a:ea typeface="+mj-ea"/>
                <a:cs typeface="+mj-cs"/>
              </a:rPr>
              <a:t>be on time for </a:t>
            </a:r>
            <a:r>
              <a:rPr lang="en-US" sz="3800" b="1" cap="all">
                <a:solidFill>
                  <a:schemeClr val="bg1"/>
                </a:solidFill>
                <a:latin typeface="+mj-lt"/>
                <a:ea typeface="+mj-ea"/>
                <a:cs typeface="+mj-cs"/>
              </a:rPr>
              <a:t>all</a:t>
            </a:r>
            <a:r>
              <a:rPr lang="en-US" sz="3800" cap="all">
                <a:solidFill>
                  <a:schemeClr val="bg1"/>
                </a:solidFill>
                <a:latin typeface="+mj-lt"/>
                <a:ea typeface="+mj-ea"/>
                <a:cs typeface="+mj-cs"/>
              </a:rPr>
              <a:t> of your exams.</a:t>
            </a:r>
          </a:p>
        </p:txBody>
      </p:sp>
      <p:sp>
        <p:nvSpPr>
          <p:cNvPr id="75" name="TextBox 7">
            <a:extLst>
              <a:ext uri="{FF2B5EF4-FFF2-40B4-BE49-F238E27FC236}">
                <a16:creationId xmlns:a16="http://schemas.microsoft.com/office/drawing/2014/main" id="{B3DAFDBA-50B3-466A-A155-4683C22CAEB5}"/>
              </a:ext>
            </a:extLst>
          </p:cNvPr>
          <p:cNvSpPr txBox="1"/>
          <p:nvPr/>
        </p:nvSpPr>
        <p:spPr>
          <a:xfrm rot="21420000">
            <a:off x="587206" y="2448453"/>
            <a:ext cx="6859199" cy="29446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cap="all">
                <a:solidFill>
                  <a:schemeClr val="bg1"/>
                </a:solidFill>
              </a:rPr>
              <a:t>Remember to:</a:t>
            </a:r>
          </a:p>
          <a:p>
            <a:pPr marL="2857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cap="all">
                <a:solidFill>
                  <a:schemeClr val="bg1"/>
                </a:solidFill>
              </a:rPr>
              <a:t>Eat and drink before the exam</a:t>
            </a:r>
          </a:p>
          <a:p>
            <a:pPr marL="2857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cap="all">
                <a:solidFill>
                  <a:schemeClr val="bg1"/>
                </a:solidFill>
              </a:rPr>
              <a:t>Leave home in plenty of time</a:t>
            </a:r>
          </a:p>
          <a:p>
            <a:pPr marL="2857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cap="all">
                <a:solidFill>
                  <a:schemeClr val="bg1"/>
                </a:solidFill>
              </a:rPr>
              <a:t>Go to the toilet before the exam starts</a:t>
            </a:r>
          </a:p>
          <a:p>
            <a:pPr marL="2857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endParaRPr lang="en-US" cap="all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2600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Picture 104">
            <a:extLst>
              <a:ext uri="{FF2B5EF4-FFF2-40B4-BE49-F238E27FC236}">
                <a16:creationId xmlns:a16="http://schemas.microsoft.com/office/drawing/2014/main" id="{53CD781F-F935-4310-9C70-32C9B03A1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21" name="Group 106">
            <a:extLst>
              <a:ext uri="{FF2B5EF4-FFF2-40B4-BE49-F238E27FC236}">
                <a16:creationId xmlns:a16="http://schemas.microsoft.com/office/drawing/2014/main" id="{E389415A-F11F-49E4-B0C5-CF7FF9CE8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08" name="Rectangle 107">
              <a:extLst>
                <a:ext uri="{FF2B5EF4-FFF2-40B4-BE49-F238E27FC236}">
                  <a16:creationId xmlns:a16="http://schemas.microsoft.com/office/drawing/2014/main" id="{91A09D7C-72C0-44A7-95A9-038C62939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9" name="Freeform 11">
              <a:extLst>
                <a:ext uri="{FF2B5EF4-FFF2-40B4-BE49-F238E27FC236}">
                  <a16:creationId xmlns:a16="http://schemas.microsoft.com/office/drawing/2014/main" id="{9B1A95B7-C468-4483-B6EA-858374AB57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2D68F968-C120-4C1E-B281-A62213BD21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122" name="Picture 111">
            <a:extLst>
              <a:ext uri="{FF2B5EF4-FFF2-40B4-BE49-F238E27FC236}">
                <a16:creationId xmlns:a16="http://schemas.microsoft.com/office/drawing/2014/main" id="{1A71A71C-209A-4AEB-ACE5-99478391B9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3" name="Rectangle 113">
            <a:extLst>
              <a:ext uri="{FF2B5EF4-FFF2-40B4-BE49-F238E27FC236}">
                <a16:creationId xmlns:a16="http://schemas.microsoft.com/office/drawing/2014/main" id="{6DE4BFA7-B82F-438B-B2B2-49906328DF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1979952" cy="6644081"/>
          </a:xfrm>
          <a:prstGeom prst="rect">
            <a:avLst/>
          </a:prstGeom>
          <a:ln>
            <a:noFill/>
          </a:ln>
          <a:effectLst>
            <a:outerShdw blurRad="98425" dist="76200" dir="4380000" algn="tl" rotWithShape="0">
              <a:srgbClr val="000000">
                <a:alpha val="68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29CE040-FA43-4FFA-8961-58E48E3B5B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r="6243" b="3"/>
          <a:stretch/>
        </p:blipFill>
        <p:spPr>
          <a:xfrm>
            <a:off x="7793391" y="234347"/>
            <a:ext cx="3680817" cy="5903415"/>
          </a:xfrm>
          <a:prstGeom prst="rect">
            <a:avLst/>
          </a:prstGeom>
          <a:ln>
            <a:noFill/>
          </a:ln>
        </p:spPr>
      </p:pic>
      <p:sp>
        <p:nvSpPr>
          <p:cNvPr id="124" name="Freeform 9">
            <a:extLst>
              <a:ext uri="{FF2B5EF4-FFF2-40B4-BE49-F238E27FC236}">
                <a16:creationId xmlns:a16="http://schemas.microsoft.com/office/drawing/2014/main" id="{D508A3B8-B1AA-4A53-8613-20B62ECDE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5397" y="0"/>
            <a:ext cx="11773291" cy="6419514"/>
          </a:xfrm>
          <a:custGeom>
            <a:avLst/>
            <a:gdLst/>
            <a:ahLst/>
            <a:cxnLst/>
            <a:rect l="l" t="t" r="r" b="b"/>
            <a:pathLst>
              <a:path w="11773291" h="6419514">
                <a:moveTo>
                  <a:pt x="11750059" y="0"/>
                </a:moveTo>
                <a:lnTo>
                  <a:pt x="11773291" y="6419514"/>
                </a:lnTo>
                <a:lnTo>
                  <a:pt x="0" y="6411047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125" name="Rectangle 117">
            <a:extLst>
              <a:ext uri="{FF2B5EF4-FFF2-40B4-BE49-F238E27FC236}">
                <a16:creationId xmlns:a16="http://schemas.microsoft.com/office/drawing/2014/main" id="{5255E8F1-8D1A-4978-A5E9-DA60C55D2C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7554139" cy="6380796"/>
          </a:xfrm>
          <a:prstGeom prst="rect">
            <a:avLst/>
          </a:pr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EB3FD8-B9F2-4C2C-A437-572E388795DA}"/>
              </a:ext>
            </a:extLst>
          </p:cNvPr>
          <p:cNvSpPr txBox="1"/>
          <p:nvPr/>
        </p:nvSpPr>
        <p:spPr>
          <a:xfrm>
            <a:off x="685799" y="690479"/>
            <a:ext cx="6382699" cy="11468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400" cap="all">
                <a:solidFill>
                  <a:schemeClr val="bg1"/>
                </a:solidFill>
                <a:latin typeface="+mj-lt"/>
                <a:ea typeface="+mj-ea"/>
                <a:cs typeface="+mj-cs"/>
              </a:rPr>
              <a:t>Unauthorised materials which must not be taken into the exam.</a:t>
            </a:r>
          </a:p>
        </p:txBody>
      </p:sp>
      <p:sp>
        <p:nvSpPr>
          <p:cNvPr id="75" name="TextBox 7">
            <a:extLst>
              <a:ext uri="{FF2B5EF4-FFF2-40B4-BE49-F238E27FC236}">
                <a16:creationId xmlns:a16="http://schemas.microsoft.com/office/drawing/2014/main" id="{B3DAFDBA-50B3-466A-A155-4683C22CAEB5}"/>
              </a:ext>
            </a:extLst>
          </p:cNvPr>
          <p:cNvSpPr txBox="1"/>
          <p:nvPr/>
        </p:nvSpPr>
        <p:spPr>
          <a:xfrm>
            <a:off x="685800" y="2063395"/>
            <a:ext cx="6382697" cy="40743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571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endParaRPr lang="en-US" cap="all" dirty="0">
              <a:solidFill>
                <a:schemeClr val="bg1"/>
              </a:solidFill>
            </a:endParaRPr>
          </a:p>
          <a:p>
            <a:pPr marL="571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>
                <a:solidFill>
                  <a:schemeClr val="bg1"/>
                </a:solidFill>
              </a:rPr>
              <a:t>Mobile Phones</a:t>
            </a:r>
          </a:p>
          <a:p>
            <a:pPr marL="571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 err="1">
                <a:solidFill>
                  <a:schemeClr val="bg1"/>
                </a:solidFill>
              </a:rPr>
              <a:t>Airpods</a:t>
            </a:r>
            <a:endParaRPr lang="en-US" sz="2400" cap="all" dirty="0">
              <a:solidFill>
                <a:schemeClr val="bg1"/>
              </a:solidFill>
            </a:endParaRPr>
          </a:p>
          <a:p>
            <a:pPr marL="571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>
                <a:solidFill>
                  <a:schemeClr val="bg1"/>
                </a:solidFill>
              </a:rPr>
              <a:t>Watches of any type</a:t>
            </a:r>
          </a:p>
          <a:p>
            <a:pPr marL="571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>
                <a:solidFill>
                  <a:schemeClr val="bg1"/>
                </a:solidFill>
              </a:rPr>
              <a:t>Fitness Trackers</a:t>
            </a:r>
          </a:p>
          <a:p>
            <a:pPr marL="571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>
                <a:solidFill>
                  <a:schemeClr val="bg1"/>
                </a:solidFill>
              </a:rPr>
              <a:t>Notes / revision material</a:t>
            </a:r>
          </a:p>
          <a:p>
            <a:pPr marL="571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>
                <a:solidFill>
                  <a:schemeClr val="bg1"/>
                </a:solidFill>
              </a:rPr>
              <a:t>Calculator lids</a:t>
            </a:r>
          </a:p>
          <a:p>
            <a:pPr marL="571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>
                <a:solidFill>
                  <a:schemeClr val="bg1"/>
                </a:solidFill>
              </a:rPr>
              <a:t>Coats or outdoor jackets</a:t>
            </a:r>
          </a:p>
          <a:p>
            <a:pPr marL="34290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endParaRPr lang="en-US" cap="al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2458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Picture 92">
            <a:extLst>
              <a:ext uri="{FF2B5EF4-FFF2-40B4-BE49-F238E27FC236}">
                <a16:creationId xmlns:a16="http://schemas.microsoft.com/office/drawing/2014/main" id="{53CD781F-F935-4310-9C70-32C9B03A1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5" name="Group 94">
            <a:extLst>
              <a:ext uri="{FF2B5EF4-FFF2-40B4-BE49-F238E27FC236}">
                <a16:creationId xmlns:a16="http://schemas.microsoft.com/office/drawing/2014/main" id="{E389415A-F11F-49E4-B0C5-CF7FF9CE8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96" name="Rectangle 95">
              <a:extLst>
                <a:ext uri="{FF2B5EF4-FFF2-40B4-BE49-F238E27FC236}">
                  <a16:creationId xmlns:a16="http://schemas.microsoft.com/office/drawing/2014/main" id="{91A09D7C-72C0-44A7-95A9-038C62939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7" name="Freeform 11">
              <a:extLst>
                <a:ext uri="{FF2B5EF4-FFF2-40B4-BE49-F238E27FC236}">
                  <a16:creationId xmlns:a16="http://schemas.microsoft.com/office/drawing/2014/main" id="{9B1A95B7-C468-4483-B6EA-858374AB57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2D68F968-C120-4C1E-B281-A62213BD21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729CE040-FA43-4FFA-8961-58E48E3B5B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9091" t="11696" b="11696"/>
          <a:stretch/>
        </p:blipFill>
        <p:spPr>
          <a:xfrm>
            <a:off x="20" y="0"/>
            <a:ext cx="12191980" cy="6857990"/>
          </a:xfrm>
          <a:prstGeom prst="rect">
            <a:avLst/>
          </a:prstGeom>
        </p:spPr>
      </p:pic>
      <p:sp>
        <p:nvSpPr>
          <p:cNvPr id="100" name="Rectangle 10">
            <a:extLst>
              <a:ext uri="{FF2B5EF4-FFF2-40B4-BE49-F238E27FC236}">
                <a16:creationId xmlns:a16="http://schemas.microsoft.com/office/drawing/2014/main" id="{1195E126-5CB4-434D-8B36-832C6512C4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 rot="21420000">
            <a:off x="4300962" y="605592"/>
            <a:ext cx="8044106" cy="5638800"/>
          </a:xfrm>
          <a:custGeom>
            <a:avLst/>
            <a:gdLst/>
            <a:ahLst/>
            <a:cxnLst/>
            <a:rect l="l" t="t" r="r" b="b"/>
            <a:pathLst>
              <a:path w="8044106" h="5638800">
                <a:moveTo>
                  <a:pt x="8044106" y="0"/>
                </a:moveTo>
                <a:lnTo>
                  <a:pt x="7748589" y="5638800"/>
                </a:lnTo>
                <a:lnTo>
                  <a:pt x="0" y="5638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82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EB3FD8-B9F2-4C2C-A437-572E388795DA}"/>
              </a:ext>
            </a:extLst>
          </p:cNvPr>
          <p:cNvSpPr txBox="1"/>
          <p:nvPr/>
        </p:nvSpPr>
        <p:spPr>
          <a:xfrm rot="21420000">
            <a:off x="4677415" y="1226752"/>
            <a:ext cx="6851126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800" cap="all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You may take into the exam a water bottle.</a:t>
            </a:r>
          </a:p>
        </p:txBody>
      </p:sp>
      <p:sp>
        <p:nvSpPr>
          <p:cNvPr id="75" name="TextBox 7">
            <a:extLst>
              <a:ext uri="{FF2B5EF4-FFF2-40B4-BE49-F238E27FC236}">
                <a16:creationId xmlns:a16="http://schemas.microsoft.com/office/drawing/2014/main" id="{B3DAFDBA-50B3-466A-A155-4683C22CAEB5}"/>
              </a:ext>
            </a:extLst>
          </p:cNvPr>
          <p:cNvSpPr txBox="1"/>
          <p:nvPr/>
        </p:nvSpPr>
        <p:spPr>
          <a:xfrm rot="21420000">
            <a:off x="4779386" y="2453949"/>
            <a:ext cx="6867212" cy="29446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cap="all" dirty="0">
                <a:solidFill>
                  <a:schemeClr val="bg1"/>
                </a:solidFill>
              </a:rPr>
              <a:t>Remember:</a:t>
            </a:r>
          </a:p>
          <a:p>
            <a:pPr marL="571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cap="all" dirty="0">
                <a:solidFill>
                  <a:schemeClr val="bg1"/>
                </a:solidFill>
              </a:rPr>
              <a:t>it must be clear</a:t>
            </a:r>
          </a:p>
          <a:p>
            <a:pPr marL="571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cap="all" dirty="0">
                <a:solidFill>
                  <a:schemeClr val="bg1"/>
                </a:solidFill>
              </a:rPr>
              <a:t>Have no writing on it</a:t>
            </a:r>
          </a:p>
          <a:p>
            <a:pPr marL="571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cap="all" dirty="0">
                <a:solidFill>
                  <a:schemeClr val="bg1"/>
                </a:solidFill>
              </a:rPr>
              <a:t>Have no logos on it</a:t>
            </a:r>
          </a:p>
          <a:p>
            <a:pPr marL="34290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endParaRPr lang="en-US" cap="al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1914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Picture 104">
            <a:extLst>
              <a:ext uri="{FF2B5EF4-FFF2-40B4-BE49-F238E27FC236}">
                <a16:creationId xmlns:a16="http://schemas.microsoft.com/office/drawing/2014/main" id="{53CD781F-F935-4310-9C70-32C9B03A1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21" name="Group 106">
            <a:extLst>
              <a:ext uri="{FF2B5EF4-FFF2-40B4-BE49-F238E27FC236}">
                <a16:creationId xmlns:a16="http://schemas.microsoft.com/office/drawing/2014/main" id="{E389415A-F11F-49E4-B0C5-CF7FF9CE8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08" name="Rectangle 107">
              <a:extLst>
                <a:ext uri="{FF2B5EF4-FFF2-40B4-BE49-F238E27FC236}">
                  <a16:creationId xmlns:a16="http://schemas.microsoft.com/office/drawing/2014/main" id="{91A09D7C-72C0-44A7-95A9-038C62939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9" name="Freeform 11">
              <a:extLst>
                <a:ext uri="{FF2B5EF4-FFF2-40B4-BE49-F238E27FC236}">
                  <a16:creationId xmlns:a16="http://schemas.microsoft.com/office/drawing/2014/main" id="{9B1A95B7-C468-4483-B6EA-858374AB57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2D68F968-C120-4C1E-B281-A62213BD21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122" name="Picture 111">
            <a:extLst>
              <a:ext uri="{FF2B5EF4-FFF2-40B4-BE49-F238E27FC236}">
                <a16:creationId xmlns:a16="http://schemas.microsoft.com/office/drawing/2014/main" id="{1A71A71C-209A-4AEB-ACE5-99478391B9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3" name="Rectangle 113">
            <a:extLst>
              <a:ext uri="{FF2B5EF4-FFF2-40B4-BE49-F238E27FC236}">
                <a16:creationId xmlns:a16="http://schemas.microsoft.com/office/drawing/2014/main" id="{6DE4BFA7-B82F-438B-B2B2-49906328DF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1979952" cy="6644081"/>
          </a:xfrm>
          <a:prstGeom prst="rect">
            <a:avLst/>
          </a:prstGeom>
          <a:ln>
            <a:noFill/>
          </a:ln>
          <a:effectLst>
            <a:outerShdw blurRad="98425" dist="76200" dir="4380000" algn="tl" rotWithShape="0">
              <a:srgbClr val="000000">
                <a:alpha val="68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29CE040-FA43-4FFA-8961-58E48E3B5B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29246" r="29246"/>
          <a:stretch/>
        </p:blipFill>
        <p:spPr>
          <a:xfrm>
            <a:off x="7793391" y="234347"/>
            <a:ext cx="3680817" cy="5903415"/>
          </a:xfrm>
          <a:prstGeom prst="rect">
            <a:avLst/>
          </a:prstGeom>
          <a:ln>
            <a:noFill/>
          </a:ln>
        </p:spPr>
      </p:pic>
      <p:sp>
        <p:nvSpPr>
          <p:cNvPr id="124" name="Freeform 9">
            <a:extLst>
              <a:ext uri="{FF2B5EF4-FFF2-40B4-BE49-F238E27FC236}">
                <a16:creationId xmlns:a16="http://schemas.microsoft.com/office/drawing/2014/main" id="{D508A3B8-B1AA-4A53-8613-20B62ECDE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5397" y="0"/>
            <a:ext cx="11773291" cy="6419514"/>
          </a:xfrm>
          <a:custGeom>
            <a:avLst/>
            <a:gdLst/>
            <a:ahLst/>
            <a:cxnLst/>
            <a:rect l="l" t="t" r="r" b="b"/>
            <a:pathLst>
              <a:path w="11773291" h="6419514">
                <a:moveTo>
                  <a:pt x="11750059" y="0"/>
                </a:moveTo>
                <a:lnTo>
                  <a:pt x="11773291" y="6419514"/>
                </a:lnTo>
                <a:lnTo>
                  <a:pt x="0" y="6411047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125" name="Rectangle 117">
            <a:extLst>
              <a:ext uri="{FF2B5EF4-FFF2-40B4-BE49-F238E27FC236}">
                <a16:creationId xmlns:a16="http://schemas.microsoft.com/office/drawing/2014/main" id="{5255E8F1-8D1A-4978-A5E9-DA60C55D2C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7554139" cy="6380796"/>
          </a:xfrm>
          <a:prstGeom prst="rect">
            <a:avLst/>
          </a:pr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EB3FD8-B9F2-4C2C-A437-572E388795DA}"/>
              </a:ext>
            </a:extLst>
          </p:cNvPr>
          <p:cNvSpPr txBox="1"/>
          <p:nvPr/>
        </p:nvSpPr>
        <p:spPr>
          <a:xfrm>
            <a:off x="685799" y="690479"/>
            <a:ext cx="6382699" cy="11468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400" cap="all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Stationery</a:t>
            </a:r>
          </a:p>
        </p:txBody>
      </p:sp>
      <p:sp>
        <p:nvSpPr>
          <p:cNvPr id="75" name="TextBox 7">
            <a:extLst>
              <a:ext uri="{FF2B5EF4-FFF2-40B4-BE49-F238E27FC236}">
                <a16:creationId xmlns:a16="http://schemas.microsoft.com/office/drawing/2014/main" id="{B3DAFDBA-50B3-466A-A155-4683C22CAEB5}"/>
              </a:ext>
            </a:extLst>
          </p:cNvPr>
          <p:cNvSpPr txBox="1"/>
          <p:nvPr/>
        </p:nvSpPr>
        <p:spPr>
          <a:xfrm>
            <a:off x="585719" y="1391816"/>
            <a:ext cx="6382697" cy="40743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571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endParaRPr lang="en-US" cap="all" dirty="0">
              <a:solidFill>
                <a:schemeClr val="bg1"/>
              </a:solidFill>
            </a:endParaRPr>
          </a:p>
          <a:p>
            <a:pPr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</a:pPr>
            <a:r>
              <a:rPr lang="en-US" sz="2400" cap="all" dirty="0">
                <a:solidFill>
                  <a:schemeClr val="bg1"/>
                </a:solidFill>
              </a:rPr>
              <a:t>Must be in a clear pencil case or a clear bag and contain the following items:</a:t>
            </a:r>
          </a:p>
          <a:p>
            <a:pPr marL="285750" indent="-28575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>
                <a:solidFill>
                  <a:schemeClr val="bg1"/>
                </a:solidFill>
              </a:rPr>
              <a:t>Black pens (at least 2)</a:t>
            </a:r>
          </a:p>
          <a:p>
            <a:pPr marL="285750" indent="-28575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>
                <a:solidFill>
                  <a:schemeClr val="bg1"/>
                </a:solidFill>
              </a:rPr>
              <a:t>Ruler</a:t>
            </a:r>
          </a:p>
          <a:p>
            <a:pPr marL="285750" indent="-28575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>
                <a:solidFill>
                  <a:schemeClr val="bg1"/>
                </a:solidFill>
              </a:rPr>
              <a:t>Pencil and sharpener</a:t>
            </a:r>
          </a:p>
          <a:p>
            <a:pPr marL="285750" indent="-28575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>
                <a:solidFill>
                  <a:schemeClr val="bg1"/>
                </a:solidFill>
              </a:rPr>
              <a:t>Protractor</a:t>
            </a:r>
          </a:p>
          <a:p>
            <a:pPr marL="285750" indent="-28575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>
                <a:solidFill>
                  <a:schemeClr val="bg1"/>
                </a:solidFill>
              </a:rPr>
              <a:t>compass</a:t>
            </a:r>
            <a:endParaRPr lang="en-US" cap="all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01FB5D-0057-4C97-8799-65F951EB2A13}"/>
              </a:ext>
            </a:extLst>
          </p:cNvPr>
          <p:cNvSpPr txBox="1"/>
          <p:nvPr/>
        </p:nvSpPr>
        <p:spPr>
          <a:xfrm>
            <a:off x="7793391" y="6137762"/>
            <a:ext cx="368081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5" tooltip="http://www.gourmetpens.com/2013/04/kickstarter-bigidesign-ti-click-pro-ti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6" tooltip="https://creativecommons.org/licenses/by-nc-nd/3.0/"/>
              </a:rPr>
              <a:t>CC BY-NC-ND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33249332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Picture 92">
            <a:extLst>
              <a:ext uri="{FF2B5EF4-FFF2-40B4-BE49-F238E27FC236}">
                <a16:creationId xmlns:a16="http://schemas.microsoft.com/office/drawing/2014/main" id="{53CD781F-F935-4310-9C70-32C9B03A1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5" name="Group 94">
            <a:extLst>
              <a:ext uri="{FF2B5EF4-FFF2-40B4-BE49-F238E27FC236}">
                <a16:creationId xmlns:a16="http://schemas.microsoft.com/office/drawing/2014/main" id="{E389415A-F11F-49E4-B0C5-CF7FF9CE8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96" name="Rectangle 95">
              <a:extLst>
                <a:ext uri="{FF2B5EF4-FFF2-40B4-BE49-F238E27FC236}">
                  <a16:creationId xmlns:a16="http://schemas.microsoft.com/office/drawing/2014/main" id="{91A09D7C-72C0-44A7-95A9-038C62939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7" name="Freeform 11">
              <a:extLst>
                <a:ext uri="{FF2B5EF4-FFF2-40B4-BE49-F238E27FC236}">
                  <a16:creationId xmlns:a16="http://schemas.microsoft.com/office/drawing/2014/main" id="{9B1A95B7-C468-4483-B6EA-858374AB57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2D68F968-C120-4C1E-B281-A62213BD21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729CE040-FA43-4FFA-8961-58E48E3B5B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t="10802" b="10802"/>
          <a:stretch/>
        </p:blipFill>
        <p:spPr>
          <a:xfrm>
            <a:off x="20" y="0"/>
            <a:ext cx="12191980" cy="6857990"/>
          </a:xfrm>
          <a:prstGeom prst="rect">
            <a:avLst/>
          </a:prstGeom>
        </p:spPr>
      </p:pic>
      <p:sp>
        <p:nvSpPr>
          <p:cNvPr id="100" name="Rectangle 10">
            <a:extLst>
              <a:ext uri="{FF2B5EF4-FFF2-40B4-BE49-F238E27FC236}">
                <a16:creationId xmlns:a16="http://schemas.microsoft.com/office/drawing/2014/main" id="{1195E126-5CB4-434D-8B36-832C6512C4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 rot="21420000">
            <a:off x="4300962" y="605592"/>
            <a:ext cx="8044106" cy="5638800"/>
          </a:xfrm>
          <a:custGeom>
            <a:avLst/>
            <a:gdLst/>
            <a:ahLst/>
            <a:cxnLst/>
            <a:rect l="l" t="t" r="r" b="b"/>
            <a:pathLst>
              <a:path w="8044106" h="5638800">
                <a:moveTo>
                  <a:pt x="8044106" y="0"/>
                </a:moveTo>
                <a:lnTo>
                  <a:pt x="7748589" y="5638800"/>
                </a:lnTo>
                <a:lnTo>
                  <a:pt x="0" y="5638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82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EB3FD8-B9F2-4C2C-A437-572E388795DA}"/>
              </a:ext>
            </a:extLst>
          </p:cNvPr>
          <p:cNvSpPr txBox="1"/>
          <p:nvPr/>
        </p:nvSpPr>
        <p:spPr>
          <a:xfrm rot="21420000">
            <a:off x="4532302" y="982501"/>
            <a:ext cx="6851126" cy="598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800" cap="all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Dos and </a:t>
            </a:r>
            <a:r>
              <a:rPr lang="en-US" sz="3800" cap="all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Donts</a:t>
            </a:r>
            <a:endParaRPr lang="en-US" sz="3800" cap="all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5" name="TextBox 7">
            <a:extLst>
              <a:ext uri="{FF2B5EF4-FFF2-40B4-BE49-F238E27FC236}">
                <a16:creationId xmlns:a16="http://schemas.microsoft.com/office/drawing/2014/main" id="{B3DAFDBA-50B3-466A-A155-4683C22CAEB5}"/>
              </a:ext>
            </a:extLst>
          </p:cNvPr>
          <p:cNvSpPr txBox="1"/>
          <p:nvPr/>
        </p:nvSpPr>
        <p:spPr>
          <a:xfrm rot="21420000">
            <a:off x="4665430" y="2345159"/>
            <a:ext cx="7221430" cy="37466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</a:pPr>
            <a:r>
              <a:rPr lang="en-US" cap="all" dirty="0">
                <a:solidFill>
                  <a:schemeClr val="bg1"/>
                </a:solidFill>
              </a:rPr>
              <a:t>Do not:</a:t>
            </a:r>
          </a:p>
          <a:p>
            <a:pPr marL="57150" indent="-228600" defTabSz="914400"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1600" i="1" cap="all" dirty="0">
                <a:solidFill>
                  <a:schemeClr val="bg1"/>
                </a:solidFill>
              </a:rPr>
              <a:t>Use correction fluid or  Erasable ink. If you  make a mistake cross</a:t>
            </a:r>
          </a:p>
          <a:p>
            <a:pPr defTabSz="914400">
              <a:buClr>
                <a:schemeClr val="accent1"/>
              </a:buClr>
              <a:buSzPct val="160000"/>
            </a:pPr>
            <a:r>
              <a:rPr lang="en-US" sz="1600" i="1" cap="all" dirty="0">
                <a:solidFill>
                  <a:schemeClr val="bg1"/>
                </a:solidFill>
              </a:rPr>
              <a:t>      through it neatly</a:t>
            </a:r>
          </a:p>
          <a:p>
            <a:pPr defTabSz="914400">
              <a:buClr>
                <a:schemeClr val="accent1"/>
              </a:buClr>
              <a:buSzPct val="160000"/>
            </a:pPr>
            <a:endParaRPr lang="en-US" cap="all" dirty="0">
              <a:solidFill>
                <a:schemeClr val="bg1"/>
              </a:solidFill>
            </a:endParaRPr>
          </a:p>
          <a:p>
            <a:pPr marL="57150" indent="-228600" defTabSz="914400"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1600" i="1" cap="all" dirty="0">
                <a:solidFill>
                  <a:schemeClr val="bg1"/>
                </a:solidFill>
              </a:rPr>
              <a:t>Try to communicate with other students in the room. This includes talking,</a:t>
            </a:r>
          </a:p>
          <a:p>
            <a:pPr marL="571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1600" i="1" cap="all" dirty="0">
                <a:solidFill>
                  <a:schemeClr val="bg1"/>
                </a:solidFill>
              </a:rPr>
              <a:t>hand </a:t>
            </a:r>
            <a:r>
              <a:rPr lang="en-US" sz="1600" i="1" cap="all" dirty="0" err="1">
                <a:solidFill>
                  <a:schemeClr val="bg1"/>
                </a:solidFill>
              </a:rPr>
              <a:t>signalling</a:t>
            </a:r>
            <a:r>
              <a:rPr lang="en-US" sz="1600" i="1" cap="all" dirty="0">
                <a:solidFill>
                  <a:schemeClr val="bg1"/>
                </a:solidFill>
              </a:rPr>
              <a:t>, face pulling or making noises</a:t>
            </a:r>
          </a:p>
          <a:p>
            <a:pPr marL="571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1600" i="1" cap="all" dirty="0">
                <a:solidFill>
                  <a:schemeClr val="bg1"/>
                </a:solidFill>
              </a:rPr>
              <a:t>Write anything on the exam paper until told to do so by the invigilator</a:t>
            </a:r>
          </a:p>
          <a:p>
            <a:pPr marL="571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1600" i="1" cap="all" dirty="0">
                <a:solidFill>
                  <a:schemeClr val="bg1"/>
                </a:solidFill>
              </a:rPr>
              <a:t>Sit in another student’s seat </a:t>
            </a:r>
          </a:p>
          <a:p>
            <a:pPr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</a:pPr>
            <a:r>
              <a:rPr lang="en-US" cap="all" dirty="0">
                <a:solidFill>
                  <a:schemeClr val="bg1"/>
                </a:solidFill>
              </a:rPr>
              <a:t>Do:</a:t>
            </a:r>
          </a:p>
          <a:p>
            <a:pPr marL="285750" indent="-28575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1600" i="1" cap="all" dirty="0">
                <a:solidFill>
                  <a:schemeClr val="bg1"/>
                </a:solidFill>
              </a:rPr>
              <a:t>Follow  the instructions of the invigilator</a:t>
            </a:r>
          </a:p>
          <a:p>
            <a:pPr marL="285750" indent="-28575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1600" i="1" cap="all" dirty="0">
                <a:solidFill>
                  <a:schemeClr val="bg1"/>
                </a:solidFill>
              </a:rPr>
              <a:t>Check the paper to ensure it is the one you are expecting to do especially the tier</a:t>
            </a:r>
          </a:p>
          <a:p>
            <a:pPr marL="285750" indent="-28575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endParaRPr lang="en-US" sz="1600" i="1" cap="all" dirty="0">
              <a:solidFill>
                <a:schemeClr val="bg1"/>
              </a:solidFill>
            </a:endParaRPr>
          </a:p>
          <a:p>
            <a:pPr marL="34290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endParaRPr lang="en-US" cap="al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6991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213</TotalTime>
  <Words>227</Words>
  <Application>Microsoft Office PowerPoint</Application>
  <PresentationFormat>Widescreen</PresentationFormat>
  <Paragraphs>41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Impact</vt:lpstr>
      <vt:lpstr>Main Event</vt:lpstr>
      <vt:lpstr>All you need to know about exams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Exam Protocol</dc:title>
  <dc:creator>A Martin</dc:creator>
  <cp:lastModifiedBy>A Martin</cp:lastModifiedBy>
  <cp:revision>7</cp:revision>
  <dcterms:created xsi:type="dcterms:W3CDTF">2022-04-26T14:04:25Z</dcterms:created>
  <dcterms:modified xsi:type="dcterms:W3CDTF">2022-04-27T12:46:35Z</dcterms:modified>
</cp:coreProperties>
</file>