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0" r:id="rId3"/>
    <p:sldId id="261" r:id="rId4"/>
    <p:sldId id="267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84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6564DCB-7F69-4DD2-84E3-3578C629150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51DECE-8B95-421C-B33A-1DB9C6446ED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B583C8-F839-4E9F-96C5-709C6DF6362A}" type="datetime1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519C4B-A366-4B12-AEE4-1738EFCF1AC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D17FDC-6385-4C62-A9BD-A962E03F21E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BFEDF-197D-4627-BCE1-46A46135B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916858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EF9A8-BF3F-428C-B05C-8C2BA2D3E8B4}" type="datetime1">
              <a:rPr lang="en-GB" smtClean="0"/>
              <a:t>18/10/2020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86B410-14C6-407F-A7AF-D941CF0C3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100863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B7561-F6FD-4872-8A11-AFABBCCD9B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DD14B0-E7D2-4A64-86D6-99DBEAD435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D374B-4E50-4815-82C9-494DC2AB4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B5AF3-FF2E-400A-8FAF-3084269E9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E07D0-D111-42BC-B1C9-5A4FAD98E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073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6A23B-68DD-4A29-AA56-BE9979E40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31024-40D3-46D1-B680-3E5460AC4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8111DA-AE8A-4980-BF4F-31E5E6361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530063-E2D9-4621-9643-F6DAC02E7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CE586D-44A8-4BAD-8FF7-74C2772D2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293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1847A-2D42-4BA0-A324-9D8F4CA09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2C13A-71AB-4385-A3A5-74B8C6B227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27034-1253-4066-808B-E54C290F6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FF90F-4821-4E24-B67C-7F2BD439C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71D5B-1F1C-42AF-AAF1-BF26F1B9A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79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47935-854C-441E-BAFD-DCB08EB5C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2831D5-7B70-420E-BBA5-ACC82B7DA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33D4DE-E29B-44A5-ABE9-5CBBDB95F0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7DD824-4580-45A7-988D-3B240366F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860895-B47E-4167-91C6-34CE6AAB9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75E47-15EF-4328-8DC9-97926C7C6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20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07558-2342-4BBC-A883-838E2DDF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4BD8ED-D260-4D4F-B3DB-3EBD0AC12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D1FBCB-C16B-4C07-B6AE-759F5A533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79970E-7E80-4EEC-926F-F974224F8B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0EE914-C9B0-4EEA-8EBD-5DDC4074A6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5AC947-8451-47A4-8BCF-B09C425E5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CBC61-A168-4806-B3D7-8D759A4C5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A0873E-D0C2-417A-B324-2A67AFDC7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428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9F53C-DCBB-4F6C-86AF-2E7BA1801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A4EDDE-2DFA-4989-BD1D-54B2DD583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61A1D-98FA-4802-BC28-4633FB228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924B94-B312-4F69-BB2D-111C184C5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168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62ABF1-E011-4953-8B09-11D79BB53B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448800" y="182561"/>
            <a:ext cx="2743200" cy="365125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</a:lstStyle>
          <a:p>
            <a:fld id="{C78A3415-8034-425F-8F14-D8A7ACC37F7D}" type="datetimeFigureOut">
              <a:rPr lang="en-GB" smtClean="0"/>
              <a:pPr/>
              <a:t>18/10/2020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594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1DD60-E0B0-4CC7-9EAB-1503D9046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454EE-3682-4F34-9DF7-2A8143265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92F652-D7BD-48D6-9A2A-2CC513415D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F3C3A-5849-455E-8AC4-32279141B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76DD56-216C-436F-9793-5A51DFB15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7D7C17-D703-415A-B047-0E110322C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245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120AF-7A37-4462-B9D6-B8AB303C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F9B9B5-8787-462D-9BA0-6D43C83353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9AACD2-F941-4A89-9D81-149B29885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079BDB-F9D9-4D41-A9F9-EEB5D3D6C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6E925B-4396-4B2E-B8A8-AF4083984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28A3BD-BDD6-4A17-B71C-8B2553F8B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71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6E3CB-E537-4720-90C4-421C6B612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B808D6-5975-4D37-BA34-6A6F7894F3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00888-8055-46C2-BCC6-09D796ACF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3B4EE8-564A-4181-8526-A84751AB1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D459FC-57B6-4E50-9E7A-438F68BC7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9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11389B-BD50-4403-A7D9-E6ACCCFB6E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A797A4-592F-4E61-981E-6C2DCC93A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27C4E-F3F8-4B1E-81B6-DDE02590F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2CA54-866B-4F8A-A39A-F5C3BC0EE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90B0B-1AAA-464F-AAF2-FDA97BDD2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076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CB702A-E48F-4DCB-BAFD-8D6F49F7D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B7DB33-93C3-4598-9B9D-A388A4BC3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647BA7-14CA-4281-A88F-8BD94DC66D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A3415-8034-425F-8F14-D8A7ACC37F7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1548E-B17A-4976-95A8-CEF4A1F526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96BE05-86DD-4074-B4CE-A831F9AD7D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926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m/url?sa=i&amp;source=images&amp;cd=&amp;ved=2ahUKEwjh8Mupl_flAhXrBGMBHd9HBkUQjRx6BAgBEAQ&amp;url=https://premierskillsenglish.britishcouncil.org/skills/listen/podcasts/desert-island&amp;psig=AOvVaw0a47MRvwl5osVddnPpHQPT&amp;ust=1574284072753988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vHvx7k7UPU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E471E2D-9755-4866-B77F-BEC2F8E32F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59618" y="141080"/>
            <a:ext cx="2332382" cy="365125"/>
          </a:xfrm>
        </p:spPr>
        <p:txBody>
          <a:bodyPr/>
          <a:lstStyle/>
          <a:p>
            <a:fld id="{7A8C9A33-24A3-427B-8C38-CA91F2A89040}" type="datetime1">
              <a:rPr lang="en-GB" sz="2800" smtClean="0">
                <a:solidFill>
                  <a:schemeClr val="tx1"/>
                </a:solidFill>
                <a:latin typeface="Comic Sans MS" panose="030F0702030302020204" pitchFamily="66" charset="0"/>
              </a:rPr>
              <a:t>18/10/2020</a:t>
            </a:fld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779D0D-D548-4752-8904-2B8B819B2999}"/>
              </a:ext>
            </a:extLst>
          </p:cNvPr>
          <p:cNvSpPr txBox="1"/>
          <p:nvPr/>
        </p:nvSpPr>
        <p:spPr>
          <a:xfrm>
            <a:off x="3293165" y="31254"/>
            <a:ext cx="56056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Chromatography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ACB35EC-A5E2-4289-A24D-913C79F3B354}"/>
              </a:ext>
            </a:extLst>
          </p:cNvPr>
          <p:cNvSpPr/>
          <p:nvPr/>
        </p:nvSpPr>
        <p:spPr>
          <a:xfrm>
            <a:off x="828262" y="1503580"/>
            <a:ext cx="2557669" cy="25444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Solid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Liquid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Gas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B4F059D-9542-47C6-8E94-D3C02F16DAEF}"/>
              </a:ext>
            </a:extLst>
          </p:cNvPr>
          <p:cNvSpPr/>
          <p:nvPr/>
        </p:nvSpPr>
        <p:spPr>
          <a:xfrm>
            <a:off x="2822714" y="4172503"/>
            <a:ext cx="2732266" cy="2544417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Filtration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Diffusion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Evaporation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0433F83-72F1-4B7E-B1A0-C4AA5F8D4D6E}"/>
              </a:ext>
            </a:extLst>
          </p:cNvPr>
          <p:cNvSpPr/>
          <p:nvPr/>
        </p:nvSpPr>
        <p:spPr>
          <a:xfrm>
            <a:off x="6811619" y="4172502"/>
            <a:ext cx="2557669" cy="2544417"/>
          </a:xfrm>
          <a:prstGeom prst="roundRect">
            <a:avLst/>
          </a:prstGeom>
          <a:solidFill>
            <a:srgbClr val="C98407"/>
          </a:solidFill>
          <a:ln>
            <a:solidFill>
              <a:srgbClr val="C984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Solvent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Solute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AB87C18-2B65-4E80-8AE9-11667BE1F840}"/>
              </a:ext>
            </a:extLst>
          </p:cNvPr>
          <p:cNvSpPr/>
          <p:nvPr/>
        </p:nvSpPr>
        <p:spPr>
          <a:xfrm>
            <a:off x="4817165" y="1503579"/>
            <a:ext cx="2557669" cy="2544417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Atom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Element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Compound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BB22AB9E-8620-4563-A665-5AFB8A40AAC7}"/>
              </a:ext>
            </a:extLst>
          </p:cNvPr>
          <p:cNvSpPr/>
          <p:nvPr/>
        </p:nvSpPr>
        <p:spPr>
          <a:xfrm>
            <a:off x="8806069" y="1503578"/>
            <a:ext cx="2557669" cy="2544417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Boiling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Freezing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Condensing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8C09B3-4BFA-456E-B698-06A980AAD9E3}"/>
              </a:ext>
            </a:extLst>
          </p:cNvPr>
          <p:cNvSpPr txBox="1"/>
          <p:nvPr/>
        </p:nvSpPr>
        <p:spPr>
          <a:xfrm>
            <a:off x="0" y="527838"/>
            <a:ext cx="120462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Starter</a:t>
            </a:r>
            <a:r>
              <a:rPr lang="en-GB" sz="2800" dirty="0">
                <a:latin typeface="Comic Sans MS" panose="030F0702030302020204" pitchFamily="66" charset="0"/>
              </a:rPr>
              <a:t>: Each list below contains an odd word. Identify the word </a:t>
            </a:r>
            <a:r>
              <a:rPr lang="en-GB" sz="2800" b="1" dirty="0">
                <a:latin typeface="Comic Sans MS" panose="030F0702030302020204" pitchFamily="66" charset="0"/>
              </a:rPr>
              <a:t>and</a:t>
            </a:r>
            <a:r>
              <a:rPr lang="en-GB" sz="2800" dirty="0">
                <a:latin typeface="Comic Sans MS" panose="030F0702030302020204" pitchFamily="66" charset="0"/>
              </a:rPr>
              <a:t> explain why it is the odd one out</a:t>
            </a:r>
          </a:p>
        </p:txBody>
      </p:sp>
    </p:spTree>
    <p:extLst>
      <p:ext uri="{BB962C8B-B14F-4D97-AF65-F5344CB8AC3E}">
        <p14:creationId xmlns:p14="http://schemas.microsoft.com/office/powerpoint/2010/main" val="188704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AD1214-48DC-48F5-9E23-21335657582E}"/>
              </a:ext>
            </a:extLst>
          </p:cNvPr>
          <p:cNvSpPr txBox="1"/>
          <p:nvPr/>
        </p:nvSpPr>
        <p:spPr>
          <a:xfrm>
            <a:off x="2133600" y="1060174"/>
            <a:ext cx="74609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Learning Objectives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Describe what is meant by distillation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Describe how chromatography separates substances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Prepare for next lessons practical</a:t>
            </a:r>
          </a:p>
        </p:txBody>
      </p:sp>
    </p:spTree>
    <p:extLst>
      <p:ext uri="{BB962C8B-B14F-4D97-AF65-F5344CB8AC3E}">
        <p14:creationId xmlns:p14="http://schemas.microsoft.com/office/powerpoint/2010/main" val="3446252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desert island">
            <a:hlinkClick r:id="rId2"/>
            <a:extLst>
              <a:ext uri="{FF2B5EF4-FFF2-40B4-BE49-F238E27FC236}">
                <a16:creationId xmlns:a16="http://schemas.microsoft.com/office/drawing/2014/main" id="{1F9A9D99-9D0E-431E-9078-FE69CA0C9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117" y="2583180"/>
            <a:ext cx="7263766" cy="36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17B576D-97BD-4F15-A7C2-4449C4356C49}"/>
              </a:ext>
            </a:extLst>
          </p:cNvPr>
          <p:cNvSpPr txBox="1"/>
          <p:nvPr/>
        </p:nvSpPr>
        <p:spPr>
          <a:xfrm>
            <a:off x="457200" y="274856"/>
            <a:ext cx="10698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You are trapped on a desert island which has no fresh water. Using the techniques we have been learning about, how will you separate the sand and salt from the sea water?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What equipment will you 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How will you use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Diagram</a:t>
            </a:r>
          </a:p>
        </p:txBody>
      </p:sp>
    </p:spTree>
    <p:extLst>
      <p:ext uri="{BB962C8B-B14F-4D97-AF65-F5344CB8AC3E}">
        <p14:creationId xmlns:p14="http://schemas.microsoft.com/office/powerpoint/2010/main" val="2595762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3B4B5-7391-4E58-A725-4A2974739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/>
              <a:t>Evaporation and Distillation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99E08-F168-454E-972D-888E98D481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Evaporation can remove the water from a solution to leave a solute.</a:t>
            </a: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Distillation uses both evaporation and condensation to separate the water and a solute.</a:t>
            </a:r>
          </a:p>
        </p:txBody>
      </p:sp>
    </p:spTree>
    <p:extLst>
      <p:ext uri="{BB962C8B-B14F-4D97-AF65-F5344CB8AC3E}">
        <p14:creationId xmlns:p14="http://schemas.microsoft.com/office/powerpoint/2010/main" val="3783826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DAFC52-99EB-4237-AE32-0FD9603210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199" t="36527" r="8651" b="23987"/>
          <a:stretch/>
        </p:blipFill>
        <p:spPr>
          <a:xfrm>
            <a:off x="554736" y="214236"/>
            <a:ext cx="5669280" cy="321476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3771035-0725-4016-A2BC-73C89FEE47EB}"/>
              </a:ext>
            </a:extLst>
          </p:cNvPr>
          <p:cNvSpPr txBox="1"/>
          <p:nvPr/>
        </p:nvSpPr>
        <p:spPr>
          <a:xfrm>
            <a:off x="6522720" y="303982"/>
            <a:ext cx="5480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1</a:t>
            </a:r>
            <a:r>
              <a:rPr lang="en-GB" sz="2400" dirty="0">
                <a:latin typeface="Comic Sans MS" panose="030F0702030302020204" pitchFamily="66" charset="0"/>
              </a:rPr>
              <a:t>: Copy and complete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Distillation uses _____ and condensing points to ______ substances with different boiling points.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D4B21EC-2317-4D84-AE9D-4B87F23FEF47}"/>
              </a:ext>
            </a:extLst>
          </p:cNvPr>
          <p:cNvSpPr/>
          <p:nvPr/>
        </p:nvSpPr>
        <p:spPr>
          <a:xfrm>
            <a:off x="7680960" y="2483774"/>
            <a:ext cx="4322064" cy="70446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Word Bank</a:t>
            </a:r>
            <a:r>
              <a:rPr lang="en-GB" sz="2400" dirty="0">
                <a:latin typeface="Comic Sans MS" panose="030F0702030302020204" pitchFamily="66" charset="0"/>
              </a:rPr>
              <a:t>: Separate, Boiling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2DE1359-4215-44BB-B8D2-10D2EF143B9B}"/>
              </a:ext>
            </a:extLst>
          </p:cNvPr>
          <p:cNvSpPr/>
          <p:nvPr/>
        </p:nvSpPr>
        <p:spPr>
          <a:xfrm>
            <a:off x="0" y="6000962"/>
            <a:ext cx="9107424" cy="726524"/>
          </a:xfrm>
          <a:prstGeom prst="roundRect">
            <a:avLst/>
          </a:prstGeom>
          <a:solidFill>
            <a:srgbClr val="0070C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On heating, the water in the sea water begins to boil. The salt does not as it has a higher boiling point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6AFAAB1-C5F8-44C3-B4D8-AFC02C504844}"/>
              </a:ext>
            </a:extLst>
          </p:cNvPr>
          <p:cNvSpPr/>
          <p:nvPr/>
        </p:nvSpPr>
        <p:spPr>
          <a:xfrm>
            <a:off x="0" y="5401928"/>
            <a:ext cx="9107424" cy="449735"/>
          </a:xfrm>
          <a:prstGeom prst="roundRect">
            <a:avLst/>
          </a:prstGeom>
          <a:solidFill>
            <a:srgbClr val="0070C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Steam leaves the solution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0A0C7E8-E406-42B7-AD2A-9590AF3BE152}"/>
              </a:ext>
            </a:extLst>
          </p:cNvPr>
          <p:cNvSpPr/>
          <p:nvPr/>
        </p:nvSpPr>
        <p:spPr>
          <a:xfrm>
            <a:off x="0" y="4138225"/>
            <a:ext cx="9107424" cy="494008"/>
          </a:xfrm>
          <a:prstGeom prst="roundRect">
            <a:avLst/>
          </a:prstGeom>
          <a:solidFill>
            <a:srgbClr val="0070C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Steam travels through the condenser and cools down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5E83D0-03A5-44B9-9DA6-262EA9797451}"/>
              </a:ext>
            </a:extLst>
          </p:cNvPr>
          <p:cNvSpPr/>
          <p:nvPr/>
        </p:nvSpPr>
        <p:spPr>
          <a:xfrm>
            <a:off x="0" y="4805719"/>
            <a:ext cx="9107424" cy="461766"/>
          </a:xfrm>
          <a:prstGeom prst="roundRect">
            <a:avLst/>
          </a:prstGeom>
          <a:solidFill>
            <a:srgbClr val="0070C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Steam condenses to form liquid which then drips into the beaker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43A29FA-6CDE-4878-A2C1-59DBE4E71FCA}"/>
              </a:ext>
            </a:extLst>
          </p:cNvPr>
          <p:cNvSpPr/>
          <p:nvPr/>
        </p:nvSpPr>
        <p:spPr>
          <a:xfrm>
            <a:off x="9564624" y="3913632"/>
            <a:ext cx="2231136" cy="2450592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Challenge</a:t>
            </a:r>
            <a:r>
              <a:rPr lang="en-GB" sz="2000" dirty="0">
                <a:latin typeface="Comic Sans MS" panose="030F0702030302020204" pitchFamily="66" charset="0"/>
              </a:rPr>
              <a:t>: Why is it better to filter out sand rather than remove it via distillation?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5361" y="3499462"/>
            <a:ext cx="8856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2</a:t>
            </a:r>
            <a:r>
              <a:rPr lang="en-GB" sz="2400" dirty="0">
                <a:latin typeface="Comic Sans MS" panose="030F0702030302020204" pitchFamily="66" charset="0"/>
              </a:rPr>
              <a:t>: Order the statements below to describe distillation</a:t>
            </a:r>
          </a:p>
        </p:txBody>
      </p:sp>
    </p:spTree>
    <p:extLst>
      <p:ext uri="{BB962C8B-B14F-4D97-AF65-F5344CB8AC3E}">
        <p14:creationId xmlns:p14="http://schemas.microsoft.com/office/powerpoint/2010/main" val="3701301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04067" y="3244334"/>
            <a:ext cx="4983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https://www.youtube.com/watch?v=PvHvx7k7UPU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0156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771035-0725-4016-A2BC-73C89FEE47EB}"/>
              </a:ext>
            </a:extLst>
          </p:cNvPr>
          <p:cNvSpPr txBox="1"/>
          <p:nvPr/>
        </p:nvSpPr>
        <p:spPr>
          <a:xfrm>
            <a:off x="283780" y="272451"/>
            <a:ext cx="114985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1</a:t>
            </a:r>
            <a:r>
              <a:rPr lang="en-GB" sz="2400" dirty="0">
                <a:latin typeface="Comic Sans MS" panose="030F0702030302020204" pitchFamily="66" charset="0"/>
              </a:rPr>
              <a:t>: Copy and complete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Chromatography is a method of _______. We can use it to find which dyes make up a specific ________. All the dyes are attracted to paper, just some are more _________ than others- chromatography uses these differences.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323070" y="2570205"/>
            <a:ext cx="6919784" cy="790833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Word Bank</a:t>
            </a:r>
            <a:r>
              <a:rPr lang="en-GB" sz="2400" dirty="0">
                <a:latin typeface="Comic Sans MS" panose="030F0702030302020204" pitchFamily="66" charset="0"/>
              </a:rPr>
              <a:t>: Separation, Attracted, Colour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6672" t="53463" r="15963" b="15119"/>
          <a:stretch/>
        </p:blipFill>
        <p:spPr>
          <a:xfrm>
            <a:off x="283780" y="3719800"/>
            <a:ext cx="3373820" cy="29052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771035-0725-4016-A2BC-73C89FEE47EB}"/>
              </a:ext>
            </a:extLst>
          </p:cNvPr>
          <p:cNvSpPr txBox="1"/>
          <p:nvPr/>
        </p:nvSpPr>
        <p:spPr>
          <a:xfrm>
            <a:off x="3657600" y="3719800"/>
            <a:ext cx="59468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2</a:t>
            </a:r>
            <a:r>
              <a:rPr lang="en-GB" sz="2400" dirty="0">
                <a:latin typeface="Comic Sans MS" panose="030F0702030302020204" pitchFamily="66" charset="0"/>
              </a:rPr>
              <a:t>: Copy the diagram and complete the sentences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picture made from chromatography is called a ________. The colours at the bottom are those strongly _______ to the paper.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604462" y="3498505"/>
            <a:ext cx="2493009" cy="1589619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Word Bank 2</a:t>
            </a:r>
            <a:r>
              <a:rPr lang="en-GB" sz="2000" dirty="0">
                <a:latin typeface="Comic Sans MS" panose="030F0702030302020204" pitchFamily="66" charset="0"/>
              </a:rPr>
              <a:t>: Chromatograph, Attracted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604462" y="5324168"/>
            <a:ext cx="2385977" cy="13008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Challenge: </a:t>
            </a:r>
          </a:p>
        </p:txBody>
      </p:sp>
    </p:spTree>
    <p:extLst>
      <p:ext uri="{BB962C8B-B14F-4D97-AF65-F5344CB8AC3E}">
        <p14:creationId xmlns:p14="http://schemas.microsoft.com/office/powerpoint/2010/main" val="1251251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EF5DF-FB05-4182-8B89-5C39089AE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2DC80E-5E80-4DCA-A731-1CC6308281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en-GB" dirty="0"/>
              <a:t>Design an experiment to separate water from a salt-water solution.</a:t>
            </a:r>
          </a:p>
          <a:p>
            <a:pPr marL="514350" indent="-514350">
              <a:buAutoNum type="arabicParenR"/>
            </a:pPr>
            <a:endParaRPr lang="en-GB" dirty="0"/>
          </a:p>
          <a:p>
            <a:pPr marL="514350" indent="-514350">
              <a:buAutoNum type="arabicParenR"/>
            </a:pPr>
            <a:r>
              <a:rPr lang="en-GB" dirty="0"/>
              <a:t>Design an experiment to determine which teacher wrote a note to Mr Martin.</a:t>
            </a:r>
          </a:p>
        </p:txBody>
      </p:sp>
    </p:spTree>
    <p:extLst>
      <p:ext uri="{BB962C8B-B14F-4D97-AF65-F5344CB8AC3E}">
        <p14:creationId xmlns:p14="http://schemas.microsoft.com/office/powerpoint/2010/main" val="1399263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6DB95-7EFC-4CCB-BF15-59444913C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31871"/>
            <a:ext cx="12192000" cy="1325563"/>
          </a:xfrm>
        </p:spPr>
        <p:txBody>
          <a:bodyPr>
            <a:noAutofit/>
          </a:bodyPr>
          <a:lstStyle/>
          <a:p>
            <a:r>
              <a:rPr lang="en-GB" sz="3600" b="1" u="sng" dirty="0"/>
              <a:t>Summary:</a:t>
            </a:r>
            <a:br>
              <a:rPr lang="en-GB" sz="3600" b="1" u="sng" dirty="0"/>
            </a:br>
            <a:r>
              <a:rPr lang="en-GB" sz="3600" b="1" u="sng" dirty="0"/>
              <a:t>Choose either Question Set A or Question Set B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CDDFC0B-4BC7-4E36-9E0B-D9215A19ADF4}"/>
              </a:ext>
            </a:extLst>
          </p:cNvPr>
          <p:cNvCxnSpPr/>
          <p:nvPr/>
        </p:nvCxnSpPr>
        <p:spPr>
          <a:xfrm flipV="1">
            <a:off x="6096000" y="1331497"/>
            <a:ext cx="0" cy="540670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28187E04-F1D8-481B-95B7-A5DF88CA58BC}"/>
              </a:ext>
            </a:extLst>
          </p:cNvPr>
          <p:cNvSpPr txBox="1">
            <a:spLocks/>
          </p:cNvSpPr>
          <p:nvPr/>
        </p:nvSpPr>
        <p:spPr>
          <a:xfrm>
            <a:off x="0" y="884595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omic Sans MS" panose="030F0702030302020204" pitchFamily="66" charset="0"/>
                <a:ea typeface="+mj-ea"/>
                <a:cs typeface="+mj-cs"/>
              </a:defRPr>
            </a:lvl1pPr>
          </a:lstStyle>
          <a:p>
            <a:r>
              <a:rPr lang="en-GB" sz="3600" b="1" u="sng" dirty="0">
                <a:solidFill>
                  <a:srgbClr val="0070C0"/>
                </a:solidFill>
              </a:rPr>
              <a:t>Set A: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4BF7E12-5F68-4391-BFE2-163CBD92BE02}"/>
              </a:ext>
            </a:extLst>
          </p:cNvPr>
          <p:cNvSpPr txBox="1">
            <a:spLocks/>
          </p:cNvSpPr>
          <p:nvPr/>
        </p:nvSpPr>
        <p:spPr>
          <a:xfrm>
            <a:off x="6175696" y="884594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omic Sans MS" panose="030F0702030302020204" pitchFamily="66" charset="0"/>
                <a:ea typeface="+mj-ea"/>
                <a:cs typeface="+mj-cs"/>
              </a:defRPr>
            </a:lvl1pPr>
          </a:lstStyle>
          <a:p>
            <a:r>
              <a:rPr lang="en-GB" sz="3600" b="1" u="sng" dirty="0">
                <a:solidFill>
                  <a:srgbClr val="00B050"/>
                </a:solidFill>
              </a:rPr>
              <a:t>Set B: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95AF05-9200-4409-89B0-CDBD653DB8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455" r="9318"/>
          <a:stretch/>
        </p:blipFill>
        <p:spPr>
          <a:xfrm>
            <a:off x="1820257" y="1193692"/>
            <a:ext cx="3931062" cy="55492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928E2D0-F26B-4E67-AF2B-DEC9C0EAD8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361" r="12857" b="5545"/>
          <a:stretch/>
        </p:blipFill>
        <p:spPr>
          <a:xfrm>
            <a:off x="7954965" y="1196070"/>
            <a:ext cx="3972050" cy="5544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48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AE516FAC-D99B-4D03-8412-006FC1AC914F}" vid="{F78C3A45-7F0D-4021-B8D2-62CD2BDB1C0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E782FDB-EBE9-4B96-89DF-89FACA6DB431}"/>
</file>

<file path=customXml/itemProps2.xml><?xml version="1.0" encoding="utf-8"?>
<ds:datastoreItem xmlns:ds="http://schemas.openxmlformats.org/officeDocument/2006/customXml" ds:itemID="{2BBA248B-820F-42DC-9B9F-79A01CC252F9}"/>
</file>

<file path=customXml/itemProps3.xml><?xml version="1.0" encoding="utf-8"?>
<ds:datastoreItem xmlns:ds="http://schemas.openxmlformats.org/officeDocument/2006/customXml" ds:itemID="{E99FE971-B8A9-4F11-B055-8DC2D4014F09}"/>
</file>

<file path=docProps/app.xml><?xml version="1.0" encoding="utf-8"?>
<Properties xmlns="http://schemas.openxmlformats.org/officeDocument/2006/extended-properties" xmlns:vt="http://schemas.openxmlformats.org/officeDocument/2006/docPropsVTypes">
  <Template>Lesson Template V1</Template>
  <TotalTime>179</TotalTime>
  <Words>385</Words>
  <Application>Microsoft Office PowerPoint</Application>
  <PresentationFormat>Widescreen</PresentationFormat>
  <Paragraphs>60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Evaporation and Distillation</vt:lpstr>
      <vt:lpstr>PowerPoint Presentation</vt:lpstr>
      <vt:lpstr>PowerPoint Presentation</vt:lpstr>
      <vt:lpstr>PowerPoint Presentation</vt:lpstr>
      <vt:lpstr>Task:</vt:lpstr>
      <vt:lpstr>Summary: Choose either Question Set A or Question Set B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Jodhvir Sidhu</dc:creator>
  <cp:lastModifiedBy>Alex</cp:lastModifiedBy>
  <cp:revision>12</cp:revision>
  <dcterms:created xsi:type="dcterms:W3CDTF">2019-11-19T21:03:03Z</dcterms:created>
  <dcterms:modified xsi:type="dcterms:W3CDTF">2020-10-18T19:44:38Z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