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80" r:id="rId6"/>
    <p:sldId id="282" r:id="rId7"/>
    <p:sldId id="281" r:id="rId8"/>
    <p:sldId id="306" r:id="rId9"/>
    <p:sldId id="274" r:id="rId10"/>
    <p:sldId id="30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24"/>
    <a:srgbClr val="F5EF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65" d="100"/>
          <a:sy n="65" d="100"/>
        </p:scale>
        <p:origin x="14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64EF8483-4A94-4EA5-A164-A49CEA2527DF}"/>
    <pc:docChg chg="delSld">
      <pc:chgData name="C Lobo" userId="63982647-136f-4c85-ba18-7407aa63bd77" providerId="ADAL" clId="{64EF8483-4A94-4EA5-A164-A49CEA2527DF}" dt="2020-09-22T14:40:35.437" v="1" actId="47"/>
      <pc:docMkLst>
        <pc:docMk/>
      </pc:docMkLst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59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71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72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73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78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79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83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84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85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86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0" sldId="298"/>
        </pc:sldMkLst>
      </pc:sldChg>
      <pc:sldChg chg="del">
        <pc:chgData name="C Lobo" userId="63982647-136f-4c85-ba18-7407aa63bd77" providerId="ADAL" clId="{64EF8483-4A94-4EA5-A164-A49CEA2527DF}" dt="2020-09-22T14:40:35.437" v="1" actId="47"/>
        <pc:sldMkLst>
          <pc:docMk/>
          <pc:sldMk cId="3645294569" sldId="308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42362694" sldId="309"/>
        </pc:sldMkLst>
      </pc:sldChg>
      <pc:sldChg chg="del">
        <pc:chgData name="C Lobo" userId="63982647-136f-4c85-ba18-7407aa63bd77" providerId="ADAL" clId="{64EF8483-4A94-4EA5-A164-A49CEA2527DF}" dt="2020-09-16T08:23:13.740" v="0" actId="47"/>
        <pc:sldMkLst>
          <pc:docMk/>
          <pc:sldMk cId="193716573" sldId="31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42E47-8B3F-44C5-97DA-053AF4274BA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7F502-2FC1-46AD-AC78-964D76946F1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7F502-2FC1-46AD-AC78-964D76946F11}" type="slidenum">
              <a:rPr lang="en-GB" smtClean="0"/>
              <a:pPr/>
              <a:t>2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3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2.jpeg"/><Relationship Id="rId2" Type="http://schemas.openxmlformats.org/officeDocument/2006/relationships/image" Target="../media/image4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3.png"/><Relationship Id="rId5" Type="http://schemas.openxmlformats.org/officeDocument/2006/relationships/image" Target="../media/image7.jpeg"/><Relationship Id="rId15" Type="http://schemas.openxmlformats.org/officeDocument/2006/relationships/image" Target="../media/image15.jpeg"/><Relationship Id="rId10" Type="http://schemas.openxmlformats.org/officeDocument/2006/relationships/image" Target="../media/image1.emf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Monsters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Sustainability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57158" y="1142984"/>
            <a:ext cx="85010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</a:rPr>
              <a:t>Learning Objectives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 What is Sustainability?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 Understanding how as designers we can be more environmentally responsible</a:t>
            </a:r>
          </a:p>
          <a:p>
            <a:endParaRPr lang="en-GB" sz="2400" b="1" i="1" dirty="0">
              <a:solidFill>
                <a:srgbClr val="00B0F0"/>
              </a:solidFill>
            </a:endParaRPr>
          </a:p>
          <a:p>
            <a:r>
              <a:rPr lang="en-GB" sz="2400" b="1" i="1" dirty="0">
                <a:solidFill>
                  <a:srgbClr val="00B0F0"/>
                </a:solidFill>
              </a:rPr>
              <a:t>Success Criteria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 Identifying the 6 R’s  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Explain how we can be more sustainable as designers and consumers</a:t>
            </a:r>
          </a:p>
          <a:p>
            <a:endParaRPr lang="en-GB" sz="2400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0" y="21429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Introduction To Project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9897648" y="1844824"/>
            <a:ext cx="8286808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http://critical-thinkers.com/wp-content/uploads/2010/06/thinking-cap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12560" y="3645024"/>
            <a:ext cx="1346498" cy="15623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692680" y="3861048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n>
                  <a:solidFill>
                    <a:srgbClr val="FFC000"/>
                  </a:solidFill>
                </a:ln>
                <a:solidFill>
                  <a:srgbClr val="F5EF03"/>
                </a:solidFill>
              </a:rPr>
              <a:t>Extension work</a:t>
            </a:r>
          </a:p>
        </p:txBody>
      </p:sp>
      <p:pic>
        <p:nvPicPr>
          <p:cNvPr id="10" name="Picture 2" descr="http://www.sustainabilitysouthwest.org.uk/assets/images/Sustainability_Now_April_201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3583" y="142852"/>
            <a:ext cx="2127541" cy="221457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1503008" y="4495440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 an information sheet explaining the importance of the 6 R’s</a:t>
            </a:r>
            <a:endParaRPr lang="en-GB" sz="2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to the Project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dirty="0"/>
              <a:t>Living a sustainable lifestyle is becoming increasingly important for both consumers and manufacturers. As a result of this, items made from recycled materials are growing in popularity. 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A local shop is launching a range of monsters made from recycled materials and have asked you as a group to design and make one each for  their collection. As the pieces are made from recycled materials, each will be a one-off piece. 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2" name="Picture 10" descr="http://www.dacorum.gov.uk/images/000601-000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446937">
            <a:off x="-371346" y="-54375"/>
            <a:ext cx="2628900" cy="2095501"/>
          </a:xfrm>
          <a:prstGeom prst="rect">
            <a:avLst/>
          </a:prstGeom>
          <a:noFill/>
        </p:spPr>
      </p:pic>
      <p:pic>
        <p:nvPicPr>
          <p:cNvPr id="33822" name="Picture 30" descr="http://www.essex.gov.uk/Environment%20Planning/Environmental-Issues/Documents/Environmental_Issues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3108" y="0"/>
            <a:ext cx="2567336" cy="1714488"/>
          </a:xfrm>
          <a:prstGeom prst="rect">
            <a:avLst/>
          </a:prstGeom>
          <a:noFill/>
        </p:spPr>
      </p:pic>
      <p:pic>
        <p:nvPicPr>
          <p:cNvPr id="33820" name="Picture 28" descr="http://www.gestampuk.com/userimages/environment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714744" y="1928802"/>
            <a:ext cx="1428736" cy="1428736"/>
          </a:xfrm>
          <a:prstGeom prst="rect">
            <a:avLst/>
          </a:prstGeom>
          <a:noFill/>
        </p:spPr>
      </p:pic>
      <p:pic>
        <p:nvPicPr>
          <p:cNvPr id="33812" name="Picture 20" descr="http://teamsuperforest.org/superforest/wp-content/uploads/2009/05/every-any-confetti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643174" y="5496142"/>
            <a:ext cx="1428760" cy="1367962"/>
          </a:xfrm>
          <a:prstGeom prst="rect">
            <a:avLst/>
          </a:prstGeom>
          <a:noFill/>
        </p:spPr>
      </p:pic>
      <p:pic>
        <p:nvPicPr>
          <p:cNvPr id="33814" name="Picture 22" descr="http://teamsuperforest.org/superforest/wp-content/uploads/2009/05/coin-purse-newspaper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 rot="21284550">
            <a:off x="1878263" y="4081790"/>
            <a:ext cx="1843062" cy="1500198"/>
          </a:xfrm>
          <a:prstGeom prst="rect">
            <a:avLst/>
          </a:prstGeom>
          <a:noFill/>
        </p:spPr>
      </p:pic>
      <p:pic>
        <p:nvPicPr>
          <p:cNvPr id="33804" name="Picture 12" descr="http://www.naturemoms.com/blog/wp-content/uploads/2007/08/il_430xn_7645230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 rot="368849">
            <a:off x="3773813" y="3893626"/>
            <a:ext cx="2071702" cy="1214422"/>
          </a:xfrm>
          <a:prstGeom prst="rect">
            <a:avLst/>
          </a:prstGeom>
          <a:noFill/>
        </p:spPr>
      </p:pic>
      <p:pic>
        <p:nvPicPr>
          <p:cNvPr id="33800" name="Picture 8" descr="http://showhow.co.uk/home/wp-content/uploads/sustainability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0"/>
            <a:ext cx="2628900" cy="2419351"/>
          </a:xfrm>
          <a:prstGeom prst="rect">
            <a:avLst/>
          </a:prstGeom>
          <a:noFill/>
        </p:spPr>
      </p:pic>
      <p:pic>
        <p:nvPicPr>
          <p:cNvPr id="33796" name="Picture 4" descr="http://netdna.webdesignerdepot.com/uploads/trash_art/sulphur-blue-smeck-copy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 rot="20805419">
            <a:off x="1378508" y="1680513"/>
            <a:ext cx="2396750" cy="1710851"/>
          </a:xfrm>
          <a:prstGeom prst="rect">
            <a:avLst/>
          </a:prstGeom>
          <a:noFill/>
        </p:spPr>
      </p:pic>
      <p:pic>
        <p:nvPicPr>
          <p:cNvPr id="4" name="Picture 3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http://www.sustainabilitysouthwest.org.uk/assets/images/Sustainability_Now_April_2010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1" y="4500570"/>
            <a:ext cx="2264779" cy="2357430"/>
          </a:xfrm>
          <a:prstGeom prst="rect">
            <a:avLst/>
          </a:prstGeom>
          <a:noFill/>
        </p:spPr>
      </p:pic>
      <p:pic>
        <p:nvPicPr>
          <p:cNvPr id="33798" name="Picture 6" descr="http://www.inhabitat.com/wp-content/uploads/tejorug1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6643702" y="3893347"/>
            <a:ext cx="2333639" cy="1750231"/>
          </a:xfrm>
          <a:prstGeom prst="rect">
            <a:avLst/>
          </a:prstGeom>
          <a:noFill/>
        </p:spPr>
      </p:pic>
      <p:pic>
        <p:nvPicPr>
          <p:cNvPr id="33808" name="Picture 16" descr="http://www.funinthemaking.net/wp-content/uploads/2009/06/cutecankoalaeo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4572000" y="214290"/>
            <a:ext cx="2000264" cy="2000264"/>
          </a:xfrm>
          <a:prstGeom prst="rect">
            <a:avLst/>
          </a:prstGeom>
          <a:noFill/>
        </p:spPr>
      </p:pic>
      <p:pic>
        <p:nvPicPr>
          <p:cNvPr id="33810" name="Picture 18" descr="http://www.geekalerts.com/u/eco-speakers.jpg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4429124" y="5180600"/>
            <a:ext cx="2119296" cy="1677400"/>
          </a:xfrm>
          <a:prstGeom prst="rect">
            <a:avLst/>
          </a:prstGeom>
          <a:noFill/>
        </p:spPr>
      </p:pic>
      <p:sp>
        <p:nvSpPr>
          <p:cNvPr id="17" name="Rectangle 16"/>
          <p:cNvSpPr/>
          <p:nvPr/>
        </p:nvSpPr>
        <p:spPr>
          <a:xfrm>
            <a:off x="428596" y="2786058"/>
            <a:ext cx="84002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accent3"/>
                </a:solidFill>
              </a:rPr>
              <a:t>SUSTAINABILITY</a:t>
            </a:r>
            <a:endParaRPr lang="en-US" sz="6600" b="1" dirty="0">
              <a:ln w="38100">
                <a:solidFill>
                  <a:schemeClr val="tx1"/>
                </a:solidFill>
              </a:ln>
              <a:solidFill>
                <a:schemeClr val="accent3"/>
              </a:solidFill>
            </a:endParaRPr>
          </a:p>
        </p:txBody>
      </p:sp>
      <p:pic>
        <p:nvPicPr>
          <p:cNvPr id="33818" name="Picture 26" descr="http://www.recycling.org.uk/images/recyclingbin.jpg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6601279" y="1785926"/>
            <a:ext cx="971117" cy="1357322"/>
          </a:xfrm>
          <a:prstGeom prst="rect">
            <a:avLst/>
          </a:prstGeom>
          <a:noFill/>
        </p:spPr>
      </p:pic>
      <p:pic>
        <p:nvPicPr>
          <p:cNvPr id="33816" name="Picture 24" descr="http://www.amstore.co.uk/newjdd/jdd/public/documents/Image/Recycled-CD-Packaging.jpg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7910554" y="2000241"/>
            <a:ext cx="1300468" cy="1214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C8ED8-43F1-43AD-A217-836989A91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6 R’s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0C027-8F75-416D-89CC-866793727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https://www.youtube.com/watch?v=luE5Aeqjf1Q</a:t>
            </a:r>
          </a:p>
        </p:txBody>
      </p:sp>
    </p:spTree>
    <p:extLst>
      <p:ext uri="{BB962C8B-B14F-4D97-AF65-F5344CB8AC3E}">
        <p14:creationId xmlns:p14="http://schemas.microsoft.com/office/powerpoint/2010/main" val="2596812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Sustainability – The 6 R’s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52400" y="1524000"/>
            <a:ext cx="182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600">
              <a:latin typeface="Berlin Sans FB Demi" pitchFamily="34" charset="0"/>
            </a:endParaRPr>
          </a:p>
          <a:p>
            <a:pPr algn="ctr"/>
            <a:r>
              <a:rPr lang="en-US" sz="3600">
                <a:latin typeface="Berlin Sans FB Demi" pitchFamily="34" charset="0"/>
              </a:rPr>
              <a:t>Reuse</a:t>
            </a:r>
            <a:endParaRPr lang="en-US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181600" y="2895600"/>
            <a:ext cx="182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600">
              <a:latin typeface="Berlin Sans FB Demi" pitchFamily="34" charset="0"/>
            </a:endParaRPr>
          </a:p>
          <a:p>
            <a:pPr algn="ctr"/>
            <a:r>
              <a:rPr lang="en-US" sz="3600">
                <a:latin typeface="Berlin Sans FB Demi" pitchFamily="34" charset="0"/>
              </a:rPr>
              <a:t>Reduce</a:t>
            </a:r>
            <a:endParaRPr lang="en-US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533400" y="3214686"/>
            <a:ext cx="182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600" dirty="0">
              <a:latin typeface="Berlin Sans FB Demi" pitchFamily="34" charset="0"/>
            </a:endParaRPr>
          </a:p>
          <a:p>
            <a:pPr algn="ctr"/>
            <a:r>
              <a:rPr lang="en-US" sz="3600" dirty="0">
                <a:latin typeface="Berlin Sans FB Demi" pitchFamily="34" charset="0"/>
              </a:rPr>
              <a:t>Recycle</a:t>
            </a:r>
          </a:p>
          <a:p>
            <a:endParaRPr lang="en-US" dirty="0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52400" y="4876800"/>
            <a:ext cx="182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600">
              <a:latin typeface="Berlin Sans FB Demi" pitchFamily="34" charset="0"/>
            </a:endParaRPr>
          </a:p>
          <a:p>
            <a:pPr algn="ctr"/>
            <a:r>
              <a:rPr lang="en-US" sz="3600">
                <a:latin typeface="Berlin Sans FB Demi" pitchFamily="34" charset="0"/>
              </a:rPr>
              <a:t>Rethink</a:t>
            </a:r>
            <a:endParaRPr lang="en-US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648200" y="4495800"/>
            <a:ext cx="182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600">
              <a:latin typeface="Berlin Sans FB Demi" pitchFamily="34" charset="0"/>
            </a:endParaRPr>
          </a:p>
          <a:p>
            <a:pPr algn="ctr"/>
            <a:r>
              <a:rPr lang="en-US" sz="3600">
                <a:latin typeface="Berlin Sans FB Demi" pitchFamily="34" charset="0"/>
              </a:rPr>
              <a:t>Repair</a:t>
            </a:r>
            <a:endParaRPr 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724400" y="1219200"/>
            <a:ext cx="182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600">
              <a:latin typeface="Berlin Sans FB Demi" pitchFamily="34" charset="0"/>
            </a:endParaRPr>
          </a:p>
          <a:p>
            <a:pPr algn="ctr"/>
            <a:r>
              <a:rPr lang="en-US" sz="3600">
                <a:latin typeface="Berlin Sans FB Demi" pitchFamily="34" charset="0"/>
              </a:rPr>
              <a:t>Refuse</a:t>
            </a:r>
          </a:p>
          <a:p>
            <a:endParaRPr lang="en-US"/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28600" y="2286000"/>
            <a:ext cx="4000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latin typeface="Berlin Sans FB Demi" pitchFamily="34" charset="0"/>
              </a:rPr>
              <a:t>Take an existing product that’s become waste, and use the material or parts for another purpose, without reprocessing it. </a:t>
            </a:r>
            <a:endParaRPr lang="en-US"/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4724400" y="1981200"/>
            <a:ext cx="4000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latin typeface="Berlin Sans FB Demi" pitchFamily="34" charset="0"/>
              </a:rPr>
              <a:t>Don’t use a material or buy a product if you think you don’t need it or if it’s unsustainable.  </a:t>
            </a:r>
            <a:endParaRPr lang="en-US"/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5105400" y="3657600"/>
            <a:ext cx="4000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latin typeface="Berlin Sans FB Demi" pitchFamily="34" charset="0"/>
              </a:rPr>
              <a:t>Minimize the amount of material and energy you use.  </a:t>
            </a:r>
            <a:endParaRPr 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1000" y="3976686"/>
            <a:ext cx="4000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latin typeface="Berlin Sans FB Demi" pitchFamily="34" charset="0"/>
              </a:rPr>
              <a:t>Take an existing product that’s become waste, and reprocess the material to use in a new product. </a:t>
            </a:r>
            <a:endParaRPr lang="en-US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4724400" y="5334000"/>
            <a:ext cx="4000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latin typeface="Berlin Sans FB Demi" pitchFamily="34" charset="0"/>
              </a:rPr>
              <a:t>When a product breaks down or doesn’t function properly, try to fix it. </a:t>
            </a:r>
            <a:endParaRPr lang="en-US"/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38100" y="5638800"/>
            <a:ext cx="4000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latin typeface="Berlin Sans FB Demi" pitchFamily="34" charset="0"/>
              </a:rPr>
              <a:t>Ask whether we can sustain our current way of life and the way we design and make. 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E49DC-C8BA-4E5B-8152-7389FD17C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846" y="260648"/>
            <a:ext cx="4604193" cy="445230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en-GB" sz="2800" b="1" dirty="0"/>
              <a:t>Task:</a:t>
            </a:r>
            <a:br>
              <a:rPr lang="en-GB" sz="2800" dirty="0"/>
            </a:br>
            <a:r>
              <a:rPr lang="en-GB" sz="2800" dirty="0"/>
              <a:t>Create an information sheet explaining the 6 R’s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Your page should be a mixture of text and images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Consider the presentation of your page as well as the content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6CF54A0-A0BC-4526-AFFB-14DB81E4A7C6}"/>
              </a:ext>
            </a:extLst>
          </p:cNvPr>
          <p:cNvSpPr/>
          <p:nvPr/>
        </p:nvSpPr>
        <p:spPr>
          <a:xfrm>
            <a:off x="5036316" y="2819494"/>
            <a:ext cx="3931096" cy="814519"/>
          </a:xfrm>
          <a:prstGeom prst="rect">
            <a:avLst/>
          </a:prstGeom>
          <a:noFill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 dirty="0">
                <a:solidFill>
                  <a:schemeClr val="tx1"/>
                </a:solidFill>
              </a:rPr>
              <a:t>One chilli…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 can </a:t>
            </a:r>
            <a:r>
              <a:rPr lang="en-GB" b="1" dirty="0">
                <a:solidFill>
                  <a:schemeClr val="tx1"/>
                </a:solidFill>
              </a:rPr>
              <a:t>identify</a:t>
            </a:r>
            <a:r>
              <a:rPr lang="en-GB" dirty="0">
                <a:solidFill>
                  <a:schemeClr val="tx1"/>
                </a:solidFill>
              </a:rPr>
              <a:t> the 6 R’s</a:t>
            </a:r>
            <a:endParaRPr lang="en-GB" i="1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56A187-E2F8-41EC-8219-E4E3D7BF7FE7}"/>
              </a:ext>
            </a:extLst>
          </p:cNvPr>
          <p:cNvSpPr/>
          <p:nvPr/>
        </p:nvSpPr>
        <p:spPr>
          <a:xfrm>
            <a:off x="5036316" y="4066061"/>
            <a:ext cx="3931096" cy="960412"/>
          </a:xfrm>
          <a:prstGeom prst="rect">
            <a:avLst/>
          </a:prstGeom>
          <a:noFill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 dirty="0">
                <a:solidFill>
                  <a:schemeClr val="tx1"/>
                </a:solidFill>
              </a:rPr>
              <a:t>Two </a:t>
            </a:r>
            <a:r>
              <a:rPr lang="en-GB" sz="2000" b="1" i="1" dirty="0" err="1">
                <a:solidFill>
                  <a:schemeClr val="tx1"/>
                </a:solidFill>
              </a:rPr>
              <a:t>chillis</a:t>
            </a:r>
            <a:r>
              <a:rPr lang="en-GB" sz="2000" b="1" i="1" dirty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 can </a:t>
            </a:r>
            <a:r>
              <a:rPr lang="en-GB" b="1" dirty="0">
                <a:solidFill>
                  <a:schemeClr val="tx1"/>
                </a:solidFill>
              </a:rPr>
              <a:t>explain </a:t>
            </a:r>
            <a:r>
              <a:rPr lang="en-GB" dirty="0">
                <a:solidFill>
                  <a:schemeClr val="tx1"/>
                </a:solidFill>
              </a:rPr>
              <a:t>why the 6 R’s are important as a designer and </a:t>
            </a:r>
            <a:r>
              <a:rPr lang="en-GB" sz="2000" dirty="0">
                <a:solidFill>
                  <a:schemeClr val="tx1"/>
                </a:solidFill>
              </a:rPr>
              <a:t>consumer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5D3E39-3132-4DAD-A101-1995EBB5AC0A}"/>
              </a:ext>
            </a:extLst>
          </p:cNvPr>
          <p:cNvSpPr/>
          <p:nvPr/>
        </p:nvSpPr>
        <p:spPr>
          <a:xfrm>
            <a:off x="5036316" y="5514763"/>
            <a:ext cx="3931096" cy="1219417"/>
          </a:xfrm>
          <a:prstGeom prst="rect">
            <a:avLst/>
          </a:prstGeom>
          <a:noFill/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 dirty="0">
                <a:solidFill>
                  <a:schemeClr val="tx1"/>
                </a:solidFill>
              </a:rPr>
              <a:t>Three </a:t>
            </a:r>
            <a:r>
              <a:rPr lang="en-GB" sz="2000" b="1" i="1" dirty="0" err="1">
                <a:solidFill>
                  <a:schemeClr val="tx1"/>
                </a:solidFill>
              </a:rPr>
              <a:t>chillis</a:t>
            </a:r>
            <a:r>
              <a:rPr lang="en-GB" sz="2000" b="1" i="1" dirty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I can </a:t>
            </a:r>
            <a:r>
              <a:rPr lang="en-GB" sz="1600" b="1" dirty="0">
                <a:solidFill>
                  <a:schemeClr val="tx1"/>
                </a:solidFill>
              </a:rPr>
              <a:t>suggest </a:t>
            </a:r>
            <a:r>
              <a:rPr lang="en-GB" sz="1600" dirty="0">
                <a:solidFill>
                  <a:schemeClr val="tx1"/>
                </a:solidFill>
              </a:rPr>
              <a:t>ways that I can be more environmentally friendly when designing and buying things</a:t>
            </a:r>
          </a:p>
        </p:txBody>
      </p:sp>
      <p:pic>
        <p:nvPicPr>
          <p:cNvPr id="10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299EC634-6616-4369-98D9-2244F2956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509374" y="2817532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96410002-5536-4947-8A1D-12B43B06E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444851" y="4029613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749E7158-7E6C-447E-BBB0-984E897A4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075128" y="3999206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05674645-F4E6-4606-BA29-841559098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439202" y="5472429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09602671-A71C-45E4-8FBC-B01FD0B8B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069479" y="5442023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2141B07A-9205-418B-A03B-4513F61DB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7715328" y="5447143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tyle Guide | Clker | Blank clock, Blank clock faces, Clock">
            <a:extLst>
              <a:ext uri="{FF2B5EF4-FFF2-40B4-BE49-F238E27FC236}">
                <a16:creationId xmlns:a16="http://schemas.microsoft.com/office/drawing/2014/main" id="{806879B2-D738-4106-B1D9-4C809D26F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87707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909D95C-6265-416A-A852-15905617B7D2}"/>
              </a:ext>
            </a:extLst>
          </p:cNvPr>
          <p:cNvSpPr/>
          <p:nvPr/>
        </p:nvSpPr>
        <p:spPr>
          <a:xfrm>
            <a:off x="1115616" y="5805264"/>
            <a:ext cx="320260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20 minutes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8839A3-307C-4C2F-9B15-1A37532BAF76}"/>
              </a:ext>
            </a:extLst>
          </p:cNvPr>
          <p:cNvSpPr/>
          <p:nvPr/>
        </p:nvSpPr>
        <p:spPr>
          <a:xfrm>
            <a:off x="5095957" y="1898528"/>
            <a:ext cx="38118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266487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516DAB-2987-4B83-A1F7-05B85E8EA2BF}">
  <ds:schemaRefs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f513355b-a9cf-41c1-ad84-cdbe52169224"/>
  </ds:schemaRefs>
</ds:datastoreItem>
</file>

<file path=customXml/itemProps2.xml><?xml version="1.0" encoding="utf-8"?>
<ds:datastoreItem xmlns:ds="http://schemas.openxmlformats.org/officeDocument/2006/customXml" ds:itemID="{A50BE874-BD77-4E5C-819D-B21A5EBD9E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7DCE5F-9522-402F-8736-0C5DE24FC4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1266</TotalTime>
  <Words>353</Words>
  <Application>Microsoft Office PowerPoint</Application>
  <PresentationFormat>On-screen Show (4:3)</PresentationFormat>
  <Paragraphs>48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Berlin Sans FB Demi</vt:lpstr>
      <vt:lpstr>Calibri</vt:lpstr>
      <vt:lpstr>Century Gothic</vt:lpstr>
      <vt:lpstr>Office Theme</vt:lpstr>
      <vt:lpstr>Monsters</vt:lpstr>
      <vt:lpstr>PowerPoint Presentation</vt:lpstr>
      <vt:lpstr>Introduction to the Project</vt:lpstr>
      <vt:lpstr>PowerPoint Presentation</vt:lpstr>
      <vt:lpstr>The 6 R’s</vt:lpstr>
      <vt:lpstr>Sustainability – The 6 R’s</vt:lpstr>
      <vt:lpstr>Task: Create an information sheet explaining the 6 R’s  Your page should be a mixture of text and images  Consider the presentation of your page as well as the content</vt:lpstr>
    </vt:vector>
  </TitlesOfParts>
  <Company>Highdown School &amp;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</dc:title>
  <dc:creator>hjf</dc:creator>
  <cp:lastModifiedBy>C Lobo</cp:lastModifiedBy>
  <cp:revision>19</cp:revision>
  <dcterms:created xsi:type="dcterms:W3CDTF">2011-06-24T08:23:43Z</dcterms:created>
  <dcterms:modified xsi:type="dcterms:W3CDTF">2020-09-22T14:45:02Z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