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60" r:id="rId3"/>
    <p:sldId id="258" r:id="rId4"/>
    <p:sldId id="261" r:id="rId5"/>
    <p:sldId id="262" r:id="rId6"/>
    <p:sldId id="263" r:id="rId7"/>
    <p:sldId id="264" r:id="rId8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84" y="5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7C66C1-CF8E-4881-99D0-57B3060A7CA0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F3F612-6384-46E9-9426-FBEA42D8D1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89338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0DA30-0C6E-41E5-98CD-21FDC98ED102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1BC0D-DD03-4CB4-A9DB-2267FF4919D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0DA30-0C6E-41E5-98CD-21FDC98ED102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1BC0D-DD03-4CB4-A9DB-2267FF4919D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0DA30-0C6E-41E5-98CD-21FDC98ED102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1BC0D-DD03-4CB4-A9DB-2267FF4919D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0DA30-0C6E-41E5-98CD-21FDC98ED102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1BC0D-DD03-4CB4-A9DB-2267FF4919D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0DA30-0C6E-41E5-98CD-21FDC98ED102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1BC0D-DD03-4CB4-A9DB-2267FF4919D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0DA30-0C6E-41E5-98CD-21FDC98ED102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1BC0D-DD03-4CB4-A9DB-2267FF4919D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0DA30-0C6E-41E5-98CD-21FDC98ED102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1BC0D-DD03-4CB4-A9DB-2267FF4919D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0DA30-0C6E-41E5-98CD-21FDC98ED102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1BC0D-DD03-4CB4-A9DB-2267FF4919D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0DA30-0C6E-41E5-98CD-21FDC98ED102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1BC0D-DD03-4CB4-A9DB-2267FF4919D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0DA30-0C6E-41E5-98CD-21FDC98ED102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1BC0D-DD03-4CB4-A9DB-2267FF4919D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0DA30-0C6E-41E5-98CD-21FDC98ED102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1BC0D-DD03-4CB4-A9DB-2267FF4919D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D0DA30-0C6E-41E5-98CD-21FDC98ED102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11BC0D-DD03-4CB4-A9DB-2267FF4919D5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iI3ym3Wu9i0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Power in the home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085C6F-29D3-4433-95F3-C5A2EDB992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Power in the home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EC59BA-EB3C-494B-987C-2E9C136CDD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are the equations for calculating electrical power?</a:t>
            </a:r>
          </a:p>
          <a:p>
            <a:r>
              <a:rPr lang="en-GB" dirty="0"/>
              <a:t>What is resistance heating?</a:t>
            </a:r>
          </a:p>
        </p:txBody>
      </p:sp>
    </p:spTree>
    <p:extLst>
      <p:ext uri="{BB962C8B-B14F-4D97-AF65-F5344CB8AC3E}">
        <p14:creationId xmlns:p14="http://schemas.microsoft.com/office/powerpoint/2010/main" val="17441580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67544" y="3363838"/>
            <a:ext cx="8208912" cy="158417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Power in electrical circuits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AutoNum type="arabicPeriod"/>
            </a:pPr>
            <a:r>
              <a:rPr lang="en-GB" dirty="0"/>
              <a:t>What equation links time, Power, and energy?</a:t>
            </a:r>
          </a:p>
          <a:p>
            <a:pPr marL="514350" indent="-514350">
              <a:buAutoNum type="arabicPeriod"/>
            </a:pPr>
            <a:r>
              <a:rPr lang="en-GB" dirty="0"/>
              <a:t>A 40 W light bulb is turned on for 30 minutes. How much energy is used?</a:t>
            </a:r>
          </a:p>
          <a:p>
            <a:pPr marL="514350" indent="-514350">
              <a:buAutoNum type="arabicPeriod"/>
            </a:pPr>
            <a:r>
              <a:rPr lang="en-GB" dirty="0"/>
              <a:t>Power = current x voltage (P = I x V)</a:t>
            </a:r>
          </a:p>
          <a:p>
            <a:pPr marL="514350" indent="-514350">
              <a:buNone/>
            </a:pPr>
            <a:r>
              <a:rPr lang="en-GB" dirty="0"/>
              <a:t>But voltage = current x resistance (V = I x R)</a:t>
            </a:r>
          </a:p>
          <a:p>
            <a:pPr marL="514350" indent="-514350">
              <a:buNone/>
            </a:pPr>
            <a:r>
              <a:rPr lang="en-GB" dirty="0"/>
              <a:t>Use substitution to work out an equation for power that only uses current and resistance, and then simplify it</a:t>
            </a:r>
          </a:p>
          <a:p>
            <a:pPr marL="514350" indent="-514350"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Power in electrical circuits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None/>
            </a:pPr>
            <a:r>
              <a:rPr lang="en-GB" sz="2400" dirty="0"/>
              <a:t>1. Energy = power x time</a:t>
            </a:r>
          </a:p>
          <a:p>
            <a:pPr marL="514350" indent="-514350">
              <a:buNone/>
            </a:pPr>
            <a:r>
              <a:rPr lang="en-GB" sz="2400" dirty="0"/>
              <a:t>2. Energy = 40 x (30 x 60)</a:t>
            </a:r>
          </a:p>
          <a:p>
            <a:pPr marL="514350" indent="-514350">
              <a:buNone/>
            </a:pPr>
            <a:r>
              <a:rPr lang="en-GB" sz="2400" dirty="0"/>
              <a:t>Energy = 72,000J</a:t>
            </a:r>
          </a:p>
          <a:p>
            <a:pPr marL="514350" indent="-514350">
              <a:buNone/>
            </a:pPr>
            <a:r>
              <a:rPr lang="en-GB" sz="2400" dirty="0"/>
              <a:t>3. P = I x V but V = I x R</a:t>
            </a:r>
          </a:p>
          <a:p>
            <a:pPr marL="514350" indent="-514350">
              <a:buNone/>
            </a:pPr>
            <a:r>
              <a:rPr lang="en-GB" sz="2400" dirty="0"/>
              <a:t>So, P = I x I x R</a:t>
            </a:r>
          </a:p>
          <a:p>
            <a:pPr marL="514350" indent="-514350">
              <a:buNone/>
            </a:pPr>
            <a:endParaRPr lang="en-GB" sz="2400" dirty="0"/>
          </a:p>
          <a:p>
            <a:pPr marL="514350" indent="-514350">
              <a:buNone/>
            </a:pPr>
            <a:r>
              <a:rPr lang="en-GB" sz="2400" dirty="0"/>
              <a:t>P = I</a:t>
            </a:r>
            <a:r>
              <a:rPr lang="en-GB" sz="2400" baseline="30000" dirty="0"/>
              <a:t>2</a:t>
            </a:r>
            <a:r>
              <a:rPr lang="en-GB" sz="2400" dirty="0"/>
              <a:t>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D27CCD9-0376-4A94-9503-0A2E58129CAA}"/>
              </a:ext>
            </a:extLst>
          </p:cNvPr>
          <p:cNvSpPr txBox="1"/>
          <p:nvPr/>
        </p:nvSpPr>
        <p:spPr>
          <a:xfrm>
            <a:off x="5796136" y="3007057"/>
            <a:ext cx="2232248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https://www.youtube.com/watch?v=iI3ym3Wu9i0</a:t>
            </a:r>
            <a:endParaRPr lang="en-GB" dirty="0"/>
          </a:p>
          <a:p>
            <a:r>
              <a:rPr lang="en-GB" dirty="0"/>
              <a:t>This video explains where the equations come from</a:t>
            </a:r>
          </a:p>
        </p:txBody>
      </p:sp>
    </p:spTree>
    <p:extLst>
      <p:ext uri="{BB962C8B-B14F-4D97-AF65-F5344CB8AC3E}">
        <p14:creationId xmlns:p14="http://schemas.microsoft.com/office/powerpoint/2010/main" val="30821127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8F5A2C-892D-4BDD-8527-E96CCF9127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resistance heating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782788-4E53-4DC1-BF5A-7D0B045FBD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dirty="0"/>
              <a:t>In electrical circuits, power is calculating by multiplying the current (I) with the potential difference (V)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P = I x V</a:t>
            </a:r>
          </a:p>
          <a:p>
            <a:pPr marL="0" indent="0">
              <a:buNone/>
            </a:pPr>
            <a:r>
              <a:rPr lang="en-GB" dirty="0"/>
              <a:t>As you saw before, we can also calculate the power from the Current (I) and the resistance (R)</a:t>
            </a:r>
          </a:p>
          <a:p>
            <a:pPr marL="0" indent="0">
              <a:buNone/>
            </a:pPr>
            <a:r>
              <a:rPr lang="en-GB" dirty="0"/>
              <a:t>P = </a:t>
            </a:r>
            <a:r>
              <a:rPr lang="en-GB" sz="3200" dirty="0"/>
              <a:t>I</a:t>
            </a:r>
            <a:r>
              <a:rPr lang="en-GB" sz="3200" baseline="30000" dirty="0"/>
              <a:t>2 </a:t>
            </a:r>
            <a:r>
              <a:rPr lang="en-GB" sz="3200" dirty="0"/>
              <a:t>x R</a:t>
            </a:r>
          </a:p>
          <a:p>
            <a:pPr marL="0" indent="0">
              <a:buNone/>
            </a:pPr>
            <a:r>
              <a:rPr lang="en-GB" dirty="0"/>
              <a:t>The unit of power is the Watt (W)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When a current flows through a wire, the wire heats up. This is called resistance heating. If you increase the current, the power gets considerably higher.</a:t>
            </a:r>
          </a:p>
        </p:txBody>
      </p:sp>
    </p:spTree>
    <p:extLst>
      <p:ext uri="{BB962C8B-B14F-4D97-AF65-F5344CB8AC3E}">
        <p14:creationId xmlns:p14="http://schemas.microsoft.com/office/powerpoint/2010/main" val="23388289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035566-3D1D-4E5C-85E7-DB86671D8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below questions</a:t>
            </a:r>
          </a:p>
        </p:txBody>
      </p:sp>
      <p:pic>
        <p:nvPicPr>
          <p:cNvPr id="5" name="Content Placeholder 4" descr="Text&#10;&#10;Description automatically generated">
            <a:extLst>
              <a:ext uri="{FF2B5EF4-FFF2-40B4-BE49-F238E27FC236}">
                <a16:creationId xmlns:a16="http://schemas.microsoft.com/office/drawing/2014/main" id="{B6E7297D-7757-478C-A188-2F51E7C236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87" y="1275606"/>
            <a:ext cx="5551548" cy="3394075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25C9E1B-CC32-40BA-BE0B-4F1F3EC378A9}"/>
              </a:ext>
            </a:extLst>
          </p:cNvPr>
          <p:cNvSpPr txBox="1"/>
          <p:nvPr/>
        </p:nvSpPr>
        <p:spPr>
          <a:xfrm flipH="1">
            <a:off x="6516216" y="1661935"/>
            <a:ext cx="22322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Use the equations from today’s lesson to help you</a:t>
            </a:r>
          </a:p>
        </p:txBody>
      </p:sp>
    </p:spTree>
    <p:extLst>
      <p:ext uri="{BB962C8B-B14F-4D97-AF65-F5344CB8AC3E}">
        <p14:creationId xmlns:p14="http://schemas.microsoft.com/office/powerpoint/2010/main" val="39456557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9EE755-2611-4558-8A6A-2E05495EAC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Check your answers!</a:t>
            </a:r>
          </a:p>
        </p:txBody>
      </p:sp>
      <p:pic>
        <p:nvPicPr>
          <p:cNvPr id="5" name="Content Placeholder 4" descr="Graphical user interface, text, application&#10;&#10;Description automatically generated with medium confidence">
            <a:extLst>
              <a:ext uri="{FF2B5EF4-FFF2-40B4-BE49-F238E27FC236}">
                <a16:creationId xmlns:a16="http://schemas.microsoft.com/office/drawing/2014/main" id="{A7311DF1-25E1-43D3-9A02-19DC9CDB4E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1617" y="1366759"/>
            <a:ext cx="6140766" cy="3060857"/>
          </a:xfrm>
        </p:spPr>
      </p:pic>
    </p:spTree>
    <p:extLst>
      <p:ext uri="{BB962C8B-B14F-4D97-AF65-F5344CB8AC3E}">
        <p14:creationId xmlns:p14="http://schemas.microsoft.com/office/powerpoint/2010/main" val="21071524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2" ma:contentTypeDescription="Create a new document." ma:contentTypeScope="" ma:versionID="8bff4ea9bbf578accc85fe6293134aaa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6490a2c258b91988babf7bea1d004eb5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2BD5962-8885-4F98-BD4D-913201C38538}"/>
</file>

<file path=customXml/itemProps2.xml><?xml version="1.0" encoding="utf-8"?>
<ds:datastoreItem xmlns:ds="http://schemas.openxmlformats.org/officeDocument/2006/customXml" ds:itemID="{AEE3B166-2180-4F66-BCD3-B86D9081B128}"/>
</file>

<file path=customXml/itemProps3.xml><?xml version="1.0" encoding="utf-8"?>
<ds:datastoreItem xmlns:ds="http://schemas.openxmlformats.org/officeDocument/2006/customXml" ds:itemID="{A88013E8-C7F7-4E74-B897-1BA5D0C578F1}"/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289</Words>
  <Application>Microsoft Office PowerPoint</Application>
  <PresentationFormat>On-screen Show (16:9)</PresentationFormat>
  <Paragraphs>32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Power in the home</vt:lpstr>
      <vt:lpstr>Power in the home</vt:lpstr>
      <vt:lpstr>Power in electrical circuits</vt:lpstr>
      <vt:lpstr>Power in electrical circuits</vt:lpstr>
      <vt:lpstr>What is resistance heating</vt:lpstr>
      <vt:lpstr>Have a go at the below questions</vt:lpstr>
      <vt:lpstr>Check your answers!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DIRT and Power</dc:title>
  <dc:creator>Matthew Loveday</dc:creator>
  <cp:lastModifiedBy>M Loveday</cp:lastModifiedBy>
  <cp:revision>5</cp:revision>
  <dcterms:created xsi:type="dcterms:W3CDTF">2018-11-11T09:14:53Z</dcterms:created>
  <dcterms:modified xsi:type="dcterms:W3CDTF">2021-04-19T12:27:10Z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