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sldIdLst>
    <p:sldId id="256" r:id="rId5"/>
    <p:sldId id="440" r:id="rId6"/>
    <p:sldId id="258" r:id="rId7"/>
    <p:sldId id="257" r:id="rId8"/>
    <p:sldId id="274" r:id="rId9"/>
    <p:sldId id="275" r:id="rId10"/>
    <p:sldId id="293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489416-3CCC-4578-8151-8FF19B60A11A}" v="3" dt="2020-11-26T13:07:04.1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50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Lobo" userId="63982647-136f-4c85-ba18-7407aa63bd77" providerId="ADAL" clId="{19489416-3CCC-4578-8151-8FF19B60A11A}"/>
    <pc:docChg chg="custSel addSld delSld modSld modMainMaster">
      <pc:chgData name="C Lobo" userId="63982647-136f-4c85-ba18-7407aa63bd77" providerId="ADAL" clId="{19489416-3CCC-4578-8151-8FF19B60A11A}" dt="2020-11-26T13:07:04.114" v="52"/>
      <pc:docMkLst>
        <pc:docMk/>
      </pc:docMkLst>
      <pc:sldChg chg="modSp mod">
        <pc:chgData name="C Lobo" userId="63982647-136f-4c85-ba18-7407aa63bd77" providerId="ADAL" clId="{19489416-3CCC-4578-8151-8FF19B60A11A}" dt="2020-11-26T13:06:11.529" v="48" actId="20577"/>
        <pc:sldMkLst>
          <pc:docMk/>
          <pc:sldMk cId="3889421322" sldId="256"/>
        </pc:sldMkLst>
        <pc:spChg chg="mod">
          <ac:chgData name="C Lobo" userId="63982647-136f-4c85-ba18-7407aa63bd77" providerId="ADAL" clId="{19489416-3CCC-4578-8151-8FF19B60A11A}" dt="2020-11-26T13:06:01.832" v="29" actId="20577"/>
          <ac:spMkLst>
            <pc:docMk/>
            <pc:sldMk cId="3889421322" sldId="256"/>
            <ac:spMk id="2" creationId="{36AA2ADA-EA22-4C1F-A03A-497FC02F1E5E}"/>
          </ac:spMkLst>
        </pc:spChg>
        <pc:spChg chg="mod">
          <ac:chgData name="C Lobo" userId="63982647-136f-4c85-ba18-7407aa63bd77" providerId="ADAL" clId="{19489416-3CCC-4578-8151-8FF19B60A11A}" dt="2020-11-26T13:06:11.529" v="48" actId="20577"/>
          <ac:spMkLst>
            <pc:docMk/>
            <pc:sldMk cId="3889421322" sldId="256"/>
            <ac:spMk id="3" creationId="{8850D91B-1F44-4597-AB91-EDA5E4EB2304}"/>
          </ac:spMkLst>
        </pc:spChg>
      </pc:sldChg>
      <pc:sldChg chg="delSp add setBg delDesignElem">
        <pc:chgData name="C Lobo" userId="63982647-136f-4c85-ba18-7407aa63bd77" providerId="ADAL" clId="{19489416-3CCC-4578-8151-8FF19B60A11A}" dt="2020-11-26T13:06:33.729" v="50"/>
        <pc:sldMkLst>
          <pc:docMk/>
          <pc:sldMk cId="1738218130" sldId="257"/>
        </pc:sldMkLst>
        <pc:cxnChg chg="del">
          <ac:chgData name="C Lobo" userId="63982647-136f-4c85-ba18-7407aa63bd77" providerId="ADAL" clId="{19489416-3CCC-4578-8151-8FF19B60A11A}" dt="2020-11-26T13:06:33.729" v="50"/>
          <ac:cxnSpMkLst>
            <pc:docMk/>
            <pc:sldMk cId="1738218130" sldId="257"/>
            <ac:cxnSpMk id="11" creationId="{A7F400EE-A8A5-48AF-B4D6-291B52C6F0B0}"/>
          </ac:cxnSpMkLst>
        </pc:cxnChg>
      </pc:sldChg>
      <pc:sldChg chg="add">
        <pc:chgData name="C Lobo" userId="63982647-136f-4c85-ba18-7407aa63bd77" providerId="ADAL" clId="{19489416-3CCC-4578-8151-8FF19B60A11A}" dt="2020-11-26T13:06:33.729" v="50"/>
        <pc:sldMkLst>
          <pc:docMk/>
          <pc:sldMk cId="2519495876" sldId="258"/>
        </pc:sldMkLst>
      </pc:sldChg>
      <pc:sldChg chg="add del">
        <pc:chgData name="C Lobo" userId="63982647-136f-4c85-ba18-7407aa63bd77" providerId="ADAL" clId="{19489416-3CCC-4578-8151-8FF19B60A11A}" dt="2020-11-26T13:06:34.959" v="51" actId="47"/>
        <pc:sldMkLst>
          <pc:docMk/>
          <pc:sldMk cId="1644428378" sldId="259"/>
        </pc:sldMkLst>
      </pc:sldChg>
      <pc:sldChg chg="add">
        <pc:chgData name="C Lobo" userId="63982647-136f-4c85-ba18-7407aa63bd77" providerId="ADAL" clId="{19489416-3CCC-4578-8151-8FF19B60A11A}" dt="2020-11-26T13:06:33.729" v="50"/>
        <pc:sldMkLst>
          <pc:docMk/>
          <pc:sldMk cId="2081562931" sldId="274"/>
        </pc:sldMkLst>
      </pc:sldChg>
      <pc:sldChg chg="add">
        <pc:chgData name="C Lobo" userId="63982647-136f-4c85-ba18-7407aa63bd77" providerId="ADAL" clId="{19489416-3CCC-4578-8151-8FF19B60A11A}" dt="2020-11-26T13:06:33.729" v="50"/>
        <pc:sldMkLst>
          <pc:docMk/>
          <pc:sldMk cId="0" sldId="275"/>
        </pc:sldMkLst>
      </pc:sldChg>
      <pc:sldChg chg="add">
        <pc:chgData name="C Lobo" userId="63982647-136f-4c85-ba18-7407aa63bd77" providerId="ADAL" clId="{19489416-3CCC-4578-8151-8FF19B60A11A}" dt="2020-11-26T13:07:04.114" v="52"/>
        <pc:sldMkLst>
          <pc:docMk/>
          <pc:sldMk cId="1893527351" sldId="293"/>
        </pc:sldMkLst>
      </pc:sldChg>
      <pc:sldChg chg="add">
        <pc:chgData name="C Lobo" userId="63982647-136f-4c85-ba18-7407aa63bd77" providerId="ADAL" clId="{19489416-3CCC-4578-8151-8FF19B60A11A}" dt="2020-11-26T13:06:33.729" v="50"/>
        <pc:sldMkLst>
          <pc:docMk/>
          <pc:sldMk cId="0" sldId="440"/>
        </pc:sldMkLst>
      </pc:sldChg>
      <pc:sldMasterChg chg="modSp modSldLayout">
        <pc:chgData name="C Lobo" userId="63982647-136f-4c85-ba18-7407aa63bd77" providerId="ADAL" clId="{19489416-3CCC-4578-8151-8FF19B60A11A}" dt="2020-11-26T13:05:54.577" v="0"/>
        <pc:sldMasterMkLst>
          <pc:docMk/>
          <pc:sldMasterMk cId="635975719" sldId="2147483648"/>
        </pc:sldMasterMkLst>
        <pc:spChg chg="mod">
          <ac:chgData name="C Lobo" userId="63982647-136f-4c85-ba18-7407aa63bd77" providerId="ADAL" clId="{19489416-3CCC-4578-8151-8FF19B60A11A}" dt="2020-11-26T13:05:54.577" v="0"/>
          <ac:spMkLst>
            <pc:docMk/>
            <pc:sldMasterMk cId="635975719" sldId="2147483648"/>
            <ac:spMk id="2" creationId="{7A7ED136-1658-44B8-A459-D93F7362E6F5}"/>
          </ac:spMkLst>
        </pc:spChg>
        <pc:spChg chg="mod">
          <ac:chgData name="C Lobo" userId="63982647-136f-4c85-ba18-7407aa63bd77" providerId="ADAL" clId="{19489416-3CCC-4578-8151-8FF19B60A11A}" dt="2020-11-26T13:05:54.577" v="0"/>
          <ac:spMkLst>
            <pc:docMk/>
            <pc:sldMasterMk cId="635975719" sldId="2147483648"/>
            <ac:spMk id="3" creationId="{EE822BD7-37E5-47BE-95E6-4A90240AA829}"/>
          </ac:spMkLst>
        </pc:spChg>
        <pc:spChg chg="mod">
          <ac:chgData name="C Lobo" userId="63982647-136f-4c85-ba18-7407aa63bd77" providerId="ADAL" clId="{19489416-3CCC-4578-8151-8FF19B60A11A}" dt="2020-11-26T13:05:54.577" v="0"/>
          <ac:spMkLst>
            <pc:docMk/>
            <pc:sldMasterMk cId="635975719" sldId="2147483648"/>
            <ac:spMk id="4" creationId="{DEEF4FA1-480A-4B04-BD24-AE7979FE6C25}"/>
          </ac:spMkLst>
        </pc:spChg>
        <pc:spChg chg="mod">
          <ac:chgData name="C Lobo" userId="63982647-136f-4c85-ba18-7407aa63bd77" providerId="ADAL" clId="{19489416-3CCC-4578-8151-8FF19B60A11A}" dt="2020-11-26T13:05:54.577" v="0"/>
          <ac:spMkLst>
            <pc:docMk/>
            <pc:sldMasterMk cId="635975719" sldId="2147483648"/>
            <ac:spMk id="5" creationId="{3B0FC202-7876-4E35-9448-B9009AD5EA42}"/>
          </ac:spMkLst>
        </pc:spChg>
        <pc:spChg chg="mod">
          <ac:chgData name="C Lobo" userId="63982647-136f-4c85-ba18-7407aa63bd77" providerId="ADAL" clId="{19489416-3CCC-4578-8151-8FF19B60A11A}" dt="2020-11-26T13:05:54.577" v="0"/>
          <ac:spMkLst>
            <pc:docMk/>
            <pc:sldMasterMk cId="635975719" sldId="2147483648"/>
            <ac:spMk id="6" creationId="{91CE856C-21DD-4903-8B25-BB617C64BE6B}"/>
          </ac:spMkLst>
        </pc:spChg>
        <pc:sldLayoutChg chg="modSp">
          <pc:chgData name="C Lobo" userId="63982647-136f-4c85-ba18-7407aa63bd77" providerId="ADAL" clId="{19489416-3CCC-4578-8151-8FF19B60A11A}" dt="2020-11-26T13:05:54.577" v="0"/>
          <pc:sldLayoutMkLst>
            <pc:docMk/>
            <pc:sldMasterMk cId="635975719" sldId="2147483648"/>
            <pc:sldLayoutMk cId="967796126" sldId="2147483649"/>
          </pc:sldLayoutMkLst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967796126" sldId="2147483649"/>
              <ac:spMk id="2" creationId="{9CC4CD1E-7800-4BBB-9340-6DAA4DE7F03D}"/>
            </ac:spMkLst>
          </pc:spChg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967796126" sldId="2147483649"/>
              <ac:spMk id="3" creationId="{E3BA8C73-76E1-4438-A22E-6AA7E7F8D3EA}"/>
            </ac:spMkLst>
          </pc:spChg>
        </pc:sldLayoutChg>
        <pc:sldLayoutChg chg="modSp">
          <pc:chgData name="C Lobo" userId="63982647-136f-4c85-ba18-7407aa63bd77" providerId="ADAL" clId="{19489416-3CCC-4578-8151-8FF19B60A11A}" dt="2020-11-26T13:05:54.577" v="0"/>
          <pc:sldLayoutMkLst>
            <pc:docMk/>
            <pc:sldMasterMk cId="635975719" sldId="2147483648"/>
            <pc:sldLayoutMk cId="3954009262" sldId="2147483651"/>
          </pc:sldLayoutMkLst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3954009262" sldId="2147483651"/>
              <ac:spMk id="2" creationId="{768501DD-63E8-4788-97F6-E1210EE8983B}"/>
            </ac:spMkLst>
          </pc:spChg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3954009262" sldId="2147483651"/>
              <ac:spMk id="3" creationId="{92317764-AF1D-4906-987C-0482484A74C6}"/>
            </ac:spMkLst>
          </pc:spChg>
        </pc:sldLayoutChg>
        <pc:sldLayoutChg chg="modSp">
          <pc:chgData name="C Lobo" userId="63982647-136f-4c85-ba18-7407aa63bd77" providerId="ADAL" clId="{19489416-3CCC-4578-8151-8FF19B60A11A}" dt="2020-11-26T13:05:54.577" v="0"/>
          <pc:sldLayoutMkLst>
            <pc:docMk/>
            <pc:sldMasterMk cId="635975719" sldId="2147483648"/>
            <pc:sldLayoutMk cId="3094189923" sldId="2147483652"/>
          </pc:sldLayoutMkLst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3094189923" sldId="2147483652"/>
              <ac:spMk id="3" creationId="{38BE5879-D555-4540-A56C-FF2929339574}"/>
            </ac:spMkLst>
          </pc:spChg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3094189923" sldId="2147483652"/>
              <ac:spMk id="4" creationId="{0A146212-FF80-440E-9678-B8E7575D5C28}"/>
            </ac:spMkLst>
          </pc:spChg>
        </pc:sldLayoutChg>
        <pc:sldLayoutChg chg="modSp">
          <pc:chgData name="C Lobo" userId="63982647-136f-4c85-ba18-7407aa63bd77" providerId="ADAL" clId="{19489416-3CCC-4578-8151-8FF19B60A11A}" dt="2020-11-26T13:05:54.577" v="0"/>
          <pc:sldLayoutMkLst>
            <pc:docMk/>
            <pc:sldMasterMk cId="635975719" sldId="2147483648"/>
            <pc:sldLayoutMk cId="3460344666" sldId="2147483653"/>
          </pc:sldLayoutMkLst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3460344666" sldId="2147483653"/>
              <ac:spMk id="2" creationId="{E2A15BA9-581D-418A-80E0-581DEF8851E8}"/>
            </ac:spMkLst>
          </pc:spChg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3460344666" sldId="2147483653"/>
              <ac:spMk id="3" creationId="{7ECF9BF5-5D93-45A0-A82E-C1F56EA6A943}"/>
            </ac:spMkLst>
          </pc:spChg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3460344666" sldId="2147483653"/>
              <ac:spMk id="4" creationId="{75BB94CE-535D-40E7-961B-F625EFCD4D8E}"/>
            </ac:spMkLst>
          </pc:spChg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3460344666" sldId="2147483653"/>
              <ac:spMk id="5" creationId="{7D12A666-2D6E-4B20-9E6A-C5374BF17763}"/>
            </ac:spMkLst>
          </pc:spChg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3460344666" sldId="2147483653"/>
              <ac:spMk id="6" creationId="{43F387F4-8D8D-4E76-BE9E-CA05E40CA94A}"/>
            </ac:spMkLst>
          </pc:spChg>
        </pc:sldLayoutChg>
        <pc:sldLayoutChg chg="modSp">
          <pc:chgData name="C Lobo" userId="63982647-136f-4c85-ba18-7407aa63bd77" providerId="ADAL" clId="{19489416-3CCC-4578-8151-8FF19B60A11A}" dt="2020-11-26T13:05:54.577" v="0"/>
          <pc:sldLayoutMkLst>
            <pc:docMk/>
            <pc:sldMasterMk cId="635975719" sldId="2147483648"/>
            <pc:sldLayoutMk cId="2235137349" sldId="2147483656"/>
          </pc:sldLayoutMkLst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2235137349" sldId="2147483656"/>
              <ac:spMk id="2" creationId="{F5C9F592-3306-41B8-AAB1-600E9614D8E6}"/>
            </ac:spMkLst>
          </pc:spChg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2235137349" sldId="2147483656"/>
              <ac:spMk id="3" creationId="{5B195E7C-4E29-4A66-87A0-0DB1BD88B7DC}"/>
            </ac:spMkLst>
          </pc:spChg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2235137349" sldId="2147483656"/>
              <ac:spMk id="4" creationId="{121DAF36-17CA-4B08-9ABB-06036BE7DDC4}"/>
            </ac:spMkLst>
          </pc:spChg>
        </pc:sldLayoutChg>
        <pc:sldLayoutChg chg="modSp">
          <pc:chgData name="C Lobo" userId="63982647-136f-4c85-ba18-7407aa63bd77" providerId="ADAL" clId="{19489416-3CCC-4578-8151-8FF19B60A11A}" dt="2020-11-26T13:05:54.577" v="0"/>
          <pc:sldLayoutMkLst>
            <pc:docMk/>
            <pc:sldMasterMk cId="635975719" sldId="2147483648"/>
            <pc:sldLayoutMk cId="255389144" sldId="2147483657"/>
          </pc:sldLayoutMkLst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255389144" sldId="2147483657"/>
              <ac:spMk id="2" creationId="{E2019F9A-339F-4996-B6F4-24CB967F3430}"/>
            </ac:spMkLst>
          </pc:spChg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255389144" sldId="2147483657"/>
              <ac:spMk id="3" creationId="{1F987EEF-0602-4C22-AF7C-81AC2A91E7ED}"/>
            </ac:spMkLst>
          </pc:spChg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255389144" sldId="2147483657"/>
              <ac:spMk id="4" creationId="{3D992D4E-BBE9-479A-A071-EE2295A19FFA}"/>
            </ac:spMkLst>
          </pc:spChg>
        </pc:sldLayoutChg>
        <pc:sldLayoutChg chg="modSp">
          <pc:chgData name="C Lobo" userId="63982647-136f-4c85-ba18-7407aa63bd77" providerId="ADAL" clId="{19489416-3CCC-4578-8151-8FF19B60A11A}" dt="2020-11-26T13:05:54.577" v="0"/>
          <pc:sldLayoutMkLst>
            <pc:docMk/>
            <pc:sldMasterMk cId="635975719" sldId="2147483648"/>
            <pc:sldLayoutMk cId="1157051192" sldId="2147483659"/>
          </pc:sldLayoutMkLst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1157051192" sldId="2147483659"/>
              <ac:spMk id="2" creationId="{21A066A4-AE48-4068-A5DF-0083856E3B89}"/>
            </ac:spMkLst>
          </pc:spChg>
          <pc:spChg chg="mod">
            <ac:chgData name="C Lobo" userId="63982647-136f-4c85-ba18-7407aa63bd77" providerId="ADAL" clId="{19489416-3CCC-4578-8151-8FF19B60A11A}" dt="2020-11-26T13:05:54.577" v="0"/>
            <ac:spMkLst>
              <pc:docMk/>
              <pc:sldMasterMk cId="635975719" sldId="2147483648"/>
              <pc:sldLayoutMk cId="1157051192" sldId="2147483659"/>
              <ac:spMk id="3" creationId="{1089F699-C0E2-42DB-9CB6-B78849B24B8C}"/>
            </ac:spMkLst>
          </pc:spChg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EDB74F-2611-4A34-934E-1F68F986AF4A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0EAA37-F46A-4381-A328-A516D5AF4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3884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>
            <a:extLst>
              <a:ext uri="{FF2B5EF4-FFF2-40B4-BE49-F238E27FC236}">
                <a16:creationId xmlns:a16="http://schemas.microsoft.com/office/drawing/2014/main" id="{ECC94542-5599-4FBE-92CB-7C7162117B8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0823AE9-A86C-4FAD-93A8-4E8C69E3FC62}" type="slidenum">
              <a:rPr lang="en-GB" altLang="en-US"/>
              <a:pPr eaLnBrk="1" hangingPunct="1"/>
              <a:t>6</a:t>
            </a:fld>
            <a:endParaRPr lang="en-GB" altLang="en-US"/>
          </a:p>
        </p:txBody>
      </p:sp>
      <p:sp>
        <p:nvSpPr>
          <p:cNvPr id="9219" name="Rectangle 2">
            <a:extLst>
              <a:ext uri="{FF2B5EF4-FFF2-40B4-BE49-F238E27FC236}">
                <a16:creationId xmlns:a16="http://schemas.microsoft.com/office/drawing/2014/main" id="{D7AAF4CF-D499-45F1-8C51-067679565AE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>
            <a:extLst>
              <a:ext uri="{FF2B5EF4-FFF2-40B4-BE49-F238E27FC236}">
                <a16:creationId xmlns:a16="http://schemas.microsoft.com/office/drawing/2014/main" id="{6F50BC61-D6F8-4C0D-A5FA-5983E8DE805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6648E-E088-4941-A6C7-72304072B17B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6F53A-D061-4445-B339-19727E3A1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09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6648E-E088-4941-A6C7-72304072B17B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6F53A-D061-4445-B339-19727E3A1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442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6648E-E088-4941-A6C7-72304072B17B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6F53A-D061-4445-B339-19727E3A1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35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6648E-E088-4941-A6C7-72304072B17B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6F53A-D061-4445-B339-19727E3A1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534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6648E-E088-4941-A6C7-72304072B17B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6F53A-D061-4445-B339-19727E3A1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06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6648E-E088-4941-A6C7-72304072B17B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6F53A-D061-4445-B339-19727E3A1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1446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6648E-E088-4941-A6C7-72304072B17B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6F53A-D061-4445-B339-19727E3A1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314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6648E-E088-4941-A6C7-72304072B17B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6F53A-D061-4445-B339-19727E3A1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232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6648E-E088-4941-A6C7-72304072B17B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6F53A-D061-4445-B339-19727E3A1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720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6648E-E088-4941-A6C7-72304072B17B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6F53A-D061-4445-B339-19727E3A1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191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66648E-E088-4941-A6C7-72304072B17B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86F53A-D061-4445-B339-19727E3A1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570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6648E-E088-4941-A6C7-72304072B17B}" type="datetimeFigureOut">
              <a:rPr lang="en-GB" smtClean="0"/>
              <a:t>26/11/2020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86F53A-D061-4445-B339-19727E3A10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890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A2ADA-EA22-4C1F-A03A-497FC02F1E5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8 Design and Technology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50D91B-1F44-4597-AB91-EDA5E4EB23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Branding Week 1</a:t>
            </a:r>
          </a:p>
        </p:txBody>
      </p:sp>
    </p:spTree>
    <p:extLst>
      <p:ext uri="{BB962C8B-B14F-4D97-AF65-F5344CB8AC3E}">
        <p14:creationId xmlns:p14="http://schemas.microsoft.com/office/powerpoint/2010/main" val="3889421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4" descr="Image result for logos over time">
            <a:extLst>
              <a:ext uri="{FF2B5EF4-FFF2-40B4-BE49-F238E27FC236}">
                <a16:creationId xmlns:a16="http://schemas.microsoft.com/office/drawing/2014/main" id="{D4E428F6-5675-49F2-9BE1-E0F433B208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59063"/>
            <a:ext cx="3482975" cy="376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475" name="Picture 1">
            <a:extLst>
              <a:ext uri="{FF2B5EF4-FFF2-40B4-BE49-F238E27FC236}">
                <a16:creationId xmlns:a16="http://schemas.microsoft.com/office/drawing/2014/main" id="{A772EECD-752C-4C78-863B-6A9E923B9F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3141663"/>
            <a:ext cx="4348163" cy="280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476" name="Picture 2">
            <a:extLst>
              <a:ext uri="{FF2B5EF4-FFF2-40B4-BE49-F238E27FC236}">
                <a16:creationId xmlns:a16="http://schemas.microsoft.com/office/drawing/2014/main" id="{1AAB963A-F533-4C57-A0D9-92069F0C43B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892175"/>
            <a:ext cx="6391275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4EE3617-4238-4CE4-ABAE-352D1A1FD7D1}"/>
              </a:ext>
            </a:extLst>
          </p:cNvPr>
          <p:cNvSpPr/>
          <p:nvPr/>
        </p:nvSpPr>
        <p:spPr>
          <a:xfrm>
            <a:off x="1079612" y="164670"/>
            <a:ext cx="6552728" cy="746358"/>
          </a:xfrm>
          <a:prstGeom prst="rect">
            <a:avLst/>
          </a:prstGeom>
          <a:noFill/>
        </p:spPr>
        <p:txBody>
          <a:bodyPr lIns="68580" tIns="34290" rIns="68580" bIns="3429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4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Logos over time…….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217ED8-E74B-4DAE-8A01-0706B98B4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461" y="93280"/>
            <a:ext cx="7886700" cy="1325563"/>
          </a:xfrm>
        </p:spPr>
        <p:txBody>
          <a:bodyPr/>
          <a:lstStyle/>
          <a:p>
            <a:r>
              <a:rPr lang="en-GB" dirty="0"/>
              <a:t>What’s in a logo?</a:t>
            </a:r>
          </a:p>
        </p:txBody>
      </p:sp>
      <p:pic>
        <p:nvPicPr>
          <p:cNvPr id="5" name="Picture 2" descr="http://upload.wikimedia.org/wikipedia/oc/3/31/Nike_logo.png">
            <a:extLst>
              <a:ext uri="{FF2B5EF4-FFF2-40B4-BE49-F238E27FC236}">
                <a16:creationId xmlns:a16="http://schemas.microsoft.com/office/drawing/2014/main" id="{1BE95ECE-318E-4FC3-AEE7-9AFE4BB414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920" y="2699388"/>
            <a:ext cx="3292337" cy="117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C:\Users\Charlotte\Desktop\USB\teaching practice\De Lisle\resources\logos\britishrail460.jpg">
            <a:extLst>
              <a:ext uri="{FF2B5EF4-FFF2-40B4-BE49-F238E27FC236}">
                <a16:creationId xmlns:a16="http://schemas.microsoft.com/office/drawing/2014/main" id="{A7AB284F-6864-4756-BE60-0CCCBE1BB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8620" y="220800"/>
            <a:ext cx="3387185" cy="16494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C:\Users\Charlotte\Desktop\USB\teaching practice\De Lisle\resources\logos\bluetooth.jpg">
            <a:extLst>
              <a:ext uri="{FF2B5EF4-FFF2-40B4-BE49-F238E27FC236}">
                <a16:creationId xmlns:a16="http://schemas.microsoft.com/office/drawing/2014/main" id="{BCA78C93-11D7-4D6D-9DAE-561881E292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61" y="4240696"/>
            <a:ext cx="1749457" cy="2396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C:\Users\Charlotte\Desktop\USB\teaching practice\De Lisle\resources\logos\209-OFF-Vodafone_Square.jpg">
            <a:extLst>
              <a:ext uri="{FF2B5EF4-FFF2-40B4-BE49-F238E27FC236}">
                <a16:creationId xmlns:a16="http://schemas.microsoft.com/office/drawing/2014/main" id="{6110EDC2-5FFB-4494-ACD4-94AA84363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262" y="2530282"/>
            <a:ext cx="3390277" cy="3108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Charlotte\Desktop\USB\teaching practice\De Lisle\resources\logos\apple-logo1.jpg">
            <a:extLst>
              <a:ext uri="{FF2B5EF4-FFF2-40B4-BE49-F238E27FC236}">
                <a16:creationId xmlns:a16="http://schemas.microsoft.com/office/drawing/2014/main" id="{542CEA14-79B3-435B-9D13-77A8DC78C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0816" y="3737451"/>
            <a:ext cx="2240446" cy="2708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F27825F5-C323-495B-94EB-22627B9ADD58}"/>
              </a:ext>
            </a:extLst>
          </p:cNvPr>
          <p:cNvSpPr txBox="1"/>
          <p:nvPr/>
        </p:nvSpPr>
        <p:spPr>
          <a:xfrm>
            <a:off x="848139" y="1311965"/>
            <a:ext cx="46271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Can you find the meanings behind these logos?</a:t>
            </a:r>
          </a:p>
        </p:txBody>
      </p:sp>
    </p:spTree>
    <p:extLst>
      <p:ext uri="{BB962C8B-B14F-4D97-AF65-F5344CB8AC3E}">
        <p14:creationId xmlns:p14="http://schemas.microsoft.com/office/powerpoint/2010/main" val="25194958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714E7D-7E10-41DA-9CD9-C68F2C129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4072" y="629268"/>
            <a:ext cx="4939868" cy="128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Design Brief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7C8F61-1838-4821-BB8C-2A720FF42B1B}"/>
              </a:ext>
            </a:extLst>
          </p:cNvPr>
          <p:cNvSpPr txBox="1"/>
          <p:nvPr/>
        </p:nvSpPr>
        <p:spPr>
          <a:xfrm>
            <a:off x="3724073" y="2438400"/>
            <a:ext cx="4939867" cy="4320209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You have been asked to design the branding of a new café experience in the city.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You will need to come up with a design identity that is suitable for use across all products, interiors, uniforms and packaging. 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You need to be able to present a range of different ideas for people to be able to evaluate and help you decide which is the most effective. 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 defTabSz="914400">
              <a:lnSpc>
                <a:spcPct val="90000"/>
              </a:lnSpc>
              <a:spcAft>
                <a:spcPts val="600"/>
              </a:spcAft>
            </a:pPr>
            <a:r>
              <a:rPr lang="en-US" sz="2000" dirty="0"/>
              <a:t>The company would like you to make sure that you are showing their commitment to being careful about the environment, resources and carbon footprint. 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BE9A1D6-9249-442A-AADF-796AD8A175F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985" r="10993"/>
          <a:stretch/>
        </p:blipFill>
        <p:spPr>
          <a:xfrm>
            <a:off x="20" y="10"/>
            <a:ext cx="3476673" cy="685799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738218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67E936-0CE4-4F57-847C-7C92475B6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Task 1 – Name your café!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CEAF19-6E07-435A-B90C-67251F4D6C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5629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1236FAAE-2032-4C65-BD63-CDCDFB9A0C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Start with a word</a:t>
            </a:r>
          </a:p>
        </p:txBody>
      </p:sp>
      <p:pic>
        <p:nvPicPr>
          <p:cNvPr id="3075" name="Picture 3">
            <a:extLst>
              <a:ext uri="{FF2B5EF4-FFF2-40B4-BE49-F238E27FC236}">
                <a16:creationId xmlns:a16="http://schemas.microsoft.com/office/drawing/2014/main" id="{BB219856-7782-41F6-BD22-A2FA589F9091}"/>
              </a:ext>
            </a:extLst>
          </p:cNvPr>
          <p:cNvPicPr>
            <a:picLocks noGrp="1"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7354" y="1433573"/>
            <a:ext cx="4300330" cy="5284587"/>
          </a:xfrm>
        </p:spPr>
      </p:pic>
      <p:sp>
        <p:nvSpPr>
          <p:cNvPr id="3076" name="Text Box 4">
            <a:extLst>
              <a:ext uri="{FF2B5EF4-FFF2-40B4-BE49-F238E27FC236}">
                <a16:creationId xmlns:a16="http://schemas.microsoft.com/office/drawing/2014/main" id="{B9746147-E6E1-4F42-92B5-ACBAAEB0A6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82937" y="1321593"/>
            <a:ext cx="3455987" cy="4214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 dirty="0"/>
              <a:t>Ideas spring from other ideas so start by doodling!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 dirty="0"/>
              <a:t>Look at the example – the designer starts by experimenting with the name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 dirty="0"/>
              <a:t>The house shape might suggest building – as in building computer systems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 dirty="0"/>
              <a:t>Try and spot how many different ideas have been used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GB" altLang="en-US" dirty="0"/>
              <a:t>Look at the final design and see where this design originated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4A798A8-1CF5-423C-9DC6-B6EAF1FFAE20}"/>
              </a:ext>
            </a:extLst>
          </p:cNvPr>
          <p:cNvSpPr/>
          <p:nvPr/>
        </p:nvSpPr>
        <p:spPr>
          <a:xfrm>
            <a:off x="54409" y="318958"/>
            <a:ext cx="9035182" cy="62200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62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E7983A-D9AC-4350-A88F-9F7E0005FFED}"/>
              </a:ext>
            </a:extLst>
          </p:cNvPr>
          <p:cNvSpPr txBox="1"/>
          <p:nvPr/>
        </p:nvSpPr>
        <p:spPr>
          <a:xfrm>
            <a:off x="7362010" y="385644"/>
            <a:ext cx="570468" cy="291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92">
                <a:latin typeface="Berlin Sans FB" panose="020E0602020502020306" pitchFamily="34" charset="0"/>
              </a:rPr>
              <a:t>Date: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9C94B3F-7162-44CA-AA08-6E86EC2F99A7}"/>
              </a:ext>
            </a:extLst>
          </p:cNvPr>
          <p:cNvSpPr txBox="1">
            <a:spLocks/>
          </p:cNvSpPr>
          <p:nvPr/>
        </p:nvSpPr>
        <p:spPr>
          <a:xfrm>
            <a:off x="69847" y="385644"/>
            <a:ext cx="3527154" cy="408904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477" u="sng">
                <a:latin typeface="Berlin Sans FB" panose="020E0602020502020306" pitchFamily="34" charset="0"/>
              </a:rPr>
              <a:t>Design and Technology: Branding</a:t>
            </a:r>
          </a:p>
          <a:p>
            <a:r>
              <a:rPr lang="en-GB" sz="1477" u="sng">
                <a:latin typeface="Berlin Sans FB" panose="020E0602020502020306" pitchFamily="34" charset="0"/>
              </a:rPr>
              <a:t>Logo – Initial Ideas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2FAA0BD-C298-4EDB-8C42-0BA385D15C01}"/>
              </a:ext>
            </a:extLst>
          </p:cNvPr>
          <p:cNvSpPr/>
          <p:nvPr/>
        </p:nvSpPr>
        <p:spPr>
          <a:xfrm>
            <a:off x="157681" y="861234"/>
            <a:ext cx="8858008" cy="433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8"/>
              <a:t>On this page come up with your first possible ideas for the logo and name that you are using for the café. Each design should be in a different styles and include different features so that you can compare and choose the best parts. </a:t>
            </a:r>
          </a:p>
        </p:txBody>
      </p:sp>
    </p:spTree>
    <p:extLst>
      <p:ext uri="{BB962C8B-B14F-4D97-AF65-F5344CB8AC3E}">
        <p14:creationId xmlns:p14="http://schemas.microsoft.com/office/powerpoint/2010/main" val="1893527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9" ma:contentTypeDescription="Create a new document." ma:contentTypeScope="" ma:versionID="586f9885d1b8a02b209ae4d3e81d8742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73756433fab6b1f5bff3e7d01cf1878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47CDA2D-43EB-4E50-8137-D07DA7E4DB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b547754c-74b2-4d91-982e-55751234f08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E803BC2-7172-41A8-8136-5F4B364D95A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A56656E-C50A-409A-BC84-CC3DF0FD6B1E}">
  <ds:schemaRefs>
    <ds:schemaRef ds:uri="http://schemas.openxmlformats.org/package/2006/metadata/core-properties"/>
    <ds:schemaRef ds:uri="http://purl.org/dc/dcmitype/"/>
    <ds:schemaRef ds:uri="b547754c-74b2-4d91-982e-55751234f08d"/>
    <ds:schemaRef ds:uri="http://purl.org/dc/terms/"/>
    <ds:schemaRef ds:uri="http://www.w3.org/XML/1998/namespace"/>
    <ds:schemaRef ds:uri="http://schemas.microsoft.com/office/2006/documentManagement/types"/>
    <ds:schemaRef ds:uri="f513355b-a9cf-41c1-ad84-cdbe52169224"/>
    <ds:schemaRef ds:uri="http://schemas.microsoft.com/office/infopath/2007/PartnerControls"/>
    <ds:schemaRef ds:uri="http://schemas.microsoft.com/office/2006/metadata/propertie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250</Words>
  <Application>Microsoft Office PowerPoint</Application>
  <PresentationFormat>On-screen Show (4:3)</PresentationFormat>
  <Paragraphs>25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Berlin Sans FB</vt:lpstr>
      <vt:lpstr>Calibri</vt:lpstr>
      <vt:lpstr>Calibri Light</vt:lpstr>
      <vt:lpstr>Office Theme</vt:lpstr>
      <vt:lpstr>Year 8 Design and Technology</vt:lpstr>
      <vt:lpstr>PowerPoint Presentation</vt:lpstr>
      <vt:lpstr>What’s in a logo?</vt:lpstr>
      <vt:lpstr>Design Brief</vt:lpstr>
      <vt:lpstr>Task 1 – Name your café!</vt:lpstr>
      <vt:lpstr>Start with a word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Lobo</dc:creator>
  <cp:lastModifiedBy>C Lobo</cp:lastModifiedBy>
  <cp:revision>1</cp:revision>
  <dcterms:created xsi:type="dcterms:W3CDTF">2020-11-26T13:05:18Z</dcterms:created>
  <dcterms:modified xsi:type="dcterms:W3CDTF">2020-11-26T13:07:16Z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