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4"/>
  </p:notesMasterIdLst>
  <p:sldIdLst>
    <p:sldId id="278" r:id="rId5"/>
    <p:sldId id="256" r:id="rId6"/>
    <p:sldId id="257" r:id="rId7"/>
    <p:sldId id="260" r:id="rId8"/>
    <p:sldId id="267" r:id="rId9"/>
    <p:sldId id="259" r:id="rId10"/>
    <p:sldId id="261" r:id="rId11"/>
    <p:sldId id="262" r:id="rId12"/>
    <p:sldId id="263" r:id="rId13"/>
    <p:sldId id="264" r:id="rId14"/>
    <p:sldId id="266" r:id="rId15"/>
    <p:sldId id="268" r:id="rId16"/>
    <p:sldId id="269" r:id="rId17"/>
    <p:sldId id="274" r:id="rId18"/>
    <p:sldId id="271" r:id="rId19"/>
    <p:sldId id="272" r:id="rId20"/>
    <p:sldId id="277" r:id="rId21"/>
    <p:sldId id="276" r:id="rId22"/>
    <p:sldId id="27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6CE26F-FE58-422B-980B-8CAC53B42FE3}" v="1" dt="2021-03-29T12:18:17.58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8" d="100"/>
          <a:sy n="68" d="100"/>
        </p:scale>
        <p:origin x="816"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amela Hawkins" userId="50caf8d7f2f07981" providerId="LiveId" clId="{83017B64-AF4F-4668-9E98-EA607EFD5C5E}"/>
    <pc:docChg chg="addSld modSld sldOrd">
      <pc:chgData name="Pamela Hawkins" userId="50caf8d7f2f07981" providerId="LiveId" clId="{83017B64-AF4F-4668-9E98-EA607EFD5C5E}" dt="2021-03-20T23:34:01.514" v="101" actId="13926"/>
      <pc:docMkLst>
        <pc:docMk/>
      </pc:docMkLst>
      <pc:sldChg chg="addSp modSp mod">
        <pc:chgData name="Pamela Hawkins" userId="50caf8d7f2f07981" providerId="LiveId" clId="{83017B64-AF4F-4668-9E98-EA607EFD5C5E}" dt="2021-03-20T23:27:21.071" v="95" actId="1076"/>
        <pc:sldMkLst>
          <pc:docMk/>
          <pc:sldMk cId="938067204" sldId="256"/>
        </pc:sldMkLst>
        <pc:spChg chg="mod">
          <ac:chgData name="Pamela Hawkins" userId="50caf8d7f2f07981" providerId="LiveId" clId="{83017B64-AF4F-4668-9E98-EA607EFD5C5E}" dt="2021-03-20T23:07:27.659" v="69" actId="115"/>
          <ac:spMkLst>
            <pc:docMk/>
            <pc:sldMk cId="938067204" sldId="256"/>
            <ac:spMk id="3" creationId="{9AA4AEDC-B617-4241-93EE-360EFCCFEF07}"/>
          </ac:spMkLst>
        </pc:spChg>
        <pc:spChg chg="add mod">
          <ac:chgData name="Pamela Hawkins" userId="50caf8d7f2f07981" providerId="LiveId" clId="{83017B64-AF4F-4668-9E98-EA607EFD5C5E}" dt="2021-03-20T23:27:21.071" v="95" actId="1076"/>
          <ac:spMkLst>
            <pc:docMk/>
            <pc:sldMk cId="938067204" sldId="256"/>
            <ac:spMk id="5" creationId="{E46F0CF1-695B-43BE-B6C3-85639D7BC58F}"/>
          </ac:spMkLst>
        </pc:spChg>
      </pc:sldChg>
      <pc:sldChg chg="addSp modSp mod">
        <pc:chgData name="Pamela Hawkins" userId="50caf8d7f2f07981" providerId="LiveId" clId="{83017B64-AF4F-4668-9E98-EA607EFD5C5E}" dt="2021-03-20T23:08:33.137" v="85" actId="207"/>
        <pc:sldMkLst>
          <pc:docMk/>
          <pc:sldMk cId="2191315035" sldId="260"/>
        </pc:sldMkLst>
        <pc:spChg chg="add mod">
          <ac:chgData name="Pamela Hawkins" userId="50caf8d7f2f07981" providerId="LiveId" clId="{83017B64-AF4F-4668-9E98-EA607EFD5C5E}" dt="2021-03-20T23:08:33.137" v="85" actId="207"/>
          <ac:spMkLst>
            <pc:docMk/>
            <pc:sldMk cId="2191315035" sldId="260"/>
            <ac:spMk id="5" creationId="{23C111AA-D207-4BC7-A609-56A56F687782}"/>
          </ac:spMkLst>
        </pc:spChg>
      </pc:sldChg>
      <pc:sldChg chg="modSp mod">
        <pc:chgData name="Pamela Hawkins" userId="50caf8d7f2f07981" providerId="LiveId" clId="{83017B64-AF4F-4668-9E98-EA607EFD5C5E}" dt="2021-03-20T23:34:01.514" v="101" actId="13926"/>
        <pc:sldMkLst>
          <pc:docMk/>
          <pc:sldMk cId="3891097369" sldId="264"/>
        </pc:sldMkLst>
        <pc:spChg chg="mod">
          <ac:chgData name="Pamela Hawkins" userId="50caf8d7f2f07981" providerId="LiveId" clId="{83017B64-AF4F-4668-9E98-EA607EFD5C5E}" dt="2021-03-20T22:38:23.284" v="17" actId="20577"/>
          <ac:spMkLst>
            <pc:docMk/>
            <pc:sldMk cId="3891097369" sldId="264"/>
            <ac:spMk id="2" creationId="{6F3BF677-3FCE-42D7-988A-EB105EB29F1E}"/>
          </ac:spMkLst>
        </pc:spChg>
        <pc:graphicFrameChg chg="mod">
          <ac:chgData name="Pamela Hawkins" userId="50caf8d7f2f07981" providerId="LiveId" clId="{83017B64-AF4F-4668-9E98-EA607EFD5C5E}" dt="2021-03-20T23:34:01.514" v="101" actId="13926"/>
          <ac:graphicFrameMkLst>
            <pc:docMk/>
            <pc:sldMk cId="3891097369" sldId="264"/>
            <ac:graphicFrameMk id="5" creationId="{3EE93B0B-876C-4481-B157-A2AFA2B0847B}"/>
          </ac:graphicFrameMkLst>
        </pc:graphicFrameChg>
      </pc:sldChg>
      <pc:sldChg chg="modSp mod">
        <pc:chgData name="Pamela Hawkins" userId="50caf8d7f2f07981" providerId="LiveId" clId="{83017B64-AF4F-4668-9E98-EA607EFD5C5E}" dt="2021-03-20T22:59:51.899" v="67" actId="1076"/>
        <pc:sldMkLst>
          <pc:docMk/>
          <pc:sldMk cId="231781608" sldId="267"/>
        </pc:sldMkLst>
        <pc:spChg chg="mod">
          <ac:chgData name="Pamela Hawkins" userId="50caf8d7f2f07981" providerId="LiveId" clId="{83017B64-AF4F-4668-9E98-EA607EFD5C5E}" dt="2021-03-20T22:59:51.899" v="67" actId="1076"/>
          <ac:spMkLst>
            <pc:docMk/>
            <pc:sldMk cId="231781608" sldId="267"/>
            <ac:spMk id="3" creationId="{4E4807CC-E083-475A-9DC6-8B9CD88295B2}"/>
          </ac:spMkLst>
        </pc:spChg>
      </pc:sldChg>
      <pc:sldChg chg="modSp mod ord">
        <pc:chgData name="Pamela Hawkins" userId="50caf8d7f2f07981" providerId="LiveId" clId="{83017B64-AF4F-4668-9E98-EA607EFD5C5E}" dt="2021-03-20T22:48:42.893" v="66"/>
        <pc:sldMkLst>
          <pc:docMk/>
          <pc:sldMk cId="3865871520" sldId="274"/>
        </pc:sldMkLst>
        <pc:spChg chg="mod">
          <ac:chgData name="Pamela Hawkins" userId="50caf8d7f2f07981" providerId="LiveId" clId="{83017B64-AF4F-4668-9E98-EA607EFD5C5E}" dt="2021-03-20T22:47:03.530" v="44" actId="113"/>
          <ac:spMkLst>
            <pc:docMk/>
            <pc:sldMk cId="3865871520" sldId="274"/>
            <ac:spMk id="2" creationId="{15C5F3DD-6FE9-4F90-955C-B15F9B65544B}"/>
          </ac:spMkLst>
        </pc:spChg>
        <pc:spChg chg="mod">
          <ac:chgData name="Pamela Hawkins" userId="50caf8d7f2f07981" providerId="LiveId" clId="{83017B64-AF4F-4668-9E98-EA607EFD5C5E}" dt="2021-03-20T22:36:57.806" v="7" actId="20577"/>
          <ac:spMkLst>
            <pc:docMk/>
            <pc:sldMk cId="3865871520" sldId="274"/>
            <ac:spMk id="3" creationId="{D251022F-67F3-480A-80AB-440C19776B23}"/>
          </ac:spMkLst>
        </pc:spChg>
      </pc:sldChg>
      <pc:sldChg chg="modSp mod">
        <pc:chgData name="Pamela Hawkins" userId="50caf8d7f2f07981" providerId="LiveId" clId="{83017B64-AF4F-4668-9E98-EA607EFD5C5E}" dt="2021-03-20T22:48:04.145" v="62" actId="403"/>
        <pc:sldMkLst>
          <pc:docMk/>
          <pc:sldMk cId="1577455605" sldId="275"/>
        </pc:sldMkLst>
        <pc:spChg chg="mod">
          <ac:chgData name="Pamela Hawkins" userId="50caf8d7f2f07981" providerId="LiveId" clId="{83017B64-AF4F-4668-9E98-EA607EFD5C5E}" dt="2021-03-20T22:47:45.352" v="56" actId="20577"/>
          <ac:spMkLst>
            <pc:docMk/>
            <pc:sldMk cId="1577455605" sldId="275"/>
            <ac:spMk id="2" creationId="{F74B1818-57F1-40EE-9591-46DE9E9904B1}"/>
          </ac:spMkLst>
        </pc:spChg>
        <pc:spChg chg="mod">
          <ac:chgData name="Pamela Hawkins" userId="50caf8d7f2f07981" providerId="LiveId" clId="{83017B64-AF4F-4668-9E98-EA607EFD5C5E}" dt="2021-03-20T22:48:04.145" v="62" actId="403"/>
          <ac:spMkLst>
            <pc:docMk/>
            <pc:sldMk cId="1577455605" sldId="275"/>
            <ac:spMk id="3" creationId="{D93ED3F0-A224-489C-B3D6-BAF7EAB7DCD6}"/>
          </ac:spMkLst>
        </pc:spChg>
      </pc:sldChg>
      <pc:sldChg chg="modSp mod">
        <pc:chgData name="Pamela Hawkins" userId="50caf8d7f2f07981" providerId="LiveId" clId="{83017B64-AF4F-4668-9E98-EA607EFD5C5E}" dt="2021-03-20T22:47:55.148" v="60" actId="403"/>
        <pc:sldMkLst>
          <pc:docMk/>
          <pc:sldMk cId="4072375348" sldId="276"/>
        </pc:sldMkLst>
        <pc:spChg chg="mod">
          <ac:chgData name="Pamela Hawkins" userId="50caf8d7f2f07981" providerId="LiveId" clId="{83017B64-AF4F-4668-9E98-EA607EFD5C5E}" dt="2021-03-20T22:47:55.148" v="60" actId="403"/>
          <ac:spMkLst>
            <pc:docMk/>
            <pc:sldMk cId="4072375348" sldId="276"/>
            <ac:spMk id="3" creationId="{328C2766-9A3B-4359-9E0F-5AA3E3351954}"/>
          </ac:spMkLst>
        </pc:spChg>
      </pc:sldChg>
      <pc:sldChg chg="modSp add mod">
        <pc:chgData name="Pamela Hawkins" userId="50caf8d7f2f07981" providerId="LiveId" clId="{83017B64-AF4F-4668-9E98-EA607EFD5C5E}" dt="2021-03-20T22:48:16.202" v="64" actId="403"/>
        <pc:sldMkLst>
          <pc:docMk/>
          <pc:sldMk cId="3918206493" sldId="277"/>
        </pc:sldMkLst>
        <pc:spChg chg="mod">
          <ac:chgData name="Pamela Hawkins" userId="50caf8d7f2f07981" providerId="LiveId" clId="{83017B64-AF4F-4668-9E98-EA607EFD5C5E}" dt="2021-03-20T22:39:10.267" v="42" actId="20577"/>
          <ac:spMkLst>
            <pc:docMk/>
            <pc:sldMk cId="3918206493" sldId="277"/>
            <ac:spMk id="3" creationId="{4E4807CC-E083-475A-9DC6-8B9CD88295B2}"/>
          </ac:spMkLst>
        </pc:spChg>
        <pc:spChg chg="mod">
          <ac:chgData name="Pamela Hawkins" userId="50caf8d7f2f07981" providerId="LiveId" clId="{83017B64-AF4F-4668-9E98-EA607EFD5C5E}" dt="2021-03-20T22:48:16.202" v="64" actId="403"/>
          <ac:spMkLst>
            <pc:docMk/>
            <pc:sldMk cId="3918206493" sldId="277"/>
            <ac:spMk id="4" creationId="{D8D6EF52-944D-4CE2-BBF3-7E4B28350C54}"/>
          </ac:spMkLst>
        </pc:spChg>
      </pc:sldChg>
    </pc:docChg>
  </pc:docChgLst>
  <pc:docChgLst>
    <pc:chgData name="P Hawkins" userId="c5ba8028-6867-408c-8a36-6fbad894d9d7" providerId="ADAL" clId="{466CE26F-FE58-422B-980B-8CAC53B42FE3}"/>
    <pc:docChg chg="custSel delSld modSld">
      <pc:chgData name="P Hawkins" userId="c5ba8028-6867-408c-8a36-6fbad894d9d7" providerId="ADAL" clId="{466CE26F-FE58-422B-980B-8CAC53B42FE3}" dt="2021-03-29T12:24:00.737" v="24" actId="207"/>
      <pc:docMkLst>
        <pc:docMk/>
      </pc:docMkLst>
      <pc:sldChg chg="addSp modSp mod setBg">
        <pc:chgData name="P Hawkins" userId="c5ba8028-6867-408c-8a36-6fbad894d9d7" providerId="ADAL" clId="{466CE26F-FE58-422B-980B-8CAC53B42FE3}" dt="2021-03-29T12:20:18.951" v="18" actId="1076"/>
        <pc:sldMkLst>
          <pc:docMk/>
          <pc:sldMk cId="3891097369" sldId="264"/>
        </pc:sldMkLst>
        <pc:spChg chg="mod">
          <ac:chgData name="P Hawkins" userId="c5ba8028-6867-408c-8a36-6fbad894d9d7" providerId="ADAL" clId="{466CE26F-FE58-422B-980B-8CAC53B42FE3}" dt="2021-03-29T12:19:32.027" v="7" actId="26606"/>
          <ac:spMkLst>
            <pc:docMk/>
            <pc:sldMk cId="3891097369" sldId="264"/>
            <ac:spMk id="2" creationId="{6F3BF677-3FCE-42D7-988A-EB105EB29F1E}"/>
          </ac:spMkLst>
        </pc:spChg>
        <pc:spChg chg="add">
          <ac:chgData name="P Hawkins" userId="c5ba8028-6867-408c-8a36-6fbad894d9d7" providerId="ADAL" clId="{466CE26F-FE58-422B-980B-8CAC53B42FE3}" dt="2021-03-29T12:19:32.027" v="7" actId="26606"/>
          <ac:spMkLst>
            <pc:docMk/>
            <pc:sldMk cId="3891097369" sldId="264"/>
            <ac:spMk id="10" creationId="{2E442304-DDBD-4F7B-8017-36BCC863FB40}"/>
          </ac:spMkLst>
        </pc:spChg>
        <pc:spChg chg="add">
          <ac:chgData name="P Hawkins" userId="c5ba8028-6867-408c-8a36-6fbad894d9d7" providerId="ADAL" clId="{466CE26F-FE58-422B-980B-8CAC53B42FE3}" dt="2021-03-29T12:19:32.027" v="7" actId="26606"/>
          <ac:spMkLst>
            <pc:docMk/>
            <pc:sldMk cId="3891097369" sldId="264"/>
            <ac:spMk id="12" creationId="{5E107275-3853-46FD-A241-DE4355A42675}"/>
          </ac:spMkLst>
        </pc:spChg>
        <pc:graphicFrameChg chg="mod modGraphic">
          <ac:chgData name="P Hawkins" userId="c5ba8028-6867-408c-8a36-6fbad894d9d7" providerId="ADAL" clId="{466CE26F-FE58-422B-980B-8CAC53B42FE3}" dt="2021-03-29T12:19:41.490" v="14"/>
          <ac:graphicFrameMkLst>
            <pc:docMk/>
            <pc:sldMk cId="3891097369" sldId="264"/>
            <ac:graphicFrameMk id="5" creationId="{3EE93B0B-876C-4481-B157-A2AFA2B0847B}"/>
          </ac:graphicFrameMkLst>
        </pc:graphicFrameChg>
        <pc:picChg chg="add mod">
          <ac:chgData name="P Hawkins" userId="c5ba8028-6867-408c-8a36-6fbad894d9d7" providerId="ADAL" clId="{466CE26F-FE58-422B-980B-8CAC53B42FE3}" dt="2021-03-29T12:20:18.951" v="18" actId="1076"/>
          <ac:picMkLst>
            <pc:docMk/>
            <pc:sldMk cId="3891097369" sldId="264"/>
            <ac:picMk id="4" creationId="{86A81CE7-EC6E-4173-B6DD-C4FE81B498D7}"/>
          </ac:picMkLst>
        </pc:picChg>
      </pc:sldChg>
      <pc:sldChg chg="modSp mod">
        <pc:chgData name="P Hawkins" userId="c5ba8028-6867-408c-8a36-6fbad894d9d7" providerId="ADAL" clId="{466CE26F-FE58-422B-980B-8CAC53B42FE3}" dt="2021-03-29T12:20:47.931" v="21" actId="20577"/>
        <pc:sldMkLst>
          <pc:docMk/>
          <pc:sldMk cId="3865871520" sldId="274"/>
        </pc:sldMkLst>
        <pc:spChg chg="mod">
          <ac:chgData name="P Hawkins" userId="c5ba8028-6867-408c-8a36-6fbad894d9d7" providerId="ADAL" clId="{466CE26F-FE58-422B-980B-8CAC53B42FE3}" dt="2021-03-29T12:20:47.931" v="21" actId="20577"/>
          <ac:spMkLst>
            <pc:docMk/>
            <pc:sldMk cId="3865871520" sldId="274"/>
            <ac:spMk id="3" creationId="{D251022F-67F3-480A-80AB-440C19776B23}"/>
          </ac:spMkLst>
        </pc:spChg>
      </pc:sldChg>
      <pc:sldChg chg="del">
        <pc:chgData name="P Hawkins" userId="c5ba8028-6867-408c-8a36-6fbad894d9d7" providerId="ADAL" clId="{466CE26F-FE58-422B-980B-8CAC53B42FE3}" dt="2021-03-29T12:21:28.547" v="23" actId="47"/>
        <pc:sldMkLst>
          <pc:docMk/>
          <pc:sldMk cId="1577455605" sldId="275"/>
        </pc:sldMkLst>
      </pc:sldChg>
      <pc:sldChg chg="modSp mod">
        <pc:chgData name="P Hawkins" userId="c5ba8028-6867-408c-8a36-6fbad894d9d7" providerId="ADAL" clId="{466CE26F-FE58-422B-980B-8CAC53B42FE3}" dt="2021-03-29T12:21:18.422" v="22" actId="20577"/>
        <pc:sldMkLst>
          <pc:docMk/>
          <pc:sldMk cId="3918206493" sldId="277"/>
        </pc:sldMkLst>
        <pc:spChg chg="mod">
          <ac:chgData name="P Hawkins" userId="c5ba8028-6867-408c-8a36-6fbad894d9d7" providerId="ADAL" clId="{466CE26F-FE58-422B-980B-8CAC53B42FE3}" dt="2021-03-29T12:21:18.422" v="22" actId="20577"/>
          <ac:spMkLst>
            <pc:docMk/>
            <pc:sldMk cId="3918206493" sldId="277"/>
            <ac:spMk id="4" creationId="{D8D6EF52-944D-4CE2-BBF3-7E4B28350C54}"/>
          </ac:spMkLst>
        </pc:spChg>
      </pc:sldChg>
      <pc:sldChg chg="modSp mod">
        <pc:chgData name="P Hawkins" userId="c5ba8028-6867-408c-8a36-6fbad894d9d7" providerId="ADAL" clId="{466CE26F-FE58-422B-980B-8CAC53B42FE3}" dt="2021-03-29T12:18:20.852" v="1" actId="20577"/>
        <pc:sldMkLst>
          <pc:docMk/>
          <pc:sldMk cId="1940240230" sldId="278"/>
        </pc:sldMkLst>
        <pc:spChg chg="mod">
          <ac:chgData name="P Hawkins" userId="c5ba8028-6867-408c-8a36-6fbad894d9d7" providerId="ADAL" clId="{466CE26F-FE58-422B-980B-8CAC53B42FE3}" dt="2021-03-29T12:18:20.852" v="1" actId="20577"/>
          <ac:spMkLst>
            <pc:docMk/>
            <pc:sldMk cId="1940240230" sldId="278"/>
            <ac:spMk id="3" creationId="{676033FB-7723-4CF0-BC0F-6959E1435508}"/>
          </ac:spMkLst>
        </pc:spChg>
      </pc:sldChg>
      <pc:sldChg chg="modSp mod">
        <pc:chgData name="P Hawkins" userId="c5ba8028-6867-408c-8a36-6fbad894d9d7" providerId="ADAL" clId="{466CE26F-FE58-422B-980B-8CAC53B42FE3}" dt="2021-03-29T12:24:00.737" v="24" actId="207"/>
        <pc:sldMkLst>
          <pc:docMk/>
          <pc:sldMk cId="1896835294" sldId="279"/>
        </pc:sldMkLst>
        <pc:picChg chg="mod">
          <ac:chgData name="P Hawkins" userId="c5ba8028-6867-408c-8a36-6fbad894d9d7" providerId="ADAL" clId="{466CE26F-FE58-422B-980B-8CAC53B42FE3}" dt="2021-03-29T12:24:00.737" v="24" actId="207"/>
          <ac:picMkLst>
            <pc:docMk/>
            <pc:sldMk cId="1896835294" sldId="279"/>
            <ac:picMk id="4" creationId="{E2C85775-D206-44C3-B59E-4EFD2B52A51E}"/>
          </ac:picMkLst>
        </pc:pic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74FAD4-E58F-4E90-BB0D-120242A4BF75}"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D72A5772-DF1A-4F43-8ED4-3C8AE3002FC5}">
      <dgm:prSet/>
      <dgm:spPr/>
      <dgm:t>
        <a:bodyPr/>
        <a:lstStyle/>
        <a:p>
          <a:endParaRPr lang="en-US" dirty="0"/>
        </a:p>
      </dgm:t>
    </dgm:pt>
    <dgm:pt modelId="{07254CE2-2983-4890-B971-6AEE10C497A4}" type="parTrans" cxnId="{D3AF50AD-B3A1-4F2D-B1F1-1C86A1C4DBE8}">
      <dgm:prSet/>
      <dgm:spPr/>
      <dgm:t>
        <a:bodyPr/>
        <a:lstStyle/>
        <a:p>
          <a:endParaRPr lang="en-US"/>
        </a:p>
      </dgm:t>
    </dgm:pt>
    <dgm:pt modelId="{2789D5DD-89E3-4297-A3D9-5BE70EA862D5}" type="sibTrans" cxnId="{D3AF50AD-B3A1-4F2D-B1F1-1C86A1C4DBE8}">
      <dgm:prSet/>
      <dgm:spPr/>
      <dgm:t>
        <a:bodyPr/>
        <a:lstStyle/>
        <a:p>
          <a:endParaRPr lang="en-US"/>
        </a:p>
      </dgm:t>
    </dgm:pt>
    <dgm:pt modelId="{A4B4E815-013E-4929-8685-54A09DB4644E}">
      <dgm:prSet/>
      <dgm:spPr/>
      <dgm:t>
        <a:bodyPr/>
        <a:lstStyle/>
        <a:p>
          <a:r>
            <a:rPr lang="en-US"/>
            <a:t>Create a ‘Research Findings’ page with the most important information from the research and </a:t>
          </a:r>
          <a:r>
            <a:rPr lang="en-US">
              <a:highlight>
                <a:srgbClr val="FFFF00"/>
              </a:highlight>
            </a:rPr>
            <a:t>highlight</a:t>
          </a:r>
          <a:r>
            <a:rPr lang="en-US"/>
            <a:t> key information. </a:t>
          </a:r>
        </a:p>
      </dgm:t>
    </dgm:pt>
    <dgm:pt modelId="{B936F3C4-2BB9-4AF9-8C80-2F2DAF64E293}" type="parTrans" cxnId="{DC04C075-9190-415C-9985-C5CB7511253C}">
      <dgm:prSet/>
      <dgm:spPr/>
      <dgm:t>
        <a:bodyPr/>
        <a:lstStyle/>
        <a:p>
          <a:endParaRPr lang="en-US"/>
        </a:p>
      </dgm:t>
    </dgm:pt>
    <dgm:pt modelId="{07134A36-E4BD-45B3-BBF3-1E5C46E48C84}" type="sibTrans" cxnId="{DC04C075-9190-415C-9985-C5CB7511253C}">
      <dgm:prSet/>
      <dgm:spPr/>
      <dgm:t>
        <a:bodyPr/>
        <a:lstStyle/>
        <a:p>
          <a:endParaRPr lang="en-US"/>
        </a:p>
      </dgm:t>
    </dgm:pt>
    <dgm:pt modelId="{AD5398E2-40FD-4D53-9F5C-89634D35A45B}" type="pres">
      <dgm:prSet presAssocID="{B474FAD4-E58F-4E90-BB0D-120242A4BF75}" presName="vert0" presStyleCnt="0">
        <dgm:presLayoutVars>
          <dgm:dir/>
          <dgm:animOne val="branch"/>
          <dgm:animLvl val="lvl"/>
        </dgm:presLayoutVars>
      </dgm:prSet>
      <dgm:spPr/>
    </dgm:pt>
    <dgm:pt modelId="{D871E185-A948-4047-8F01-B538AD65FB8A}" type="pres">
      <dgm:prSet presAssocID="{D72A5772-DF1A-4F43-8ED4-3C8AE3002FC5}" presName="thickLine" presStyleLbl="alignNode1" presStyleIdx="0" presStyleCnt="2"/>
      <dgm:spPr/>
    </dgm:pt>
    <dgm:pt modelId="{29B12A7E-91AE-4A67-94CD-E5D90C0542C2}" type="pres">
      <dgm:prSet presAssocID="{D72A5772-DF1A-4F43-8ED4-3C8AE3002FC5}" presName="horz1" presStyleCnt="0"/>
      <dgm:spPr/>
    </dgm:pt>
    <dgm:pt modelId="{D51810C4-BC70-4FF9-8611-8E9C22A71CE4}" type="pres">
      <dgm:prSet presAssocID="{D72A5772-DF1A-4F43-8ED4-3C8AE3002FC5}" presName="tx1" presStyleLbl="revTx" presStyleIdx="0" presStyleCnt="2" custFlipVert="1" custScaleY="90900"/>
      <dgm:spPr/>
    </dgm:pt>
    <dgm:pt modelId="{5DBC4A0E-5100-48C3-84DD-84F9A5826363}" type="pres">
      <dgm:prSet presAssocID="{D72A5772-DF1A-4F43-8ED4-3C8AE3002FC5}" presName="vert1" presStyleCnt="0"/>
      <dgm:spPr/>
    </dgm:pt>
    <dgm:pt modelId="{82AD2924-F133-455F-9AF9-A50DEE037871}" type="pres">
      <dgm:prSet presAssocID="{A4B4E815-013E-4929-8685-54A09DB4644E}" presName="thickLine" presStyleLbl="alignNode1" presStyleIdx="1" presStyleCnt="2"/>
      <dgm:spPr/>
    </dgm:pt>
    <dgm:pt modelId="{6FB2EBC2-7F2A-479D-8C7E-F59D4DDD39AE}" type="pres">
      <dgm:prSet presAssocID="{A4B4E815-013E-4929-8685-54A09DB4644E}" presName="horz1" presStyleCnt="0"/>
      <dgm:spPr/>
    </dgm:pt>
    <dgm:pt modelId="{23F82305-FBB8-4245-9896-F3E7465E3138}" type="pres">
      <dgm:prSet presAssocID="{A4B4E815-013E-4929-8685-54A09DB4644E}" presName="tx1" presStyleLbl="revTx" presStyleIdx="1" presStyleCnt="2"/>
      <dgm:spPr/>
    </dgm:pt>
    <dgm:pt modelId="{5560B3BF-E747-47B9-85D7-25F9500DC8AD}" type="pres">
      <dgm:prSet presAssocID="{A4B4E815-013E-4929-8685-54A09DB4644E}" presName="vert1" presStyleCnt="0"/>
      <dgm:spPr/>
    </dgm:pt>
  </dgm:ptLst>
  <dgm:cxnLst>
    <dgm:cxn modelId="{3A97B714-21CA-4771-9BE7-77180D3ACB73}" type="presOf" srcId="{A4B4E815-013E-4929-8685-54A09DB4644E}" destId="{23F82305-FBB8-4245-9896-F3E7465E3138}" srcOrd="0" destOrd="0" presId="urn:microsoft.com/office/officeart/2008/layout/LinedList"/>
    <dgm:cxn modelId="{A7EDDF40-1115-4CEC-9CA4-95DFFD1B3BCD}" type="presOf" srcId="{B474FAD4-E58F-4E90-BB0D-120242A4BF75}" destId="{AD5398E2-40FD-4D53-9F5C-89634D35A45B}" srcOrd="0" destOrd="0" presId="urn:microsoft.com/office/officeart/2008/layout/LinedList"/>
    <dgm:cxn modelId="{DC04C075-9190-415C-9985-C5CB7511253C}" srcId="{B474FAD4-E58F-4E90-BB0D-120242A4BF75}" destId="{A4B4E815-013E-4929-8685-54A09DB4644E}" srcOrd="1" destOrd="0" parTransId="{B936F3C4-2BB9-4AF9-8C80-2F2DAF64E293}" sibTransId="{07134A36-E4BD-45B3-BBF3-1E5C46E48C84}"/>
    <dgm:cxn modelId="{C650E2A7-9660-4188-A62E-A221415088B2}" type="presOf" srcId="{D72A5772-DF1A-4F43-8ED4-3C8AE3002FC5}" destId="{D51810C4-BC70-4FF9-8611-8E9C22A71CE4}" srcOrd="0" destOrd="0" presId="urn:microsoft.com/office/officeart/2008/layout/LinedList"/>
    <dgm:cxn modelId="{D3AF50AD-B3A1-4F2D-B1F1-1C86A1C4DBE8}" srcId="{B474FAD4-E58F-4E90-BB0D-120242A4BF75}" destId="{D72A5772-DF1A-4F43-8ED4-3C8AE3002FC5}" srcOrd="0" destOrd="0" parTransId="{07254CE2-2983-4890-B971-6AEE10C497A4}" sibTransId="{2789D5DD-89E3-4297-A3D9-5BE70EA862D5}"/>
    <dgm:cxn modelId="{13C8D2B2-F84F-4A72-8DDC-6F0461861FD3}" type="presParOf" srcId="{AD5398E2-40FD-4D53-9F5C-89634D35A45B}" destId="{D871E185-A948-4047-8F01-B538AD65FB8A}" srcOrd="0" destOrd="0" presId="urn:microsoft.com/office/officeart/2008/layout/LinedList"/>
    <dgm:cxn modelId="{9F38FB54-A286-4D79-820C-FBB595DA5A4F}" type="presParOf" srcId="{AD5398E2-40FD-4D53-9F5C-89634D35A45B}" destId="{29B12A7E-91AE-4A67-94CD-E5D90C0542C2}" srcOrd="1" destOrd="0" presId="urn:microsoft.com/office/officeart/2008/layout/LinedList"/>
    <dgm:cxn modelId="{7E3934FE-BB9E-4A85-9DF9-A9BE0F03C9F0}" type="presParOf" srcId="{29B12A7E-91AE-4A67-94CD-E5D90C0542C2}" destId="{D51810C4-BC70-4FF9-8611-8E9C22A71CE4}" srcOrd="0" destOrd="0" presId="urn:microsoft.com/office/officeart/2008/layout/LinedList"/>
    <dgm:cxn modelId="{F8022AE8-E285-4F11-A73C-ACDC086EAEFF}" type="presParOf" srcId="{29B12A7E-91AE-4A67-94CD-E5D90C0542C2}" destId="{5DBC4A0E-5100-48C3-84DD-84F9A5826363}" srcOrd="1" destOrd="0" presId="urn:microsoft.com/office/officeart/2008/layout/LinedList"/>
    <dgm:cxn modelId="{EF21150D-E44B-4BAE-9E92-0105C2EC3383}" type="presParOf" srcId="{AD5398E2-40FD-4D53-9F5C-89634D35A45B}" destId="{82AD2924-F133-455F-9AF9-A50DEE037871}" srcOrd="2" destOrd="0" presId="urn:microsoft.com/office/officeart/2008/layout/LinedList"/>
    <dgm:cxn modelId="{FAD9404B-F31A-4AC0-94E4-F56C5CCA9A5C}" type="presParOf" srcId="{AD5398E2-40FD-4D53-9F5C-89634D35A45B}" destId="{6FB2EBC2-7F2A-479D-8C7E-F59D4DDD39AE}" srcOrd="3" destOrd="0" presId="urn:microsoft.com/office/officeart/2008/layout/LinedList"/>
    <dgm:cxn modelId="{D9C75FB1-05DA-4321-A93A-14666400A21E}" type="presParOf" srcId="{6FB2EBC2-7F2A-479D-8C7E-F59D4DDD39AE}" destId="{23F82305-FBB8-4245-9896-F3E7465E3138}" srcOrd="0" destOrd="0" presId="urn:microsoft.com/office/officeart/2008/layout/LinedList"/>
    <dgm:cxn modelId="{D1CF0E46-5453-4CBB-85A3-447D3DF5DF62}" type="presParOf" srcId="{6FB2EBC2-7F2A-479D-8C7E-F59D4DDD39AE}" destId="{5560B3BF-E747-47B9-85D7-25F9500DC8AD}"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CB96756-54F8-4211-973F-1F0B42D6CE56}"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F59C037A-776D-4D3A-B194-8CEC7E8ACB86}" type="pres">
      <dgm:prSet presAssocID="{DCB96756-54F8-4211-973F-1F0B42D6CE56}" presName="diagram" presStyleCnt="0">
        <dgm:presLayoutVars>
          <dgm:dir/>
          <dgm:resizeHandles val="exact"/>
        </dgm:presLayoutVars>
      </dgm:prSet>
      <dgm:spPr/>
    </dgm:pt>
  </dgm:ptLst>
  <dgm:cxnLst>
    <dgm:cxn modelId="{BEA8A2A0-71E2-4CD1-A3AA-DF52C21BAA41}" type="presOf" srcId="{DCB96756-54F8-4211-973F-1F0B42D6CE56}" destId="{F59C037A-776D-4D3A-B194-8CEC7E8ACB86}" srcOrd="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871E185-A948-4047-8F01-B538AD65FB8A}">
      <dsp:nvSpPr>
        <dsp:cNvPr id="0" name=""/>
        <dsp:cNvSpPr/>
      </dsp:nvSpPr>
      <dsp:spPr>
        <a:xfrm>
          <a:off x="0" y="2097"/>
          <a:ext cx="6900512"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1810C4-BC70-4FF9-8611-8E9C22A71CE4}">
      <dsp:nvSpPr>
        <dsp:cNvPr id="0" name=""/>
        <dsp:cNvSpPr/>
      </dsp:nvSpPr>
      <dsp:spPr>
        <a:xfrm flipV="1">
          <a:off x="0" y="2097"/>
          <a:ext cx="6900512" cy="263412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l" defTabSz="1866900">
            <a:lnSpc>
              <a:spcPct val="90000"/>
            </a:lnSpc>
            <a:spcBef>
              <a:spcPct val="0"/>
            </a:spcBef>
            <a:spcAft>
              <a:spcPct val="35000"/>
            </a:spcAft>
            <a:buNone/>
          </a:pPr>
          <a:endParaRPr lang="en-US" sz="4200" kern="1200" dirty="0"/>
        </a:p>
      </dsp:txBody>
      <dsp:txXfrm rot="10800000">
        <a:off x="0" y="2097"/>
        <a:ext cx="6900512" cy="2634121"/>
      </dsp:txXfrm>
    </dsp:sp>
    <dsp:sp modelId="{82AD2924-F133-455F-9AF9-A50DEE037871}">
      <dsp:nvSpPr>
        <dsp:cNvPr id="0" name=""/>
        <dsp:cNvSpPr/>
      </dsp:nvSpPr>
      <dsp:spPr>
        <a:xfrm>
          <a:off x="0" y="2636219"/>
          <a:ext cx="6900512" cy="0"/>
        </a:xfrm>
        <a:prstGeom prst="line">
          <a:avLst/>
        </a:prstGeom>
        <a:solidFill>
          <a:schemeClr val="accent2">
            <a:hueOff val="-1455363"/>
            <a:satOff val="-83928"/>
            <a:lumOff val="8628"/>
            <a:alphaOff val="0"/>
          </a:schemeClr>
        </a:solidFill>
        <a:ln w="12700" cap="flat" cmpd="sng" algn="ctr">
          <a:solidFill>
            <a:schemeClr val="accent2">
              <a:hueOff val="-1455363"/>
              <a:satOff val="-83928"/>
              <a:lumOff val="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3F82305-FBB8-4245-9896-F3E7465E3138}">
      <dsp:nvSpPr>
        <dsp:cNvPr id="0" name=""/>
        <dsp:cNvSpPr/>
      </dsp:nvSpPr>
      <dsp:spPr>
        <a:xfrm>
          <a:off x="0" y="2636219"/>
          <a:ext cx="6900512" cy="289782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0020" tIns="160020" rIns="160020" bIns="160020" numCol="1" spcCol="1270" anchor="t" anchorCtr="0">
          <a:noAutofit/>
        </a:bodyPr>
        <a:lstStyle/>
        <a:p>
          <a:pPr marL="0" lvl="0" indent="0" algn="l" defTabSz="1866900">
            <a:lnSpc>
              <a:spcPct val="90000"/>
            </a:lnSpc>
            <a:spcBef>
              <a:spcPct val="0"/>
            </a:spcBef>
            <a:spcAft>
              <a:spcPct val="35000"/>
            </a:spcAft>
            <a:buNone/>
          </a:pPr>
          <a:r>
            <a:rPr lang="en-US" sz="4200" kern="1200"/>
            <a:t>Create a ‘Research Findings’ page with the most important information from the research and </a:t>
          </a:r>
          <a:r>
            <a:rPr lang="en-US" sz="4200" kern="1200">
              <a:highlight>
                <a:srgbClr val="FFFF00"/>
              </a:highlight>
            </a:rPr>
            <a:t>highlight</a:t>
          </a:r>
          <a:r>
            <a:rPr lang="en-US" sz="4200" kern="1200"/>
            <a:t> key information. </a:t>
          </a:r>
        </a:p>
      </dsp:txBody>
      <dsp:txXfrm>
        <a:off x="0" y="2636219"/>
        <a:ext cx="6900512" cy="289782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A122BB-0E42-4B80-B4A3-92AF833F1DF2}" type="datetimeFigureOut">
              <a:rPr lang="en-GB" smtClean="0"/>
              <a:t>29/03/2021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FC3A74-6E87-456C-B0D9-7504880D3C9C}" type="slidenum">
              <a:rPr lang="en-GB" smtClean="0"/>
              <a:t>‹#›</a:t>
            </a:fld>
            <a:endParaRPr lang="en-GB"/>
          </a:p>
        </p:txBody>
      </p:sp>
    </p:spTree>
    <p:extLst>
      <p:ext uri="{BB962C8B-B14F-4D97-AF65-F5344CB8AC3E}">
        <p14:creationId xmlns:p14="http://schemas.microsoft.com/office/powerpoint/2010/main" val="8117698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https://www.youtube.com/watch?v=1omtiQxXbls </a:t>
            </a:r>
            <a:endParaRPr lang="en-GB" dirty="0"/>
          </a:p>
        </p:txBody>
      </p:sp>
      <p:sp>
        <p:nvSpPr>
          <p:cNvPr id="4" name="Slide Number Placeholder 3"/>
          <p:cNvSpPr>
            <a:spLocks noGrp="1"/>
          </p:cNvSpPr>
          <p:nvPr>
            <p:ph type="sldNum" sz="quarter" idx="5"/>
          </p:nvPr>
        </p:nvSpPr>
        <p:spPr/>
        <p:txBody>
          <a:bodyPr/>
          <a:lstStyle/>
          <a:p>
            <a:fld id="{63FC3A74-6E87-456C-B0D9-7504880D3C9C}" type="slidenum">
              <a:rPr lang="en-GB" smtClean="0"/>
              <a:t>9</a:t>
            </a:fld>
            <a:endParaRPr lang="en-GB"/>
          </a:p>
        </p:txBody>
      </p:sp>
    </p:spTree>
    <p:extLst>
      <p:ext uri="{BB962C8B-B14F-4D97-AF65-F5344CB8AC3E}">
        <p14:creationId xmlns:p14="http://schemas.microsoft.com/office/powerpoint/2010/main" val="7636745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37AF7B-0BF4-439D-A1E5-34F37029878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AB630EE-D64E-4732-BACC-00BB99962B1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9E42C1A-C45C-4071-9485-32C9CFB5C3B9}"/>
              </a:ext>
            </a:extLst>
          </p:cNvPr>
          <p:cNvSpPr>
            <a:spLocks noGrp="1"/>
          </p:cNvSpPr>
          <p:nvPr>
            <p:ph type="dt" sz="half" idx="10"/>
          </p:nvPr>
        </p:nvSpPr>
        <p:spPr/>
        <p:txBody>
          <a:bodyPr/>
          <a:lstStyle/>
          <a:p>
            <a:fld id="{5C5B0BE9-B686-412D-861E-EC1B3A8C7B7E}" type="datetimeFigureOut">
              <a:rPr lang="en-GB" smtClean="0"/>
              <a:t>29/03/2021</a:t>
            </a:fld>
            <a:endParaRPr lang="en-GB"/>
          </a:p>
        </p:txBody>
      </p:sp>
      <p:sp>
        <p:nvSpPr>
          <p:cNvPr id="5" name="Footer Placeholder 4">
            <a:extLst>
              <a:ext uri="{FF2B5EF4-FFF2-40B4-BE49-F238E27FC236}">
                <a16:creationId xmlns:a16="http://schemas.microsoft.com/office/drawing/2014/main" id="{5F3FDB1D-BA20-4470-A09A-50663A7B7C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F4B6681-C5FC-4982-9240-19AF53954918}"/>
              </a:ext>
            </a:extLst>
          </p:cNvPr>
          <p:cNvSpPr>
            <a:spLocks noGrp="1"/>
          </p:cNvSpPr>
          <p:nvPr>
            <p:ph type="sldNum" sz="quarter" idx="12"/>
          </p:nvPr>
        </p:nvSpPr>
        <p:spPr/>
        <p:txBody>
          <a:bodyPr/>
          <a:lstStyle/>
          <a:p>
            <a:fld id="{C928A31A-DB07-4F1A-9CF2-C4ACE03CE245}" type="slidenum">
              <a:rPr lang="en-GB" smtClean="0"/>
              <a:t>‹#›</a:t>
            </a:fld>
            <a:endParaRPr lang="en-GB"/>
          </a:p>
        </p:txBody>
      </p:sp>
    </p:spTree>
    <p:extLst>
      <p:ext uri="{BB962C8B-B14F-4D97-AF65-F5344CB8AC3E}">
        <p14:creationId xmlns:p14="http://schemas.microsoft.com/office/powerpoint/2010/main" val="316005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BB5B28-1ED8-42B0-B3A0-1BB68BCD2E8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44E5042-E355-47E7-BB7A-4C21478152B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7C8347-68E5-460F-88AA-72E91E79C580}"/>
              </a:ext>
            </a:extLst>
          </p:cNvPr>
          <p:cNvSpPr>
            <a:spLocks noGrp="1"/>
          </p:cNvSpPr>
          <p:nvPr>
            <p:ph type="dt" sz="half" idx="10"/>
          </p:nvPr>
        </p:nvSpPr>
        <p:spPr/>
        <p:txBody>
          <a:bodyPr/>
          <a:lstStyle/>
          <a:p>
            <a:fld id="{5C5B0BE9-B686-412D-861E-EC1B3A8C7B7E}" type="datetimeFigureOut">
              <a:rPr lang="en-GB" smtClean="0"/>
              <a:t>29/03/2021</a:t>
            </a:fld>
            <a:endParaRPr lang="en-GB"/>
          </a:p>
        </p:txBody>
      </p:sp>
      <p:sp>
        <p:nvSpPr>
          <p:cNvPr id="5" name="Footer Placeholder 4">
            <a:extLst>
              <a:ext uri="{FF2B5EF4-FFF2-40B4-BE49-F238E27FC236}">
                <a16:creationId xmlns:a16="http://schemas.microsoft.com/office/drawing/2014/main" id="{B5BB1E3A-72D0-4B85-A916-011F516B6B9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AECD6D-955F-4A39-82B3-55D9D39E6A82}"/>
              </a:ext>
            </a:extLst>
          </p:cNvPr>
          <p:cNvSpPr>
            <a:spLocks noGrp="1"/>
          </p:cNvSpPr>
          <p:nvPr>
            <p:ph type="sldNum" sz="quarter" idx="12"/>
          </p:nvPr>
        </p:nvSpPr>
        <p:spPr/>
        <p:txBody>
          <a:bodyPr/>
          <a:lstStyle/>
          <a:p>
            <a:fld id="{C928A31A-DB07-4F1A-9CF2-C4ACE03CE245}" type="slidenum">
              <a:rPr lang="en-GB" smtClean="0"/>
              <a:t>‹#›</a:t>
            </a:fld>
            <a:endParaRPr lang="en-GB"/>
          </a:p>
        </p:txBody>
      </p:sp>
    </p:spTree>
    <p:extLst>
      <p:ext uri="{BB962C8B-B14F-4D97-AF65-F5344CB8AC3E}">
        <p14:creationId xmlns:p14="http://schemas.microsoft.com/office/powerpoint/2010/main" val="3480316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CD8E1-C7AF-4EB6-BD14-4D3CC429516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CDC5371-9A9D-4510-90B7-2F65FA0DA08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59AE76A-0C42-4C0F-8166-70F0FCF5A29E}"/>
              </a:ext>
            </a:extLst>
          </p:cNvPr>
          <p:cNvSpPr>
            <a:spLocks noGrp="1"/>
          </p:cNvSpPr>
          <p:nvPr>
            <p:ph type="dt" sz="half" idx="10"/>
          </p:nvPr>
        </p:nvSpPr>
        <p:spPr/>
        <p:txBody>
          <a:bodyPr/>
          <a:lstStyle/>
          <a:p>
            <a:fld id="{5C5B0BE9-B686-412D-861E-EC1B3A8C7B7E}" type="datetimeFigureOut">
              <a:rPr lang="en-GB" smtClean="0"/>
              <a:t>29/03/2021</a:t>
            </a:fld>
            <a:endParaRPr lang="en-GB"/>
          </a:p>
        </p:txBody>
      </p:sp>
      <p:sp>
        <p:nvSpPr>
          <p:cNvPr id="5" name="Footer Placeholder 4">
            <a:extLst>
              <a:ext uri="{FF2B5EF4-FFF2-40B4-BE49-F238E27FC236}">
                <a16:creationId xmlns:a16="http://schemas.microsoft.com/office/drawing/2014/main" id="{B9554AA0-2A86-405F-A534-C2B7414816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B5CC335-3629-40AB-8768-3AA2CA888B75}"/>
              </a:ext>
            </a:extLst>
          </p:cNvPr>
          <p:cNvSpPr>
            <a:spLocks noGrp="1"/>
          </p:cNvSpPr>
          <p:nvPr>
            <p:ph type="sldNum" sz="quarter" idx="12"/>
          </p:nvPr>
        </p:nvSpPr>
        <p:spPr/>
        <p:txBody>
          <a:bodyPr/>
          <a:lstStyle/>
          <a:p>
            <a:fld id="{C928A31A-DB07-4F1A-9CF2-C4ACE03CE245}" type="slidenum">
              <a:rPr lang="en-GB" smtClean="0"/>
              <a:t>‹#›</a:t>
            </a:fld>
            <a:endParaRPr lang="en-GB"/>
          </a:p>
        </p:txBody>
      </p:sp>
    </p:spTree>
    <p:extLst>
      <p:ext uri="{BB962C8B-B14F-4D97-AF65-F5344CB8AC3E}">
        <p14:creationId xmlns:p14="http://schemas.microsoft.com/office/powerpoint/2010/main" val="18564447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83EEC0-D2E0-4D04-80F7-CA785A0C8F7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1E87E30-C572-44C7-8967-7BC2A8C6031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FC5D610-0317-4A24-8E58-D4A3FFDD5FC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67DD592-7107-421D-9393-FB868E532DCB}"/>
              </a:ext>
            </a:extLst>
          </p:cNvPr>
          <p:cNvSpPr>
            <a:spLocks noGrp="1"/>
          </p:cNvSpPr>
          <p:nvPr>
            <p:ph type="dt" sz="half" idx="10"/>
          </p:nvPr>
        </p:nvSpPr>
        <p:spPr/>
        <p:txBody>
          <a:bodyPr/>
          <a:lstStyle/>
          <a:p>
            <a:fld id="{5C5B0BE9-B686-412D-861E-EC1B3A8C7B7E}" type="datetimeFigureOut">
              <a:rPr lang="en-GB" smtClean="0"/>
              <a:t>29/03/2021</a:t>
            </a:fld>
            <a:endParaRPr lang="en-GB"/>
          </a:p>
        </p:txBody>
      </p:sp>
      <p:sp>
        <p:nvSpPr>
          <p:cNvPr id="6" name="Footer Placeholder 5">
            <a:extLst>
              <a:ext uri="{FF2B5EF4-FFF2-40B4-BE49-F238E27FC236}">
                <a16:creationId xmlns:a16="http://schemas.microsoft.com/office/drawing/2014/main" id="{A2C13F51-F8A3-4203-94B0-D283263FD0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DC3F457-ECF3-4221-A455-7DC2349A8F7E}"/>
              </a:ext>
            </a:extLst>
          </p:cNvPr>
          <p:cNvSpPr>
            <a:spLocks noGrp="1"/>
          </p:cNvSpPr>
          <p:nvPr>
            <p:ph type="sldNum" sz="quarter" idx="12"/>
          </p:nvPr>
        </p:nvSpPr>
        <p:spPr/>
        <p:txBody>
          <a:bodyPr/>
          <a:lstStyle/>
          <a:p>
            <a:fld id="{C928A31A-DB07-4F1A-9CF2-C4ACE03CE245}" type="slidenum">
              <a:rPr lang="en-GB" smtClean="0"/>
              <a:t>‹#›</a:t>
            </a:fld>
            <a:endParaRPr lang="en-GB"/>
          </a:p>
        </p:txBody>
      </p:sp>
    </p:spTree>
    <p:extLst>
      <p:ext uri="{BB962C8B-B14F-4D97-AF65-F5344CB8AC3E}">
        <p14:creationId xmlns:p14="http://schemas.microsoft.com/office/powerpoint/2010/main" val="7995632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48295-A375-4F87-A0F3-13D00A77629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5BF6310-EF69-409F-9182-5CDE5B0128C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9E67F73-EF51-4186-9E0E-18F13DA4B85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E25C426-8648-4E92-9909-DB56F4CFCF7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60DC94A-0D1A-4D51-9603-06A511B97C3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BB7C36B-C5FF-4A8F-90F6-F8220CEA7E5E}"/>
              </a:ext>
            </a:extLst>
          </p:cNvPr>
          <p:cNvSpPr>
            <a:spLocks noGrp="1"/>
          </p:cNvSpPr>
          <p:nvPr>
            <p:ph type="dt" sz="half" idx="10"/>
          </p:nvPr>
        </p:nvSpPr>
        <p:spPr/>
        <p:txBody>
          <a:bodyPr/>
          <a:lstStyle/>
          <a:p>
            <a:fld id="{5C5B0BE9-B686-412D-861E-EC1B3A8C7B7E}" type="datetimeFigureOut">
              <a:rPr lang="en-GB" smtClean="0"/>
              <a:t>29/03/2021</a:t>
            </a:fld>
            <a:endParaRPr lang="en-GB"/>
          </a:p>
        </p:txBody>
      </p:sp>
      <p:sp>
        <p:nvSpPr>
          <p:cNvPr id="8" name="Footer Placeholder 7">
            <a:extLst>
              <a:ext uri="{FF2B5EF4-FFF2-40B4-BE49-F238E27FC236}">
                <a16:creationId xmlns:a16="http://schemas.microsoft.com/office/drawing/2014/main" id="{401E22B4-0469-4D0C-BD50-3BC544607F0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901F0D8-C604-40DA-8A28-654A0E4C1A29}"/>
              </a:ext>
            </a:extLst>
          </p:cNvPr>
          <p:cNvSpPr>
            <a:spLocks noGrp="1"/>
          </p:cNvSpPr>
          <p:nvPr>
            <p:ph type="sldNum" sz="quarter" idx="12"/>
          </p:nvPr>
        </p:nvSpPr>
        <p:spPr/>
        <p:txBody>
          <a:bodyPr/>
          <a:lstStyle/>
          <a:p>
            <a:fld id="{C928A31A-DB07-4F1A-9CF2-C4ACE03CE245}" type="slidenum">
              <a:rPr lang="en-GB" smtClean="0"/>
              <a:t>‹#›</a:t>
            </a:fld>
            <a:endParaRPr lang="en-GB"/>
          </a:p>
        </p:txBody>
      </p:sp>
    </p:spTree>
    <p:extLst>
      <p:ext uri="{BB962C8B-B14F-4D97-AF65-F5344CB8AC3E}">
        <p14:creationId xmlns:p14="http://schemas.microsoft.com/office/powerpoint/2010/main" val="25737702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FF8F7-310B-4244-88BD-F70FA391ED5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65594C1-D8D6-44DD-B3A5-23C4810AE468}"/>
              </a:ext>
            </a:extLst>
          </p:cNvPr>
          <p:cNvSpPr>
            <a:spLocks noGrp="1"/>
          </p:cNvSpPr>
          <p:nvPr>
            <p:ph type="dt" sz="half" idx="10"/>
          </p:nvPr>
        </p:nvSpPr>
        <p:spPr/>
        <p:txBody>
          <a:bodyPr/>
          <a:lstStyle/>
          <a:p>
            <a:fld id="{5C5B0BE9-B686-412D-861E-EC1B3A8C7B7E}" type="datetimeFigureOut">
              <a:rPr lang="en-GB" smtClean="0"/>
              <a:t>29/03/2021</a:t>
            </a:fld>
            <a:endParaRPr lang="en-GB"/>
          </a:p>
        </p:txBody>
      </p:sp>
      <p:sp>
        <p:nvSpPr>
          <p:cNvPr id="4" name="Footer Placeholder 3">
            <a:extLst>
              <a:ext uri="{FF2B5EF4-FFF2-40B4-BE49-F238E27FC236}">
                <a16:creationId xmlns:a16="http://schemas.microsoft.com/office/drawing/2014/main" id="{95131AC4-9A71-4417-92E6-04870F789B7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701D782-BA8F-4A54-83BA-2CA9114E2545}"/>
              </a:ext>
            </a:extLst>
          </p:cNvPr>
          <p:cNvSpPr>
            <a:spLocks noGrp="1"/>
          </p:cNvSpPr>
          <p:nvPr>
            <p:ph type="sldNum" sz="quarter" idx="12"/>
          </p:nvPr>
        </p:nvSpPr>
        <p:spPr/>
        <p:txBody>
          <a:bodyPr/>
          <a:lstStyle/>
          <a:p>
            <a:fld id="{C928A31A-DB07-4F1A-9CF2-C4ACE03CE245}" type="slidenum">
              <a:rPr lang="en-GB" smtClean="0"/>
              <a:t>‹#›</a:t>
            </a:fld>
            <a:endParaRPr lang="en-GB"/>
          </a:p>
        </p:txBody>
      </p:sp>
    </p:spTree>
    <p:extLst>
      <p:ext uri="{BB962C8B-B14F-4D97-AF65-F5344CB8AC3E}">
        <p14:creationId xmlns:p14="http://schemas.microsoft.com/office/powerpoint/2010/main" val="2671666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5BE9641-A460-4EE0-99BF-E8D9A162F322}"/>
              </a:ext>
            </a:extLst>
          </p:cNvPr>
          <p:cNvSpPr>
            <a:spLocks noGrp="1"/>
          </p:cNvSpPr>
          <p:nvPr>
            <p:ph type="dt" sz="half" idx="10"/>
          </p:nvPr>
        </p:nvSpPr>
        <p:spPr/>
        <p:txBody>
          <a:bodyPr/>
          <a:lstStyle/>
          <a:p>
            <a:fld id="{5C5B0BE9-B686-412D-861E-EC1B3A8C7B7E}" type="datetimeFigureOut">
              <a:rPr lang="en-GB" smtClean="0"/>
              <a:t>29/03/2021</a:t>
            </a:fld>
            <a:endParaRPr lang="en-GB"/>
          </a:p>
        </p:txBody>
      </p:sp>
      <p:sp>
        <p:nvSpPr>
          <p:cNvPr id="3" name="Footer Placeholder 2">
            <a:extLst>
              <a:ext uri="{FF2B5EF4-FFF2-40B4-BE49-F238E27FC236}">
                <a16:creationId xmlns:a16="http://schemas.microsoft.com/office/drawing/2014/main" id="{F5B15718-4B5D-4EAF-928F-9B5E41580C6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16789BA-FA01-4DE9-AF5D-BF3CBE76900A}"/>
              </a:ext>
            </a:extLst>
          </p:cNvPr>
          <p:cNvSpPr>
            <a:spLocks noGrp="1"/>
          </p:cNvSpPr>
          <p:nvPr>
            <p:ph type="sldNum" sz="quarter" idx="12"/>
          </p:nvPr>
        </p:nvSpPr>
        <p:spPr/>
        <p:txBody>
          <a:bodyPr/>
          <a:lstStyle/>
          <a:p>
            <a:fld id="{C928A31A-DB07-4F1A-9CF2-C4ACE03CE245}" type="slidenum">
              <a:rPr lang="en-GB" smtClean="0"/>
              <a:t>‹#›</a:t>
            </a:fld>
            <a:endParaRPr lang="en-GB"/>
          </a:p>
        </p:txBody>
      </p:sp>
    </p:spTree>
    <p:extLst>
      <p:ext uri="{BB962C8B-B14F-4D97-AF65-F5344CB8AC3E}">
        <p14:creationId xmlns:p14="http://schemas.microsoft.com/office/powerpoint/2010/main" val="17187257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699908-DDE8-4C10-855C-C66DAFD0EA3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077C3E0-358D-4EB8-A0FB-01DFB9F5B82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A67F36F-89B7-4E51-8E46-8051AE668A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B24C9C6-A825-466C-8462-304F228A2714}"/>
              </a:ext>
            </a:extLst>
          </p:cNvPr>
          <p:cNvSpPr>
            <a:spLocks noGrp="1"/>
          </p:cNvSpPr>
          <p:nvPr>
            <p:ph type="dt" sz="half" idx="10"/>
          </p:nvPr>
        </p:nvSpPr>
        <p:spPr/>
        <p:txBody>
          <a:bodyPr/>
          <a:lstStyle/>
          <a:p>
            <a:fld id="{5C5B0BE9-B686-412D-861E-EC1B3A8C7B7E}" type="datetimeFigureOut">
              <a:rPr lang="en-GB" smtClean="0"/>
              <a:t>29/03/2021</a:t>
            </a:fld>
            <a:endParaRPr lang="en-GB"/>
          </a:p>
        </p:txBody>
      </p:sp>
      <p:sp>
        <p:nvSpPr>
          <p:cNvPr id="6" name="Footer Placeholder 5">
            <a:extLst>
              <a:ext uri="{FF2B5EF4-FFF2-40B4-BE49-F238E27FC236}">
                <a16:creationId xmlns:a16="http://schemas.microsoft.com/office/drawing/2014/main" id="{9C9820AE-3BB1-4C6D-B125-DE88B22D88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130E9C-DCCB-4138-A1DF-D5DD022637D4}"/>
              </a:ext>
            </a:extLst>
          </p:cNvPr>
          <p:cNvSpPr>
            <a:spLocks noGrp="1"/>
          </p:cNvSpPr>
          <p:nvPr>
            <p:ph type="sldNum" sz="quarter" idx="12"/>
          </p:nvPr>
        </p:nvSpPr>
        <p:spPr/>
        <p:txBody>
          <a:bodyPr/>
          <a:lstStyle/>
          <a:p>
            <a:fld id="{C928A31A-DB07-4F1A-9CF2-C4ACE03CE245}" type="slidenum">
              <a:rPr lang="en-GB" smtClean="0"/>
              <a:t>‹#›</a:t>
            </a:fld>
            <a:endParaRPr lang="en-GB"/>
          </a:p>
        </p:txBody>
      </p:sp>
    </p:spTree>
    <p:extLst>
      <p:ext uri="{BB962C8B-B14F-4D97-AF65-F5344CB8AC3E}">
        <p14:creationId xmlns:p14="http://schemas.microsoft.com/office/powerpoint/2010/main" val="14542904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4D424-9842-4797-B64C-76D9AA53B5C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C35CB40-A295-422C-A0F4-E40E5C6D902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97FF0ED8-52B2-4AD0-AC19-C944925AAC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F07DF17-3F09-4A7E-B03A-69B0B6B22EC7}"/>
              </a:ext>
            </a:extLst>
          </p:cNvPr>
          <p:cNvSpPr>
            <a:spLocks noGrp="1"/>
          </p:cNvSpPr>
          <p:nvPr>
            <p:ph type="dt" sz="half" idx="10"/>
          </p:nvPr>
        </p:nvSpPr>
        <p:spPr/>
        <p:txBody>
          <a:bodyPr/>
          <a:lstStyle/>
          <a:p>
            <a:fld id="{5C5B0BE9-B686-412D-861E-EC1B3A8C7B7E}" type="datetimeFigureOut">
              <a:rPr lang="en-GB" smtClean="0"/>
              <a:t>29/03/2021</a:t>
            </a:fld>
            <a:endParaRPr lang="en-GB"/>
          </a:p>
        </p:txBody>
      </p:sp>
      <p:sp>
        <p:nvSpPr>
          <p:cNvPr id="6" name="Footer Placeholder 5">
            <a:extLst>
              <a:ext uri="{FF2B5EF4-FFF2-40B4-BE49-F238E27FC236}">
                <a16:creationId xmlns:a16="http://schemas.microsoft.com/office/drawing/2014/main" id="{D19AE04B-7736-4D41-954F-1AABBEEE52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1C98398-70C1-498F-971B-D7A34DBF5BD2}"/>
              </a:ext>
            </a:extLst>
          </p:cNvPr>
          <p:cNvSpPr>
            <a:spLocks noGrp="1"/>
          </p:cNvSpPr>
          <p:nvPr>
            <p:ph type="sldNum" sz="quarter" idx="12"/>
          </p:nvPr>
        </p:nvSpPr>
        <p:spPr/>
        <p:txBody>
          <a:bodyPr/>
          <a:lstStyle/>
          <a:p>
            <a:fld id="{C928A31A-DB07-4F1A-9CF2-C4ACE03CE245}" type="slidenum">
              <a:rPr lang="en-GB" smtClean="0"/>
              <a:t>‹#›</a:t>
            </a:fld>
            <a:endParaRPr lang="en-GB"/>
          </a:p>
        </p:txBody>
      </p:sp>
    </p:spTree>
    <p:extLst>
      <p:ext uri="{BB962C8B-B14F-4D97-AF65-F5344CB8AC3E}">
        <p14:creationId xmlns:p14="http://schemas.microsoft.com/office/powerpoint/2010/main" val="18909498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8DDF0-31B1-44F9-92E7-174D7B6786F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B5E0C17-2327-45AD-A0E8-EEDDB7E1870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083744-E44E-4EF6-9E98-FCA79AAC53DF}"/>
              </a:ext>
            </a:extLst>
          </p:cNvPr>
          <p:cNvSpPr>
            <a:spLocks noGrp="1"/>
          </p:cNvSpPr>
          <p:nvPr>
            <p:ph type="dt" sz="half" idx="10"/>
          </p:nvPr>
        </p:nvSpPr>
        <p:spPr/>
        <p:txBody>
          <a:bodyPr/>
          <a:lstStyle/>
          <a:p>
            <a:fld id="{5C5B0BE9-B686-412D-861E-EC1B3A8C7B7E}" type="datetimeFigureOut">
              <a:rPr lang="en-GB" smtClean="0"/>
              <a:t>29/03/2021</a:t>
            </a:fld>
            <a:endParaRPr lang="en-GB"/>
          </a:p>
        </p:txBody>
      </p:sp>
      <p:sp>
        <p:nvSpPr>
          <p:cNvPr id="5" name="Footer Placeholder 4">
            <a:extLst>
              <a:ext uri="{FF2B5EF4-FFF2-40B4-BE49-F238E27FC236}">
                <a16:creationId xmlns:a16="http://schemas.microsoft.com/office/drawing/2014/main" id="{D4CE28E6-5E1E-4915-8D65-89717811AD6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B3B9EF-3B01-44CF-A3DC-7D36A8317A38}"/>
              </a:ext>
            </a:extLst>
          </p:cNvPr>
          <p:cNvSpPr>
            <a:spLocks noGrp="1"/>
          </p:cNvSpPr>
          <p:nvPr>
            <p:ph type="sldNum" sz="quarter" idx="12"/>
          </p:nvPr>
        </p:nvSpPr>
        <p:spPr/>
        <p:txBody>
          <a:bodyPr/>
          <a:lstStyle/>
          <a:p>
            <a:fld id="{C928A31A-DB07-4F1A-9CF2-C4ACE03CE245}" type="slidenum">
              <a:rPr lang="en-GB" smtClean="0"/>
              <a:t>‹#›</a:t>
            </a:fld>
            <a:endParaRPr lang="en-GB"/>
          </a:p>
        </p:txBody>
      </p:sp>
    </p:spTree>
    <p:extLst>
      <p:ext uri="{BB962C8B-B14F-4D97-AF65-F5344CB8AC3E}">
        <p14:creationId xmlns:p14="http://schemas.microsoft.com/office/powerpoint/2010/main" val="29244495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B4DD19A-D4DD-40E2-98A7-D6E956609DA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2E7157D-E10D-492B-831B-E3D4CF166B1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465DAD4-9C84-4CA1-8A28-36D86626D302}"/>
              </a:ext>
            </a:extLst>
          </p:cNvPr>
          <p:cNvSpPr>
            <a:spLocks noGrp="1"/>
          </p:cNvSpPr>
          <p:nvPr>
            <p:ph type="dt" sz="half" idx="10"/>
          </p:nvPr>
        </p:nvSpPr>
        <p:spPr/>
        <p:txBody>
          <a:bodyPr/>
          <a:lstStyle/>
          <a:p>
            <a:fld id="{5C5B0BE9-B686-412D-861E-EC1B3A8C7B7E}" type="datetimeFigureOut">
              <a:rPr lang="en-GB" smtClean="0"/>
              <a:t>29/03/2021</a:t>
            </a:fld>
            <a:endParaRPr lang="en-GB"/>
          </a:p>
        </p:txBody>
      </p:sp>
      <p:sp>
        <p:nvSpPr>
          <p:cNvPr id="5" name="Footer Placeholder 4">
            <a:extLst>
              <a:ext uri="{FF2B5EF4-FFF2-40B4-BE49-F238E27FC236}">
                <a16:creationId xmlns:a16="http://schemas.microsoft.com/office/drawing/2014/main" id="{A838BAD4-496C-4844-AEE1-ACDFA3EF7B3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07E323-FA44-42F4-AA3C-5377C5D20AC0}"/>
              </a:ext>
            </a:extLst>
          </p:cNvPr>
          <p:cNvSpPr>
            <a:spLocks noGrp="1"/>
          </p:cNvSpPr>
          <p:nvPr>
            <p:ph type="sldNum" sz="quarter" idx="12"/>
          </p:nvPr>
        </p:nvSpPr>
        <p:spPr/>
        <p:txBody>
          <a:bodyPr/>
          <a:lstStyle/>
          <a:p>
            <a:fld id="{C928A31A-DB07-4F1A-9CF2-C4ACE03CE245}" type="slidenum">
              <a:rPr lang="en-GB" smtClean="0"/>
              <a:t>‹#›</a:t>
            </a:fld>
            <a:endParaRPr lang="en-GB"/>
          </a:p>
        </p:txBody>
      </p:sp>
    </p:spTree>
    <p:extLst>
      <p:ext uri="{BB962C8B-B14F-4D97-AF65-F5344CB8AC3E}">
        <p14:creationId xmlns:p14="http://schemas.microsoft.com/office/powerpoint/2010/main" val="3224730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57E3A09-F62F-4C3E-976B-90CCF3F1CA6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3CA0B95-E7E7-49C8-AFF9-966B60889AA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4E8BD23-CF37-4A58-8342-24E9450B08E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5B0BE9-B686-412D-861E-EC1B3A8C7B7E}" type="datetimeFigureOut">
              <a:rPr lang="en-GB" smtClean="0"/>
              <a:t>29/03/2021</a:t>
            </a:fld>
            <a:endParaRPr lang="en-GB"/>
          </a:p>
        </p:txBody>
      </p:sp>
      <p:sp>
        <p:nvSpPr>
          <p:cNvPr id="5" name="Footer Placeholder 4">
            <a:extLst>
              <a:ext uri="{FF2B5EF4-FFF2-40B4-BE49-F238E27FC236}">
                <a16:creationId xmlns:a16="http://schemas.microsoft.com/office/drawing/2014/main" id="{0D40ED66-68FD-4AFB-8332-D0FEB4589F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EFFDEA3-6579-4FD1-B171-852FC91C81D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8A31A-DB07-4F1A-9CF2-C4ACE03CE245}" type="slidenum">
              <a:rPr lang="en-GB" smtClean="0"/>
              <a:t>‹#›</a:t>
            </a:fld>
            <a:endParaRPr lang="en-GB"/>
          </a:p>
        </p:txBody>
      </p:sp>
    </p:spTree>
    <p:extLst>
      <p:ext uri="{BB962C8B-B14F-4D97-AF65-F5344CB8AC3E}">
        <p14:creationId xmlns:p14="http://schemas.microsoft.com/office/powerpoint/2010/main" val="31164455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ttps://www.youtube.com/watch?v=1omtiQxXbls" TargetMode="External"/><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video" Target="https://www.youtube.com/embed/1omtiQxXbls?feature=oembed" TargetMode="Externa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8" Type="http://schemas.openxmlformats.org/officeDocument/2006/relationships/image" Target="../media/image6.svg"/><Relationship Id="rId3" Type="http://schemas.openxmlformats.org/officeDocument/2006/relationships/diagramLayout" Target="../diagrams/layout1.xml"/><Relationship Id="rId7" Type="http://schemas.openxmlformats.org/officeDocument/2006/relationships/image" Target="../media/image5.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ttps://www.youtube.com/watch?v=uoV0dsGT0N4" TargetMode="External"/><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slideLayout" Target="../slideLayouts/slideLayout7.xml"/><Relationship Id="rId1" Type="http://schemas.openxmlformats.org/officeDocument/2006/relationships/video" Target="https://www.youtube.com/embed/uoV0dsGT0N4?feature=oembed"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diagramLayout" Target="../diagrams/layout2.xml"/><Relationship Id="rId7" Type="http://schemas.openxmlformats.org/officeDocument/2006/relationships/image" Target="../media/image10.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CD51B-D3CA-49DD-A664-E6DC4F4B9489}"/>
              </a:ext>
            </a:extLst>
          </p:cNvPr>
          <p:cNvSpPr>
            <a:spLocks noGrp="1"/>
          </p:cNvSpPr>
          <p:nvPr>
            <p:ph type="ctrTitle"/>
          </p:nvPr>
        </p:nvSpPr>
        <p:spPr/>
        <p:txBody>
          <a:bodyPr/>
          <a:lstStyle/>
          <a:p>
            <a:r>
              <a:rPr lang="en-GB" dirty="0"/>
              <a:t>Year 9</a:t>
            </a:r>
          </a:p>
        </p:txBody>
      </p:sp>
      <p:sp>
        <p:nvSpPr>
          <p:cNvPr id="3" name="Subtitle 2">
            <a:extLst>
              <a:ext uri="{FF2B5EF4-FFF2-40B4-BE49-F238E27FC236}">
                <a16:creationId xmlns:a16="http://schemas.microsoft.com/office/drawing/2014/main" id="{676033FB-7723-4CF0-BC0F-6959E1435508}"/>
              </a:ext>
            </a:extLst>
          </p:cNvPr>
          <p:cNvSpPr>
            <a:spLocks noGrp="1"/>
          </p:cNvSpPr>
          <p:nvPr>
            <p:ph type="subTitle" idx="1"/>
          </p:nvPr>
        </p:nvSpPr>
        <p:spPr/>
        <p:txBody>
          <a:bodyPr/>
          <a:lstStyle/>
          <a:p>
            <a:r>
              <a:rPr lang="en-GB" dirty="0"/>
              <a:t>Remote Learning Term 5 </a:t>
            </a:r>
          </a:p>
          <a:p>
            <a:r>
              <a:rPr lang="en-GB" dirty="0"/>
              <a:t>Week 3</a:t>
            </a:r>
          </a:p>
        </p:txBody>
      </p:sp>
    </p:spTree>
    <p:extLst>
      <p:ext uri="{BB962C8B-B14F-4D97-AF65-F5344CB8AC3E}">
        <p14:creationId xmlns:p14="http://schemas.microsoft.com/office/powerpoint/2010/main" val="19402402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064C6-C819-4B6F-B88B-2C72847C8423}"/>
              </a:ext>
            </a:extLst>
          </p:cNvPr>
          <p:cNvSpPr>
            <a:spLocks noGrp="1"/>
          </p:cNvSpPr>
          <p:nvPr>
            <p:ph type="ctrTitle"/>
          </p:nvPr>
        </p:nvSpPr>
        <p:spPr/>
        <p:txBody>
          <a:bodyPr/>
          <a:lstStyle/>
          <a:p>
            <a:r>
              <a:rPr lang="en-GB" dirty="0"/>
              <a:t>Developing the Script</a:t>
            </a:r>
          </a:p>
        </p:txBody>
      </p:sp>
      <p:sp>
        <p:nvSpPr>
          <p:cNvPr id="3" name="Subtitle 2">
            <a:extLst>
              <a:ext uri="{FF2B5EF4-FFF2-40B4-BE49-F238E27FC236}">
                <a16:creationId xmlns:a16="http://schemas.microsoft.com/office/drawing/2014/main" id="{9AA4AEDC-B617-4241-93EE-360EFCCFEF07}"/>
              </a:ext>
            </a:extLst>
          </p:cNvPr>
          <p:cNvSpPr>
            <a:spLocks noGrp="1"/>
          </p:cNvSpPr>
          <p:nvPr>
            <p:ph type="subTitle" idx="1"/>
          </p:nvPr>
        </p:nvSpPr>
        <p:spPr/>
        <p:txBody>
          <a:bodyPr>
            <a:normAutofit fontScale="85000" lnSpcReduction="20000"/>
          </a:bodyPr>
          <a:lstStyle/>
          <a:p>
            <a:r>
              <a:rPr lang="en-US" b="1" u="sng" dirty="0"/>
              <a:t>Creating a sample of the script for the Verbatim production. </a:t>
            </a:r>
          </a:p>
          <a:p>
            <a:pPr algn="l"/>
            <a:r>
              <a:rPr lang="en-US" dirty="0"/>
              <a:t>To understand how to create a Verbatim script from research findings and interview material. </a:t>
            </a:r>
          </a:p>
          <a:p>
            <a:pPr algn="l"/>
            <a:r>
              <a:rPr lang="en-US" dirty="0"/>
              <a:t>To apply your understanding to the development of your own Verbatim theatre. </a:t>
            </a:r>
          </a:p>
          <a:p>
            <a:pPr algn="l"/>
            <a:r>
              <a:rPr lang="en-US" dirty="0"/>
              <a:t>Key vocabulary – Stage directions, setting, dialogue, script. </a:t>
            </a:r>
          </a:p>
        </p:txBody>
      </p:sp>
      <p:pic>
        <p:nvPicPr>
          <p:cNvPr id="4" name="Picture 3">
            <a:extLst>
              <a:ext uri="{FF2B5EF4-FFF2-40B4-BE49-F238E27FC236}">
                <a16:creationId xmlns:a16="http://schemas.microsoft.com/office/drawing/2014/main" id="{12B8DF45-DDA8-4E45-BB22-E125554E868F}"/>
              </a:ext>
            </a:extLst>
          </p:cNvPr>
          <p:cNvPicPr>
            <a:picLocks noChangeAspect="1"/>
          </p:cNvPicPr>
          <p:nvPr/>
        </p:nvPicPr>
        <p:blipFill rotWithShape="1">
          <a:blip r:embed="rId2"/>
          <a:srcRect l="22427" t="18641" r="38544" b="11327"/>
          <a:stretch/>
        </p:blipFill>
        <p:spPr>
          <a:xfrm>
            <a:off x="9277564" y="465395"/>
            <a:ext cx="2041331" cy="2060374"/>
          </a:xfrm>
          <a:prstGeom prst="rect">
            <a:avLst/>
          </a:prstGeom>
        </p:spPr>
      </p:pic>
      <p:sp>
        <p:nvSpPr>
          <p:cNvPr id="5" name="TextBox 4">
            <a:extLst>
              <a:ext uri="{FF2B5EF4-FFF2-40B4-BE49-F238E27FC236}">
                <a16:creationId xmlns:a16="http://schemas.microsoft.com/office/drawing/2014/main" id="{E46F0CF1-695B-43BE-B6C3-85639D7BC58F}"/>
              </a:ext>
            </a:extLst>
          </p:cNvPr>
          <p:cNvSpPr txBox="1"/>
          <p:nvPr/>
        </p:nvSpPr>
        <p:spPr>
          <a:xfrm>
            <a:off x="215757" y="280729"/>
            <a:ext cx="990977" cy="369332"/>
          </a:xfrm>
          <a:prstGeom prst="rect">
            <a:avLst/>
          </a:prstGeom>
          <a:noFill/>
        </p:spPr>
        <p:txBody>
          <a:bodyPr wrap="none" rtlCol="0">
            <a:spAutoFit/>
          </a:bodyPr>
          <a:lstStyle/>
          <a:p>
            <a:r>
              <a:rPr lang="en-US" dirty="0"/>
              <a:t>Lesson 3</a:t>
            </a:r>
            <a:endParaRPr lang="en-GB" dirty="0"/>
          </a:p>
        </p:txBody>
      </p:sp>
    </p:spTree>
    <p:extLst>
      <p:ext uri="{BB962C8B-B14F-4D97-AF65-F5344CB8AC3E}">
        <p14:creationId xmlns:p14="http://schemas.microsoft.com/office/powerpoint/2010/main" val="9380672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7981D0-B35E-43EC-93A7-0CD938ADE3C7}"/>
              </a:ext>
            </a:extLst>
          </p:cNvPr>
          <p:cNvSpPr>
            <a:spLocks noGrp="1"/>
          </p:cNvSpPr>
          <p:nvPr>
            <p:ph type="title"/>
          </p:nvPr>
        </p:nvSpPr>
        <p:spPr/>
        <p:txBody>
          <a:bodyPr/>
          <a:lstStyle/>
          <a:p>
            <a:r>
              <a:rPr lang="en-GB" sz="4400" b="1" dirty="0">
                <a:solidFill>
                  <a:schemeClr val="tx2"/>
                </a:solidFill>
                <a:latin typeface="Ink Free" panose="03080402000500000000" pitchFamily="66" charset="0"/>
              </a:rPr>
              <a:t>Key Questions</a:t>
            </a:r>
            <a:endParaRPr lang="en-GB" dirty="0"/>
          </a:p>
        </p:txBody>
      </p:sp>
      <p:sp>
        <p:nvSpPr>
          <p:cNvPr id="3" name="Content Placeholder 2">
            <a:extLst>
              <a:ext uri="{FF2B5EF4-FFF2-40B4-BE49-F238E27FC236}">
                <a16:creationId xmlns:a16="http://schemas.microsoft.com/office/drawing/2014/main" id="{0148CFCF-89F9-45FF-B569-879DB26D1077}"/>
              </a:ext>
            </a:extLst>
          </p:cNvPr>
          <p:cNvSpPr>
            <a:spLocks noGrp="1"/>
          </p:cNvSpPr>
          <p:nvPr>
            <p:ph idx="1"/>
          </p:nvPr>
        </p:nvSpPr>
        <p:spPr/>
        <p:txBody>
          <a:bodyPr/>
          <a:lstStyle/>
          <a:p>
            <a:pPr marL="285750" indent="-285750">
              <a:buFont typeface="Arial" panose="020B0604020202020204" pitchFamily="34" charset="0"/>
              <a:buChar char="•"/>
            </a:pPr>
            <a:r>
              <a:rPr lang="en-GB" sz="2800" dirty="0"/>
              <a:t>How can we take research findings and interview material to develop our Verbatim script?  </a:t>
            </a:r>
          </a:p>
          <a:p>
            <a:pPr marL="285750" indent="-285750">
              <a:buFont typeface="Arial" panose="020B0604020202020204" pitchFamily="34" charset="0"/>
              <a:buChar char="•"/>
            </a:pPr>
            <a:endParaRPr lang="en-GB" sz="2800" dirty="0"/>
          </a:p>
          <a:p>
            <a:pPr marL="285750" indent="-285750">
              <a:buFont typeface="Arial" panose="020B0604020202020204" pitchFamily="34" charset="0"/>
              <a:buChar char="•"/>
            </a:pPr>
            <a:r>
              <a:rPr lang="en-GB" sz="2800" dirty="0"/>
              <a:t>How can we make a Verbatim performance interesting to an audience? </a:t>
            </a:r>
          </a:p>
          <a:p>
            <a:endParaRPr lang="en-GB" dirty="0"/>
          </a:p>
        </p:txBody>
      </p:sp>
    </p:spTree>
    <p:extLst>
      <p:ext uri="{BB962C8B-B14F-4D97-AF65-F5344CB8AC3E}">
        <p14:creationId xmlns:p14="http://schemas.microsoft.com/office/powerpoint/2010/main" val="33617410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Users\Claire\AppData\Local\Microsoft\Windows\Temporary Internet Files\Content.IE5\IOAMYUIX\MC900016705[5].wmf"/>
          <p:cNvPicPr>
            <a:picLocks noChangeAspect="1" noChangeArrowheads="1"/>
          </p:cNvPicPr>
          <p:nvPr/>
        </p:nvPicPr>
        <p:blipFill>
          <a:blip r:embed="rId2" cstate="print">
            <a:lum bright="94000"/>
          </a:blip>
          <a:stretch>
            <a:fillRect/>
          </a:stretch>
        </p:blipFill>
        <p:spPr bwMode="auto">
          <a:xfrm>
            <a:off x="1847528" y="332656"/>
            <a:ext cx="8606565" cy="6336704"/>
          </a:xfrm>
          <a:prstGeom prst="rect">
            <a:avLst/>
          </a:prstGeom>
          <a:noFill/>
          <a:ln>
            <a:noFill/>
          </a:ln>
        </p:spPr>
      </p:pic>
      <p:sp>
        <p:nvSpPr>
          <p:cNvPr id="4" name="TextBox 3"/>
          <p:cNvSpPr txBox="1"/>
          <p:nvPr/>
        </p:nvSpPr>
        <p:spPr>
          <a:xfrm>
            <a:off x="2495601" y="836712"/>
            <a:ext cx="7380821" cy="4154984"/>
          </a:xfrm>
          <a:prstGeom prst="rect">
            <a:avLst/>
          </a:prstGeom>
          <a:noFill/>
        </p:spPr>
        <p:txBody>
          <a:bodyPr wrap="square" rtlCol="0">
            <a:spAutoFit/>
          </a:bodyPr>
          <a:lstStyle/>
          <a:p>
            <a:pPr algn="ctr"/>
            <a:r>
              <a:rPr lang="en-GB" sz="4400" b="1" dirty="0"/>
              <a:t>Verbatim theatre</a:t>
            </a:r>
            <a:r>
              <a:rPr lang="en-GB" sz="4400" dirty="0"/>
              <a:t> is a form of documentary </a:t>
            </a:r>
            <a:r>
              <a:rPr lang="en-GB" sz="4400" b="1" dirty="0"/>
              <a:t>theatre</a:t>
            </a:r>
            <a:r>
              <a:rPr lang="en-GB" sz="4400" dirty="0"/>
              <a:t> in which plays are constructed from the precise words spoken by people interviewed about a particular event or topic.</a:t>
            </a:r>
          </a:p>
        </p:txBody>
      </p:sp>
      <p:sp>
        <p:nvSpPr>
          <p:cNvPr id="5" name="TextBox 4">
            <a:extLst>
              <a:ext uri="{FF2B5EF4-FFF2-40B4-BE49-F238E27FC236}">
                <a16:creationId xmlns:a16="http://schemas.microsoft.com/office/drawing/2014/main" id="{23C111AA-D207-4BC7-A609-56A56F687782}"/>
              </a:ext>
            </a:extLst>
          </p:cNvPr>
          <p:cNvSpPr txBox="1"/>
          <p:nvPr/>
        </p:nvSpPr>
        <p:spPr>
          <a:xfrm rot="19480931">
            <a:off x="852755" y="585627"/>
            <a:ext cx="1466748" cy="707886"/>
          </a:xfrm>
          <a:prstGeom prst="rect">
            <a:avLst/>
          </a:prstGeom>
          <a:noFill/>
        </p:spPr>
        <p:txBody>
          <a:bodyPr wrap="none" rtlCol="0">
            <a:spAutoFit/>
          </a:bodyPr>
          <a:lstStyle/>
          <a:p>
            <a:r>
              <a:rPr lang="en-US" sz="4000" b="1" i="1" dirty="0">
                <a:solidFill>
                  <a:schemeClr val="accent1"/>
                </a:solidFill>
              </a:rPr>
              <a:t>Recap</a:t>
            </a:r>
            <a:endParaRPr lang="en-GB" sz="4000" b="1" i="1" dirty="0">
              <a:solidFill>
                <a:schemeClr val="accent1"/>
              </a:solidFill>
            </a:endParaRPr>
          </a:p>
        </p:txBody>
      </p:sp>
    </p:spTree>
    <p:extLst>
      <p:ext uri="{BB962C8B-B14F-4D97-AF65-F5344CB8AC3E}">
        <p14:creationId xmlns:p14="http://schemas.microsoft.com/office/powerpoint/2010/main" val="2191315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8932C48-1AAA-40BA-B3B8-671986F451EC}"/>
              </a:ext>
            </a:extLst>
          </p:cNvPr>
          <p:cNvSpPr txBox="1"/>
          <p:nvPr/>
        </p:nvSpPr>
        <p:spPr>
          <a:xfrm>
            <a:off x="1416810" y="6196075"/>
            <a:ext cx="9358380" cy="369332"/>
          </a:xfrm>
          <a:prstGeom prst="rect">
            <a:avLst/>
          </a:prstGeom>
          <a:solidFill>
            <a:schemeClr val="bg1"/>
          </a:solidFill>
          <a:ln w="34925">
            <a:solidFill>
              <a:srgbClr val="C00000"/>
            </a:solidFill>
          </a:ln>
        </p:spPr>
        <p:txBody>
          <a:bodyPr wrap="square" rtlCol="0">
            <a:spAutoFit/>
          </a:bodyPr>
          <a:lstStyle/>
          <a:p>
            <a:pPr algn="ctr"/>
            <a:r>
              <a:rPr lang="en-GB" b="1" dirty="0"/>
              <a:t>LO: </a:t>
            </a:r>
            <a:r>
              <a:rPr lang="en-GB" dirty="0"/>
              <a:t>To understand how to create a Verbatim script from research findings and interview material.</a:t>
            </a:r>
          </a:p>
        </p:txBody>
      </p:sp>
      <p:sp>
        <p:nvSpPr>
          <p:cNvPr id="3" name="TextBox 2">
            <a:extLst>
              <a:ext uri="{FF2B5EF4-FFF2-40B4-BE49-F238E27FC236}">
                <a16:creationId xmlns:a16="http://schemas.microsoft.com/office/drawing/2014/main" id="{4E4807CC-E083-475A-9DC6-8B9CD88295B2}"/>
              </a:ext>
            </a:extLst>
          </p:cNvPr>
          <p:cNvSpPr txBox="1"/>
          <p:nvPr/>
        </p:nvSpPr>
        <p:spPr>
          <a:xfrm>
            <a:off x="124448" y="176206"/>
            <a:ext cx="6347534" cy="707886"/>
          </a:xfrm>
          <a:prstGeom prst="rect">
            <a:avLst/>
          </a:prstGeom>
          <a:noFill/>
        </p:spPr>
        <p:txBody>
          <a:bodyPr wrap="square" rtlCol="0">
            <a:spAutoFit/>
          </a:bodyPr>
          <a:lstStyle/>
          <a:p>
            <a:r>
              <a:rPr lang="en-GB" sz="4000" b="1" dirty="0">
                <a:solidFill>
                  <a:srgbClr val="002060"/>
                </a:solidFill>
                <a:latin typeface="Ink Free" panose="03080402000500000000" pitchFamily="66" charset="0"/>
              </a:rPr>
              <a:t> Task One</a:t>
            </a:r>
          </a:p>
        </p:txBody>
      </p:sp>
      <p:sp>
        <p:nvSpPr>
          <p:cNvPr id="4" name="TextBox 3">
            <a:extLst>
              <a:ext uri="{FF2B5EF4-FFF2-40B4-BE49-F238E27FC236}">
                <a16:creationId xmlns:a16="http://schemas.microsoft.com/office/drawing/2014/main" id="{D8D6EF52-944D-4CE2-BBF3-7E4B28350C54}"/>
              </a:ext>
            </a:extLst>
          </p:cNvPr>
          <p:cNvSpPr txBox="1"/>
          <p:nvPr/>
        </p:nvSpPr>
        <p:spPr>
          <a:xfrm>
            <a:off x="124448" y="1027547"/>
            <a:ext cx="11736119" cy="4339650"/>
          </a:xfrm>
          <a:prstGeom prst="rect">
            <a:avLst/>
          </a:prstGeom>
          <a:noFill/>
        </p:spPr>
        <p:txBody>
          <a:bodyPr wrap="square" rtlCol="0">
            <a:spAutoFit/>
          </a:bodyPr>
          <a:lstStyle/>
          <a:p>
            <a:pPr algn="ctr"/>
            <a:r>
              <a:rPr lang="en-GB" dirty="0"/>
              <a:t>Read the article titled ‘Task One – James’ Story’ in </a:t>
            </a:r>
            <a:r>
              <a:rPr lang="en-GB" dirty="0" err="1"/>
              <a:t>ClassCharts</a:t>
            </a:r>
            <a:r>
              <a:rPr lang="en-GB" dirty="0"/>
              <a:t>. </a:t>
            </a:r>
          </a:p>
          <a:p>
            <a:pPr algn="ctr"/>
            <a:endParaRPr lang="en-GB" dirty="0"/>
          </a:p>
          <a:p>
            <a:pPr algn="ctr"/>
            <a:r>
              <a:rPr lang="en-GB" sz="2000" b="1" dirty="0"/>
              <a:t>First - </a:t>
            </a:r>
            <a:r>
              <a:rPr lang="en-GB" sz="2000" dirty="0"/>
              <a:t>Read the article to get an idea of the content and the character in the interview. </a:t>
            </a:r>
          </a:p>
          <a:p>
            <a:pPr algn="ctr"/>
            <a:r>
              <a:rPr lang="en-GB" sz="2000" b="1" dirty="0">
                <a:solidFill>
                  <a:schemeClr val="accent2">
                    <a:lumMod val="75000"/>
                  </a:schemeClr>
                </a:solidFill>
              </a:rPr>
              <a:t>Consider</a:t>
            </a:r>
            <a:r>
              <a:rPr lang="en-GB" sz="2000" dirty="0"/>
              <a:t> – what do you think the message of the article is? </a:t>
            </a:r>
          </a:p>
          <a:p>
            <a:pPr algn="ctr"/>
            <a:endParaRPr lang="en-GB" sz="1600" dirty="0"/>
          </a:p>
          <a:p>
            <a:pPr algn="ctr"/>
            <a:r>
              <a:rPr lang="en-GB" sz="2000" b="1" dirty="0"/>
              <a:t>Then</a:t>
            </a:r>
            <a:r>
              <a:rPr lang="en-GB" sz="2000" dirty="0"/>
              <a:t> - Imagine you are playing the character of James.</a:t>
            </a:r>
          </a:p>
          <a:p>
            <a:pPr algn="ctr"/>
            <a:endParaRPr lang="en-GB" sz="1600" dirty="0"/>
          </a:p>
          <a:p>
            <a:pPr algn="ctr"/>
            <a:r>
              <a:rPr lang="en-GB" sz="2000" dirty="0"/>
              <a:t>Note down or highlight between </a:t>
            </a:r>
            <a:r>
              <a:rPr lang="en-GB" sz="2000" b="1" dirty="0"/>
              <a:t>10-15 lines </a:t>
            </a:r>
            <a:r>
              <a:rPr lang="en-GB" sz="2000" dirty="0"/>
              <a:t>from the article that you </a:t>
            </a:r>
          </a:p>
          <a:p>
            <a:pPr algn="ctr"/>
            <a:r>
              <a:rPr lang="en-GB" sz="2000" dirty="0"/>
              <a:t>would use as dialogue for a Verbatim performance using this character.</a:t>
            </a:r>
          </a:p>
          <a:p>
            <a:pPr algn="ctr"/>
            <a:endParaRPr lang="en-GB" sz="2800" b="1" dirty="0"/>
          </a:p>
          <a:p>
            <a:pPr algn="ctr"/>
            <a:r>
              <a:rPr lang="en-GB" sz="2000" b="1" u="sng" dirty="0">
                <a:solidFill>
                  <a:srgbClr val="C00000"/>
                </a:solidFill>
              </a:rPr>
              <a:t>Extension Activity </a:t>
            </a:r>
            <a:r>
              <a:rPr lang="en-GB" sz="2000" u="sng" dirty="0">
                <a:solidFill>
                  <a:srgbClr val="C00000"/>
                </a:solidFill>
              </a:rPr>
              <a:t>– </a:t>
            </a:r>
            <a:r>
              <a:rPr lang="en-GB" sz="2000" dirty="0"/>
              <a:t>Create a script from the lines of dialogue. </a:t>
            </a:r>
          </a:p>
          <a:p>
            <a:pPr algn="ctr"/>
            <a:r>
              <a:rPr lang="en-GB" sz="2000" dirty="0"/>
              <a:t>Consider where you would set the scene and what would make it interesting. </a:t>
            </a:r>
          </a:p>
          <a:p>
            <a:pPr algn="ctr"/>
            <a:r>
              <a:rPr lang="en-GB" sz="2000" dirty="0"/>
              <a:t>Include use of stage directions to describe the setting and to explain any moments of action in your scene. </a:t>
            </a:r>
          </a:p>
          <a:p>
            <a:pPr algn="ctr"/>
            <a:endParaRPr lang="en-GB" sz="2000" dirty="0"/>
          </a:p>
        </p:txBody>
      </p:sp>
      <p:sp>
        <p:nvSpPr>
          <p:cNvPr id="5" name="TextBox 4">
            <a:extLst>
              <a:ext uri="{FF2B5EF4-FFF2-40B4-BE49-F238E27FC236}">
                <a16:creationId xmlns:a16="http://schemas.microsoft.com/office/drawing/2014/main" id="{EC7CD611-33F5-40FB-B113-A1F933824DD0}"/>
              </a:ext>
            </a:extLst>
          </p:cNvPr>
          <p:cNvSpPr txBox="1"/>
          <p:nvPr/>
        </p:nvSpPr>
        <p:spPr>
          <a:xfrm>
            <a:off x="628370" y="1515749"/>
            <a:ext cx="10875147" cy="2343704"/>
          </a:xfrm>
          <a:prstGeom prst="rect">
            <a:avLst/>
          </a:prstGeom>
          <a:noFill/>
          <a:ln w="38100">
            <a:solidFill>
              <a:srgbClr val="C00000"/>
            </a:solidFill>
          </a:ln>
        </p:spPr>
        <p:txBody>
          <a:bodyPr wrap="square" rtlCol="0">
            <a:spAutoFit/>
          </a:bodyPr>
          <a:lstStyle/>
          <a:p>
            <a:endParaRPr lang="en-GB" dirty="0"/>
          </a:p>
        </p:txBody>
      </p:sp>
    </p:spTree>
    <p:extLst>
      <p:ext uri="{BB962C8B-B14F-4D97-AF65-F5344CB8AC3E}">
        <p14:creationId xmlns:p14="http://schemas.microsoft.com/office/powerpoint/2010/main" val="2317816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4E5B8-9AF1-4D40-9965-2077EDDDEBFD}"/>
              </a:ext>
            </a:extLst>
          </p:cNvPr>
          <p:cNvSpPr>
            <a:spLocks noGrp="1"/>
          </p:cNvSpPr>
          <p:nvPr>
            <p:ph type="title"/>
          </p:nvPr>
        </p:nvSpPr>
        <p:spPr>
          <a:xfrm>
            <a:off x="838200" y="365125"/>
            <a:ext cx="10515600" cy="682625"/>
          </a:xfrm>
        </p:spPr>
        <p:txBody>
          <a:bodyPr>
            <a:normAutofit/>
          </a:bodyPr>
          <a:lstStyle/>
          <a:p>
            <a:r>
              <a:rPr lang="en-US" sz="2800" dirty="0"/>
              <a:t>James’ Story – Taken from the Childline Website</a:t>
            </a:r>
            <a:endParaRPr lang="en-GB" sz="2800" dirty="0"/>
          </a:p>
        </p:txBody>
      </p:sp>
      <p:sp>
        <p:nvSpPr>
          <p:cNvPr id="3" name="Content Placeholder 2">
            <a:extLst>
              <a:ext uri="{FF2B5EF4-FFF2-40B4-BE49-F238E27FC236}">
                <a16:creationId xmlns:a16="http://schemas.microsoft.com/office/drawing/2014/main" id="{050E0E1D-CF9E-4A2E-97AB-298EB4FD180F}"/>
              </a:ext>
            </a:extLst>
          </p:cNvPr>
          <p:cNvSpPr>
            <a:spLocks noGrp="1"/>
          </p:cNvSpPr>
          <p:nvPr>
            <p:ph idx="1"/>
          </p:nvPr>
        </p:nvSpPr>
        <p:spPr>
          <a:xfrm>
            <a:off x="838200" y="1047750"/>
            <a:ext cx="10515600" cy="5553075"/>
          </a:xfrm>
        </p:spPr>
        <p:txBody>
          <a:bodyPr>
            <a:normAutofit fontScale="92500" lnSpcReduction="10000"/>
          </a:bodyPr>
          <a:lstStyle/>
          <a:p>
            <a:pPr marL="0" indent="0">
              <a:buNone/>
            </a:pPr>
            <a:r>
              <a:rPr lang="en-US" sz="1800" dirty="0"/>
              <a:t>I felt guilty because the bullies had chosen me "When I was 10 my mum and dad had moved house so I went to a new primary school. Up until then, I’d always liked school. Nothing I did was right and the name-calling, punching and kicking began. They didn’t like my glasses. They didn’t like what I looked like. They didn’t like me being the new kid. </a:t>
            </a:r>
          </a:p>
          <a:p>
            <a:pPr marL="0" indent="0">
              <a:buNone/>
            </a:pPr>
            <a:r>
              <a:rPr lang="en-US" sz="1800" dirty="0"/>
              <a:t>I would wake up every day with a feeling of dread and felt physically sick at the thought of going to school. I used to try and think of every possible excuse to get out of it. </a:t>
            </a:r>
          </a:p>
          <a:p>
            <a:pPr marL="0" indent="0">
              <a:buNone/>
            </a:pPr>
            <a:r>
              <a:rPr lang="en-US" sz="1800" dirty="0"/>
              <a:t>I couldn't take the bullying anymore. I'd had enough. I just didn't want to be a burden anymore. </a:t>
            </a:r>
          </a:p>
          <a:p>
            <a:pPr marL="0" indent="0">
              <a:buNone/>
            </a:pPr>
            <a:r>
              <a:rPr lang="en-US" sz="1800" dirty="0"/>
              <a:t>The bullying didn’t stop after school. They were all local kids that lived near me. I couldn’t go to the shops, the park or even the town </a:t>
            </a:r>
            <a:r>
              <a:rPr lang="en-US" sz="1800" dirty="0" err="1"/>
              <a:t>centre</a:t>
            </a:r>
            <a:r>
              <a:rPr lang="en-US" sz="1800" dirty="0"/>
              <a:t>. Wherever the bullies saw me, they kept it up. Even when they weren’t there, it was like they were following me. </a:t>
            </a:r>
          </a:p>
          <a:p>
            <a:pPr marL="0" indent="0">
              <a:buNone/>
            </a:pPr>
            <a:r>
              <a:rPr lang="en-US" sz="1800" dirty="0"/>
              <a:t>Secondary school was even worse. Those kids who didn’t know me were clued up by those who did. It got really nasty and I had doors slammed in my face, and my head bashed against a brick wall. I felt sick, scared and exhausted. </a:t>
            </a:r>
          </a:p>
          <a:p>
            <a:pPr marL="0" indent="0">
              <a:buNone/>
            </a:pPr>
            <a:r>
              <a:rPr lang="en-US" sz="1800" dirty="0"/>
              <a:t>I’d seen posters or Childline around the school and decided to call them. The first couple of times I called I couldn’t speak and I hung up. I just couldn’t say the words I needed to say. So I wrote a letter and I let it all out.</a:t>
            </a:r>
          </a:p>
          <a:p>
            <a:pPr marL="0" indent="0">
              <a:buNone/>
            </a:pPr>
            <a:r>
              <a:rPr lang="en-US" sz="1800" dirty="0"/>
              <a:t>They listened and believed everything I said. They gave me advice on how to cope with the bullying such as joining lessons earlier or later and avoiding areas where they congregated. Because I was believed, they also gave me the confidence to tell my mum and dad. </a:t>
            </a:r>
          </a:p>
          <a:p>
            <a:pPr marL="0" indent="0">
              <a:buNone/>
            </a:pPr>
            <a:r>
              <a:rPr lang="en-US" sz="1800" dirty="0"/>
              <a:t>I started calling twice a week, about the same time, and usually spoke to a counsellor called Craig. He really listened, didn’t tell me what to do, and gave me the time to explain how I was feeling. That was so important to me. </a:t>
            </a:r>
          </a:p>
          <a:p>
            <a:pPr marL="0" indent="0">
              <a:buNone/>
            </a:pPr>
            <a:r>
              <a:rPr lang="en-US" sz="1800" dirty="0"/>
              <a:t>On the phone, I could be me and they let me speak about my emotions and channel the negative feelings. Childline helped me </a:t>
            </a:r>
            <a:r>
              <a:rPr lang="en-US" sz="1800" dirty="0" err="1"/>
              <a:t>realise</a:t>
            </a:r>
            <a:r>
              <a:rPr lang="en-US" sz="1800" dirty="0"/>
              <a:t> that I had the strength to overcome the bullying within me. It was always there, I just needed someone to help me find it</a:t>
            </a:r>
            <a:endParaRPr lang="en-GB" sz="1800" dirty="0"/>
          </a:p>
        </p:txBody>
      </p:sp>
    </p:spTree>
    <p:extLst>
      <p:ext uri="{BB962C8B-B14F-4D97-AF65-F5344CB8AC3E}">
        <p14:creationId xmlns:p14="http://schemas.microsoft.com/office/powerpoint/2010/main" val="9476248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1EDA7DBC-6E86-48CF-A487-700AED52027C}"/>
              </a:ext>
            </a:extLst>
          </p:cNvPr>
          <p:cNvSpPr txBox="1"/>
          <p:nvPr/>
        </p:nvSpPr>
        <p:spPr>
          <a:xfrm>
            <a:off x="222104" y="249734"/>
            <a:ext cx="6347534" cy="769441"/>
          </a:xfrm>
          <a:prstGeom prst="rect">
            <a:avLst/>
          </a:prstGeom>
          <a:noFill/>
        </p:spPr>
        <p:txBody>
          <a:bodyPr wrap="square" rtlCol="0">
            <a:spAutoFit/>
          </a:bodyPr>
          <a:lstStyle/>
          <a:p>
            <a:r>
              <a:rPr lang="en-GB" sz="4400" b="1" dirty="0">
                <a:latin typeface="Ink Free" panose="03080402000500000000" pitchFamily="66" charset="0"/>
              </a:rPr>
              <a:t>The Paper Birds</a:t>
            </a:r>
          </a:p>
        </p:txBody>
      </p:sp>
      <p:pic>
        <p:nvPicPr>
          <p:cNvPr id="1026" name="Picture 2" descr="The Paper Birds (@ThePaperBirds) | Twitter">
            <a:extLst>
              <a:ext uri="{FF2B5EF4-FFF2-40B4-BE49-F238E27FC236}">
                <a16:creationId xmlns:a16="http://schemas.microsoft.com/office/drawing/2014/main" id="{6E41A3D2-68B6-4193-B8C0-1446B810F38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000"/>
          <a:stretch/>
        </p:blipFill>
        <p:spPr bwMode="auto">
          <a:xfrm>
            <a:off x="9023902" y="-1"/>
            <a:ext cx="3168098" cy="321945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2A42237-A96F-4973-9197-ED9B573CB091}"/>
              </a:ext>
            </a:extLst>
          </p:cNvPr>
          <p:cNvSpPr txBox="1"/>
          <p:nvPr/>
        </p:nvSpPr>
        <p:spPr>
          <a:xfrm>
            <a:off x="380999" y="1190625"/>
            <a:ext cx="11058525" cy="5293757"/>
          </a:xfrm>
          <a:prstGeom prst="rect">
            <a:avLst/>
          </a:prstGeom>
          <a:noFill/>
        </p:spPr>
        <p:txBody>
          <a:bodyPr wrap="square" rtlCol="0">
            <a:spAutoFit/>
          </a:bodyPr>
          <a:lstStyle/>
          <a:p>
            <a:r>
              <a:rPr lang="en-GB" sz="2000" dirty="0">
                <a:solidFill>
                  <a:srgbClr val="002060"/>
                </a:solidFill>
              </a:rPr>
              <a:t>We will be watching a clip of a theatre company called ‘The Paper Birds’. </a:t>
            </a:r>
          </a:p>
          <a:p>
            <a:r>
              <a:rPr lang="en-GB" sz="2000" dirty="0">
                <a:solidFill>
                  <a:srgbClr val="002060"/>
                </a:solidFill>
              </a:rPr>
              <a:t>Below is the description that they give of their theatre company.</a:t>
            </a:r>
          </a:p>
          <a:p>
            <a:endParaRPr lang="en-GB" sz="2000" dirty="0"/>
          </a:p>
          <a:p>
            <a:r>
              <a:rPr lang="en-GB" sz="2000" dirty="0"/>
              <a:t>‘The Paper Birds is a devising theatre company, with a social and political agenda. </a:t>
            </a:r>
          </a:p>
          <a:p>
            <a:r>
              <a:rPr lang="en-GB" sz="2000" dirty="0"/>
              <a:t>We are recognised as UK leaders in verbatim theatre. We’re artists, investigators, entrepreneurs, educators. We pride ourselves on taking complex subjects and making them accessible. </a:t>
            </a:r>
          </a:p>
          <a:p>
            <a:endParaRPr lang="en-GB" sz="2000" dirty="0"/>
          </a:p>
          <a:p>
            <a:r>
              <a:rPr lang="en-GB" sz="2000" dirty="0"/>
              <a:t>Our </a:t>
            </a:r>
            <a:r>
              <a:rPr lang="en-GB" sz="2000" b="1" dirty="0"/>
              <a:t>vision </a:t>
            </a:r>
            <a:r>
              <a:rPr lang="en-GB" sz="2000" dirty="0"/>
              <a:t>is to provoke change, one encounter at a time. Our </a:t>
            </a:r>
            <a:r>
              <a:rPr lang="en-GB" sz="2000" b="1" dirty="0"/>
              <a:t>mission </a:t>
            </a:r>
            <a:r>
              <a:rPr lang="en-GB" sz="2000" dirty="0"/>
              <a:t>is to be quiet rebels, </a:t>
            </a:r>
          </a:p>
          <a:p>
            <a:r>
              <a:rPr lang="en-GB" sz="2000" dirty="0"/>
              <a:t>amplifying the voices of everyday people. We inspire change through the theatre we create.  </a:t>
            </a:r>
          </a:p>
          <a:p>
            <a:r>
              <a:rPr lang="en-GB" sz="2000" dirty="0"/>
              <a:t>We are story collectors. We spend time in communities, listening to personal experiences. </a:t>
            </a:r>
          </a:p>
          <a:p>
            <a:r>
              <a:rPr lang="en-GB" sz="2000" dirty="0"/>
              <a:t>The words of the people we meet form the backbone of our shows, giving voice to the voiceless, painting powerful and very human alternative social commentaries. </a:t>
            </a:r>
          </a:p>
          <a:p>
            <a:endParaRPr lang="en-GB" sz="2000" dirty="0"/>
          </a:p>
          <a:p>
            <a:r>
              <a:rPr lang="en-GB" sz="2000" dirty="0"/>
              <a:t>Our desire to listen, to understand and then ‘give voice’ means not only making space for the under-represented and the misunderstood, but also that our shows explore voices from all walks of life. </a:t>
            </a:r>
          </a:p>
          <a:p>
            <a:r>
              <a:rPr lang="en-GB" sz="2000" dirty="0"/>
              <a:t>We aim to do this in breath-taking theatrical fashion.</a:t>
            </a:r>
          </a:p>
          <a:p>
            <a:endParaRPr lang="en-GB" dirty="0"/>
          </a:p>
        </p:txBody>
      </p:sp>
    </p:spTree>
    <p:extLst>
      <p:ext uri="{BB962C8B-B14F-4D97-AF65-F5344CB8AC3E}">
        <p14:creationId xmlns:p14="http://schemas.microsoft.com/office/powerpoint/2010/main" val="4247273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A464D28-1A60-43BB-847B-4D43E2BC1BE9}"/>
              </a:ext>
            </a:extLst>
          </p:cNvPr>
          <p:cNvSpPr txBox="1"/>
          <p:nvPr/>
        </p:nvSpPr>
        <p:spPr>
          <a:xfrm>
            <a:off x="222104" y="342990"/>
            <a:ext cx="6347534" cy="830997"/>
          </a:xfrm>
          <a:prstGeom prst="rect">
            <a:avLst/>
          </a:prstGeom>
          <a:noFill/>
        </p:spPr>
        <p:txBody>
          <a:bodyPr wrap="square" rtlCol="0">
            <a:spAutoFit/>
          </a:bodyPr>
          <a:lstStyle/>
          <a:p>
            <a:r>
              <a:rPr lang="en-GB" sz="4800" b="1" dirty="0">
                <a:latin typeface="Ink Free" panose="03080402000500000000" pitchFamily="66" charset="0"/>
              </a:rPr>
              <a:t>The Paper Birds</a:t>
            </a:r>
          </a:p>
        </p:txBody>
      </p:sp>
      <p:sp>
        <p:nvSpPr>
          <p:cNvPr id="4" name="TextBox 3">
            <a:extLst>
              <a:ext uri="{FF2B5EF4-FFF2-40B4-BE49-F238E27FC236}">
                <a16:creationId xmlns:a16="http://schemas.microsoft.com/office/drawing/2014/main" id="{2677A237-8DFA-4CE9-8A9B-5F40CFE2D757}"/>
              </a:ext>
            </a:extLst>
          </p:cNvPr>
          <p:cNvSpPr txBox="1"/>
          <p:nvPr/>
        </p:nvSpPr>
        <p:spPr>
          <a:xfrm>
            <a:off x="333375" y="1388099"/>
            <a:ext cx="11353800" cy="4401205"/>
          </a:xfrm>
          <a:prstGeom prst="rect">
            <a:avLst/>
          </a:prstGeom>
          <a:noFill/>
        </p:spPr>
        <p:txBody>
          <a:bodyPr wrap="square" rtlCol="0">
            <a:spAutoFit/>
          </a:bodyPr>
          <a:lstStyle/>
          <a:p>
            <a:r>
              <a:rPr lang="en-GB" sz="2800" dirty="0"/>
              <a:t>The video shows a part of the process that The Paper Birds           </a:t>
            </a:r>
          </a:p>
          <a:p>
            <a:r>
              <a:rPr lang="en-GB" sz="2800" dirty="0"/>
              <a:t>go through to create their own Verbatim productions. </a:t>
            </a:r>
          </a:p>
          <a:p>
            <a:pPr algn="ctr"/>
            <a:endParaRPr lang="en-GB" sz="2800" dirty="0"/>
          </a:p>
          <a:p>
            <a:pPr algn="ctr"/>
            <a:r>
              <a:rPr lang="en-GB" sz="2800" dirty="0"/>
              <a:t>As you watch the video take notes.</a:t>
            </a:r>
          </a:p>
          <a:p>
            <a:pPr algn="ctr"/>
            <a:r>
              <a:rPr lang="en-GB" sz="2800" b="1" dirty="0"/>
              <a:t>Consider the following areas when making your notes:</a:t>
            </a:r>
          </a:p>
          <a:p>
            <a:pPr algn="ctr"/>
            <a:endParaRPr lang="en-GB" sz="2800" dirty="0"/>
          </a:p>
          <a:p>
            <a:pPr marL="457200" indent="-457200" algn="ctr">
              <a:buFontTx/>
              <a:buChar char="-"/>
            </a:pPr>
            <a:r>
              <a:rPr lang="en-GB" sz="2800" dirty="0"/>
              <a:t>The topics that The Paper Birds choose to focus on. </a:t>
            </a:r>
          </a:p>
          <a:p>
            <a:pPr marL="457200" indent="-457200" algn="ctr">
              <a:buFontTx/>
              <a:buChar char="-"/>
            </a:pPr>
            <a:r>
              <a:rPr lang="en-GB" sz="2800" dirty="0"/>
              <a:t>The process they go through when researching the topic. </a:t>
            </a:r>
          </a:p>
          <a:p>
            <a:pPr marL="457200" indent="-457200" algn="ctr">
              <a:buFontTx/>
              <a:buChar char="-"/>
            </a:pPr>
            <a:r>
              <a:rPr lang="en-GB" sz="2800" dirty="0"/>
              <a:t>How they use the research they have found. </a:t>
            </a:r>
          </a:p>
          <a:p>
            <a:pPr marL="457200" indent="-457200" algn="ctr">
              <a:buFontTx/>
              <a:buChar char="-"/>
            </a:pPr>
            <a:endParaRPr lang="en-GB" sz="2800" dirty="0"/>
          </a:p>
        </p:txBody>
      </p:sp>
      <p:sp>
        <p:nvSpPr>
          <p:cNvPr id="5" name="TextBox 4">
            <a:extLst>
              <a:ext uri="{FF2B5EF4-FFF2-40B4-BE49-F238E27FC236}">
                <a16:creationId xmlns:a16="http://schemas.microsoft.com/office/drawing/2014/main" id="{4903A558-C5A0-4364-8353-B1B50D3AA858}"/>
              </a:ext>
            </a:extLst>
          </p:cNvPr>
          <p:cNvSpPr txBox="1"/>
          <p:nvPr/>
        </p:nvSpPr>
        <p:spPr>
          <a:xfrm>
            <a:off x="1064004" y="6048076"/>
            <a:ext cx="10318372" cy="400110"/>
          </a:xfrm>
          <a:prstGeom prst="rect">
            <a:avLst/>
          </a:prstGeom>
          <a:solidFill>
            <a:schemeClr val="bg1"/>
          </a:solidFill>
          <a:ln w="34925">
            <a:solidFill>
              <a:srgbClr val="C00000"/>
            </a:solidFill>
          </a:ln>
        </p:spPr>
        <p:txBody>
          <a:bodyPr wrap="square" rtlCol="0">
            <a:spAutoFit/>
          </a:bodyPr>
          <a:lstStyle/>
          <a:p>
            <a:pPr algn="ctr"/>
            <a:r>
              <a:rPr lang="en-GB" sz="2000" b="1" dirty="0"/>
              <a:t>LO: </a:t>
            </a:r>
            <a:r>
              <a:rPr lang="en-GB" sz="2000" dirty="0"/>
              <a:t>To understand how to create a Verbatim script from research findings and interview material.</a:t>
            </a:r>
          </a:p>
        </p:txBody>
      </p:sp>
      <p:pic>
        <p:nvPicPr>
          <p:cNvPr id="6" name="Picture 2" descr="The Paper Birds (@ThePaperBirds) | Twitter">
            <a:extLst>
              <a:ext uri="{FF2B5EF4-FFF2-40B4-BE49-F238E27FC236}">
                <a16:creationId xmlns:a16="http://schemas.microsoft.com/office/drawing/2014/main" id="{61951581-BAE9-4E19-B902-CEC1F246C3C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000"/>
          <a:stretch/>
        </p:blipFill>
        <p:spPr bwMode="auto">
          <a:xfrm>
            <a:off x="9023902" y="-1"/>
            <a:ext cx="3168098" cy="321945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2987B7A-74D1-4A1C-9676-9A03B57783F7}"/>
              </a:ext>
            </a:extLst>
          </p:cNvPr>
          <p:cNvSpPr txBox="1"/>
          <p:nvPr/>
        </p:nvSpPr>
        <p:spPr>
          <a:xfrm>
            <a:off x="1620267" y="5465756"/>
            <a:ext cx="8780016" cy="369332"/>
          </a:xfrm>
          <a:prstGeom prst="rect">
            <a:avLst/>
          </a:prstGeom>
          <a:noFill/>
        </p:spPr>
        <p:txBody>
          <a:bodyPr wrap="square" rtlCol="0">
            <a:spAutoFit/>
          </a:bodyPr>
          <a:lstStyle/>
          <a:p>
            <a:pPr algn="ctr"/>
            <a:r>
              <a:rPr lang="en-GB" dirty="0">
                <a:hlinkClick r:id="rId3"/>
              </a:rPr>
              <a:t>https://www.youtube.com/watch?v=1omtiQxXbls</a:t>
            </a:r>
            <a:r>
              <a:rPr lang="en-GB" dirty="0"/>
              <a:t> </a:t>
            </a:r>
          </a:p>
        </p:txBody>
      </p:sp>
    </p:spTree>
    <p:extLst>
      <p:ext uri="{BB962C8B-B14F-4D97-AF65-F5344CB8AC3E}">
        <p14:creationId xmlns:p14="http://schemas.microsoft.com/office/powerpoint/2010/main" val="14407001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The Paper Birds: Estate of The Nation">
            <a:hlinkClick r:id="" action="ppaction://media"/>
            <a:extLst>
              <a:ext uri="{FF2B5EF4-FFF2-40B4-BE49-F238E27FC236}">
                <a16:creationId xmlns:a16="http://schemas.microsoft.com/office/drawing/2014/main" id="{05129E96-72BD-4F63-A8CF-6127C5FF8EF5}"/>
              </a:ext>
            </a:extLst>
          </p:cNvPr>
          <p:cNvPicPr>
            <a:picLocks noRot="1" noChangeAspect="1"/>
          </p:cNvPicPr>
          <p:nvPr>
            <a:videoFile r:link="rId1"/>
          </p:nvPr>
        </p:nvPicPr>
        <p:blipFill>
          <a:blip r:embed="rId4"/>
          <a:stretch>
            <a:fillRect/>
          </a:stretch>
        </p:blipFill>
        <p:spPr>
          <a:xfrm>
            <a:off x="1795477" y="889000"/>
            <a:ext cx="8991150" cy="5080000"/>
          </a:xfrm>
          <a:prstGeom prst="rect">
            <a:avLst/>
          </a:prstGeom>
        </p:spPr>
      </p:pic>
    </p:spTree>
    <p:extLst>
      <p:ext uri="{BB962C8B-B14F-4D97-AF65-F5344CB8AC3E}">
        <p14:creationId xmlns:p14="http://schemas.microsoft.com/office/powerpoint/2010/main" val="848467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E442304-DDBD-4F7B-8017-36BCC863FB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F3BF677-3FCE-42D7-988A-EB105EB29F1E}"/>
              </a:ext>
            </a:extLst>
          </p:cNvPr>
          <p:cNvSpPr>
            <a:spLocks noGrp="1"/>
          </p:cNvSpPr>
          <p:nvPr>
            <p:ph type="title"/>
          </p:nvPr>
        </p:nvSpPr>
        <p:spPr>
          <a:xfrm>
            <a:off x="635000" y="640823"/>
            <a:ext cx="3418659" cy="5583148"/>
          </a:xfrm>
        </p:spPr>
        <p:txBody>
          <a:bodyPr anchor="ctr">
            <a:normAutofit/>
          </a:bodyPr>
          <a:lstStyle/>
          <a:p>
            <a:r>
              <a:rPr lang="en-GB" sz="5400" b="1">
                <a:latin typeface="Ink Free" panose="03080402000500000000" pitchFamily="66" charset="0"/>
              </a:rPr>
              <a:t>Task Two </a:t>
            </a:r>
            <a:br>
              <a:rPr lang="en-GB" sz="5400" b="1">
                <a:latin typeface="Ink Free" panose="03080402000500000000" pitchFamily="66" charset="0"/>
              </a:rPr>
            </a:br>
            <a:r>
              <a:rPr lang="en-US" sz="5400"/>
              <a:t>Research Findings</a:t>
            </a:r>
            <a:endParaRPr lang="en-GB" sz="5400"/>
          </a:p>
        </p:txBody>
      </p:sp>
      <p:sp>
        <p:nvSpPr>
          <p:cNvPr id="12" name="sketch line">
            <a:extLst>
              <a:ext uri="{FF2B5EF4-FFF2-40B4-BE49-F238E27FC236}">
                <a16:creationId xmlns:a16="http://schemas.microsoft.com/office/drawing/2014/main" id="{5E107275-3853-46FD-A241-DE4355A426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627450" y="3462719"/>
            <a:ext cx="5410200" cy="18288"/>
          </a:xfrm>
          <a:custGeom>
            <a:avLst/>
            <a:gdLst>
              <a:gd name="connsiteX0" fmla="*/ 0 w 5410200"/>
              <a:gd name="connsiteY0" fmla="*/ 0 h 18288"/>
              <a:gd name="connsiteX1" fmla="*/ 568071 w 5410200"/>
              <a:gd name="connsiteY1" fmla="*/ 0 h 18288"/>
              <a:gd name="connsiteX2" fmla="*/ 1298448 w 5410200"/>
              <a:gd name="connsiteY2" fmla="*/ 0 h 18288"/>
              <a:gd name="connsiteX3" fmla="*/ 1920621 w 5410200"/>
              <a:gd name="connsiteY3" fmla="*/ 0 h 18288"/>
              <a:gd name="connsiteX4" fmla="*/ 2488692 w 5410200"/>
              <a:gd name="connsiteY4" fmla="*/ 0 h 18288"/>
              <a:gd name="connsiteX5" fmla="*/ 3219069 w 5410200"/>
              <a:gd name="connsiteY5" fmla="*/ 0 h 18288"/>
              <a:gd name="connsiteX6" fmla="*/ 3895344 w 5410200"/>
              <a:gd name="connsiteY6" fmla="*/ 0 h 18288"/>
              <a:gd name="connsiteX7" fmla="*/ 4571619 w 5410200"/>
              <a:gd name="connsiteY7" fmla="*/ 0 h 18288"/>
              <a:gd name="connsiteX8" fmla="*/ 5410200 w 5410200"/>
              <a:gd name="connsiteY8" fmla="*/ 0 h 18288"/>
              <a:gd name="connsiteX9" fmla="*/ 5410200 w 5410200"/>
              <a:gd name="connsiteY9" fmla="*/ 18288 h 18288"/>
              <a:gd name="connsiteX10" fmla="*/ 4842129 w 5410200"/>
              <a:gd name="connsiteY10" fmla="*/ 18288 h 18288"/>
              <a:gd name="connsiteX11" fmla="*/ 4328160 w 5410200"/>
              <a:gd name="connsiteY11" fmla="*/ 18288 h 18288"/>
              <a:gd name="connsiteX12" fmla="*/ 3597783 w 5410200"/>
              <a:gd name="connsiteY12" fmla="*/ 18288 h 18288"/>
              <a:gd name="connsiteX13" fmla="*/ 3029712 w 5410200"/>
              <a:gd name="connsiteY13" fmla="*/ 18288 h 18288"/>
              <a:gd name="connsiteX14" fmla="*/ 2299335 w 5410200"/>
              <a:gd name="connsiteY14" fmla="*/ 18288 h 18288"/>
              <a:gd name="connsiteX15" fmla="*/ 1514856 w 5410200"/>
              <a:gd name="connsiteY15" fmla="*/ 18288 h 18288"/>
              <a:gd name="connsiteX16" fmla="*/ 892683 w 5410200"/>
              <a:gd name="connsiteY16" fmla="*/ 18288 h 18288"/>
              <a:gd name="connsiteX17" fmla="*/ 0 w 5410200"/>
              <a:gd name="connsiteY17" fmla="*/ 18288 h 18288"/>
              <a:gd name="connsiteX18" fmla="*/ 0 w 5410200"/>
              <a:gd name="connsiteY18"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5410200" h="18288" fill="none" extrusionOk="0">
                <a:moveTo>
                  <a:pt x="0" y="0"/>
                </a:moveTo>
                <a:cubicBezTo>
                  <a:pt x="163050" y="-18707"/>
                  <a:pt x="319321" y="-16364"/>
                  <a:pt x="568071" y="0"/>
                </a:cubicBezTo>
                <a:cubicBezTo>
                  <a:pt x="816821" y="16364"/>
                  <a:pt x="1013224" y="-7268"/>
                  <a:pt x="1298448" y="0"/>
                </a:cubicBezTo>
                <a:cubicBezTo>
                  <a:pt x="1583672" y="7268"/>
                  <a:pt x="1631711" y="-3367"/>
                  <a:pt x="1920621" y="0"/>
                </a:cubicBezTo>
                <a:cubicBezTo>
                  <a:pt x="2209531" y="3367"/>
                  <a:pt x="2364420" y="-19184"/>
                  <a:pt x="2488692" y="0"/>
                </a:cubicBezTo>
                <a:cubicBezTo>
                  <a:pt x="2612964" y="19184"/>
                  <a:pt x="3023298" y="-34627"/>
                  <a:pt x="3219069" y="0"/>
                </a:cubicBezTo>
                <a:cubicBezTo>
                  <a:pt x="3414840" y="34627"/>
                  <a:pt x="3656810" y="24043"/>
                  <a:pt x="3895344" y="0"/>
                </a:cubicBezTo>
                <a:cubicBezTo>
                  <a:pt x="4133879" y="-24043"/>
                  <a:pt x="4393984" y="-19577"/>
                  <a:pt x="4571619" y="0"/>
                </a:cubicBezTo>
                <a:cubicBezTo>
                  <a:pt x="4749255" y="19577"/>
                  <a:pt x="5179928" y="-6281"/>
                  <a:pt x="5410200" y="0"/>
                </a:cubicBezTo>
                <a:cubicBezTo>
                  <a:pt x="5410730" y="6954"/>
                  <a:pt x="5410934" y="12839"/>
                  <a:pt x="5410200" y="18288"/>
                </a:cubicBezTo>
                <a:cubicBezTo>
                  <a:pt x="5139060" y="6751"/>
                  <a:pt x="5121593" y="31035"/>
                  <a:pt x="4842129" y="18288"/>
                </a:cubicBezTo>
                <a:cubicBezTo>
                  <a:pt x="4562665" y="5541"/>
                  <a:pt x="4448273" y="9487"/>
                  <a:pt x="4328160" y="18288"/>
                </a:cubicBezTo>
                <a:cubicBezTo>
                  <a:pt x="4208047" y="27089"/>
                  <a:pt x="3760936" y="22567"/>
                  <a:pt x="3597783" y="18288"/>
                </a:cubicBezTo>
                <a:cubicBezTo>
                  <a:pt x="3434630" y="14009"/>
                  <a:pt x="3299718" y="33213"/>
                  <a:pt x="3029712" y="18288"/>
                </a:cubicBezTo>
                <a:cubicBezTo>
                  <a:pt x="2759706" y="3363"/>
                  <a:pt x="2640159" y="27394"/>
                  <a:pt x="2299335" y="18288"/>
                </a:cubicBezTo>
                <a:cubicBezTo>
                  <a:pt x="1958511" y="9182"/>
                  <a:pt x="1801186" y="28985"/>
                  <a:pt x="1514856" y="18288"/>
                </a:cubicBezTo>
                <a:cubicBezTo>
                  <a:pt x="1228526" y="7591"/>
                  <a:pt x="1063509" y="-5305"/>
                  <a:pt x="892683" y="18288"/>
                </a:cubicBezTo>
                <a:cubicBezTo>
                  <a:pt x="721857" y="41881"/>
                  <a:pt x="186945" y="-20897"/>
                  <a:pt x="0" y="18288"/>
                </a:cubicBezTo>
                <a:cubicBezTo>
                  <a:pt x="-570" y="9279"/>
                  <a:pt x="132" y="5100"/>
                  <a:pt x="0" y="0"/>
                </a:cubicBezTo>
                <a:close/>
              </a:path>
              <a:path w="5410200" h="18288" stroke="0" extrusionOk="0">
                <a:moveTo>
                  <a:pt x="0" y="0"/>
                </a:moveTo>
                <a:cubicBezTo>
                  <a:pt x="285096" y="-4925"/>
                  <a:pt x="376456" y="22268"/>
                  <a:pt x="622173" y="0"/>
                </a:cubicBezTo>
                <a:cubicBezTo>
                  <a:pt x="867890" y="-22268"/>
                  <a:pt x="1031392" y="7228"/>
                  <a:pt x="1136142" y="0"/>
                </a:cubicBezTo>
                <a:cubicBezTo>
                  <a:pt x="1240892" y="-7228"/>
                  <a:pt x="1561853" y="9877"/>
                  <a:pt x="1920621" y="0"/>
                </a:cubicBezTo>
                <a:cubicBezTo>
                  <a:pt x="2279389" y="-9877"/>
                  <a:pt x="2367255" y="19546"/>
                  <a:pt x="2542794" y="0"/>
                </a:cubicBezTo>
                <a:cubicBezTo>
                  <a:pt x="2718333" y="-19546"/>
                  <a:pt x="2866732" y="-22226"/>
                  <a:pt x="3164967" y="0"/>
                </a:cubicBezTo>
                <a:cubicBezTo>
                  <a:pt x="3463202" y="22226"/>
                  <a:pt x="3568055" y="-2765"/>
                  <a:pt x="3949446" y="0"/>
                </a:cubicBezTo>
                <a:cubicBezTo>
                  <a:pt x="4330837" y="2765"/>
                  <a:pt x="4287895" y="10557"/>
                  <a:pt x="4517517" y="0"/>
                </a:cubicBezTo>
                <a:cubicBezTo>
                  <a:pt x="4747139" y="-10557"/>
                  <a:pt x="5149588" y="8716"/>
                  <a:pt x="5410200" y="0"/>
                </a:cubicBezTo>
                <a:cubicBezTo>
                  <a:pt x="5409517" y="5414"/>
                  <a:pt x="5409480" y="12510"/>
                  <a:pt x="5410200" y="18288"/>
                </a:cubicBezTo>
                <a:cubicBezTo>
                  <a:pt x="5163327" y="41494"/>
                  <a:pt x="5008749" y="10693"/>
                  <a:pt x="4842129" y="18288"/>
                </a:cubicBezTo>
                <a:cubicBezTo>
                  <a:pt x="4675509" y="25883"/>
                  <a:pt x="4433401" y="-615"/>
                  <a:pt x="4165854" y="18288"/>
                </a:cubicBezTo>
                <a:cubicBezTo>
                  <a:pt x="3898308" y="37191"/>
                  <a:pt x="3809032" y="-8710"/>
                  <a:pt x="3543681" y="18288"/>
                </a:cubicBezTo>
                <a:cubicBezTo>
                  <a:pt x="3278330" y="45286"/>
                  <a:pt x="3073876" y="-15917"/>
                  <a:pt x="2759202" y="18288"/>
                </a:cubicBezTo>
                <a:cubicBezTo>
                  <a:pt x="2444528" y="52493"/>
                  <a:pt x="2204144" y="3372"/>
                  <a:pt x="1974723" y="18288"/>
                </a:cubicBezTo>
                <a:cubicBezTo>
                  <a:pt x="1745302" y="33204"/>
                  <a:pt x="1602335" y="31490"/>
                  <a:pt x="1406652" y="18288"/>
                </a:cubicBezTo>
                <a:cubicBezTo>
                  <a:pt x="1210969" y="5086"/>
                  <a:pt x="923948" y="3161"/>
                  <a:pt x="730377" y="18288"/>
                </a:cubicBezTo>
                <a:cubicBezTo>
                  <a:pt x="536806" y="33415"/>
                  <a:pt x="336496" y="-141"/>
                  <a:pt x="0" y="18288"/>
                </a:cubicBezTo>
                <a:cubicBezTo>
                  <a:pt x="-306" y="11061"/>
                  <a:pt x="-655" y="7751"/>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3EE93B0B-876C-4481-B157-A2AFA2B0847B}"/>
              </a:ext>
            </a:extLst>
          </p:cNvPr>
          <p:cNvGraphicFramePr>
            <a:graphicFrameLocks noGrp="1"/>
          </p:cNvGraphicFramePr>
          <p:nvPr>
            <p:ph idx="1"/>
            <p:extLst>
              <p:ext uri="{D42A27DB-BD31-4B8C-83A1-F6EECF244321}">
                <p14:modId xmlns:p14="http://schemas.microsoft.com/office/powerpoint/2010/main" val="3341774733"/>
              </p:ext>
            </p:extLst>
          </p:nvPr>
        </p:nvGraphicFramePr>
        <p:xfrm>
          <a:off x="4648018" y="640822"/>
          <a:ext cx="6900512" cy="553614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3" descr="Open book outline">
            <a:extLst>
              <a:ext uri="{FF2B5EF4-FFF2-40B4-BE49-F238E27FC236}">
                <a16:creationId xmlns:a16="http://schemas.microsoft.com/office/drawing/2014/main" id="{86A81CE7-EC6E-4173-B6DD-C4FE81B498D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650695" y="640822"/>
            <a:ext cx="2895157" cy="2895157"/>
          </a:xfrm>
          <a:prstGeom prst="rect">
            <a:avLst/>
          </a:prstGeom>
        </p:spPr>
      </p:pic>
    </p:spTree>
    <p:extLst>
      <p:ext uri="{BB962C8B-B14F-4D97-AF65-F5344CB8AC3E}">
        <p14:creationId xmlns:p14="http://schemas.microsoft.com/office/powerpoint/2010/main" val="38910973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76F8CD-D98E-47D5-959E-8751A77EA331}"/>
              </a:ext>
            </a:extLst>
          </p:cNvPr>
          <p:cNvSpPr txBox="1"/>
          <p:nvPr/>
        </p:nvSpPr>
        <p:spPr>
          <a:xfrm>
            <a:off x="1064004" y="6048076"/>
            <a:ext cx="10318372" cy="400110"/>
          </a:xfrm>
          <a:prstGeom prst="rect">
            <a:avLst/>
          </a:prstGeom>
          <a:solidFill>
            <a:schemeClr val="bg1"/>
          </a:solidFill>
          <a:ln w="34925">
            <a:solidFill>
              <a:srgbClr val="C00000"/>
            </a:solidFill>
          </a:ln>
        </p:spPr>
        <p:txBody>
          <a:bodyPr wrap="square" rtlCol="0">
            <a:spAutoFit/>
          </a:bodyPr>
          <a:lstStyle/>
          <a:p>
            <a:pPr algn="ctr"/>
            <a:r>
              <a:rPr lang="en-GB" sz="2000" b="1" dirty="0"/>
              <a:t>LO: </a:t>
            </a:r>
            <a:r>
              <a:rPr lang="en-GB" sz="2000" dirty="0"/>
              <a:t>To understand how to create a Verbatim script from research findings and interview material.</a:t>
            </a:r>
          </a:p>
        </p:txBody>
      </p:sp>
      <p:sp>
        <p:nvSpPr>
          <p:cNvPr id="3" name="TextBox 2">
            <a:extLst>
              <a:ext uri="{FF2B5EF4-FFF2-40B4-BE49-F238E27FC236}">
                <a16:creationId xmlns:a16="http://schemas.microsoft.com/office/drawing/2014/main" id="{4453F38B-AE40-4549-B4A5-0CA74FEE6373}"/>
              </a:ext>
            </a:extLst>
          </p:cNvPr>
          <p:cNvSpPr txBox="1"/>
          <p:nvPr/>
        </p:nvSpPr>
        <p:spPr>
          <a:xfrm>
            <a:off x="142205" y="235688"/>
            <a:ext cx="11607946" cy="1323439"/>
          </a:xfrm>
          <a:prstGeom prst="rect">
            <a:avLst/>
          </a:prstGeom>
          <a:noFill/>
        </p:spPr>
        <p:txBody>
          <a:bodyPr wrap="square" rtlCol="0">
            <a:spAutoFit/>
          </a:bodyPr>
          <a:lstStyle/>
          <a:p>
            <a:pPr algn="ctr"/>
            <a:r>
              <a:rPr lang="en-GB" sz="4000" b="1" dirty="0">
                <a:latin typeface="Ink Free" panose="03080402000500000000" pitchFamily="66" charset="0"/>
              </a:rPr>
              <a:t>What Do We Need to Consider When </a:t>
            </a:r>
          </a:p>
          <a:p>
            <a:pPr algn="ctr"/>
            <a:r>
              <a:rPr lang="en-GB" sz="4000" b="1" dirty="0">
                <a:latin typeface="Ink Free" panose="03080402000500000000" pitchFamily="66" charset="0"/>
              </a:rPr>
              <a:t>Creating a Verbatim Script? </a:t>
            </a:r>
          </a:p>
        </p:txBody>
      </p:sp>
      <p:sp>
        <p:nvSpPr>
          <p:cNvPr id="4" name="TextBox 3">
            <a:extLst>
              <a:ext uri="{FF2B5EF4-FFF2-40B4-BE49-F238E27FC236}">
                <a16:creationId xmlns:a16="http://schemas.microsoft.com/office/drawing/2014/main" id="{216529E1-4DAE-435C-B9D3-32F4598EC0B0}"/>
              </a:ext>
            </a:extLst>
          </p:cNvPr>
          <p:cNvSpPr txBox="1"/>
          <p:nvPr/>
        </p:nvSpPr>
        <p:spPr>
          <a:xfrm>
            <a:off x="661987" y="2672569"/>
            <a:ext cx="10868025" cy="461665"/>
          </a:xfrm>
          <a:prstGeom prst="rect">
            <a:avLst/>
          </a:prstGeom>
          <a:noFill/>
        </p:spPr>
        <p:txBody>
          <a:bodyPr wrap="square" rtlCol="0">
            <a:spAutoFit/>
          </a:bodyPr>
          <a:lstStyle/>
          <a:p>
            <a:pPr marL="285750" indent="-285750">
              <a:buFont typeface="Arial" panose="020B0604020202020204" pitchFamily="34" charset="0"/>
              <a:buChar char="•"/>
            </a:pPr>
            <a:r>
              <a:rPr lang="en-GB" sz="2400" dirty="0"/>
              <a:t>The dialogue we use must not be taken out of context. </a:t>
            </a:r>
          </a:p>
        </p:txBody>
      </p:sp>
      <p:sp>
        <p:nvSpPr>
          <p:cNvPr id="5" name="TextBox 4">
            <a:extLst>
              <a:ext uri="{FF2B5EF4-FFF2-40B4-BE49-F238E27FC236}">
                <a16:creationId xmlns:a16="http://schemas.microsoft.com/office/drawing/2014/main" id="{CE32504B-B403-40FC-8EE7-89C09DDCCBBE}"/>
              </a:ext>
            </a:extLst>
          </p:cNvPr>
          <p:cNvSpPr txBox="1"/>
          <p:nvPr/>
        </p:nvSpPr>
        <p:spPr>
          <a:xfrm>
            <a:off x="661987" y="1766564"/>
            <a:ext cx="10868025" cy="830997"/>
          </a:xfrm>
          <a:prstGeom prst="rect">
            <a:avLst/>
          </a:prstGeom>
          <a:noFill/>
        </p:spPr>
        <p:txBody>
          <a:bodyPr wrap="square" rtlCol="0">
            <a:spAutoFit/>
          </a:bodyPr>
          <a:lstStyle/>
          <a:p>
            <a:pPr marL="285750" indent="-285750">
              <a:buFont typeface="Arial" panose="020B0604020202020204" pitchFamily="34" charset="0"/>
              <a:buChar char="•"/>
            </a:pPr>
            <a:r>
              <a:rPr lang="en-GB" sz="2400" dirty="0"/>
              <a:t>The character we are representing should be clear and we must be sensitive to the real person used as the inspiration.  </a:t>
            </a:r>
          </a:p>
        </p:txBody>
      </p:sp>
      <p:sp>
        <p:nvSpPr>
          <p:cNvPr id="6" name="TextBox 5">
            <a:extLst>
              <a:ext uri="{FF2B5EF4-FFF2-40B4-BE49-F238E27FC236}">
                <a16:creationId xmlns:a16="http://schemas.microsoft.com/office/drawing/2014/main" id="{898280DE-8813-4787-94FF-E85216048DD4}"/>
              </a:ext>
            </a:extLst>
          </p:cNvPr>
          <p:cNvSpPr txBox="1"/>
          <p:nvPr/>
        </p:nvSpPr>
        <p:spPr>
          <a:xfrm>
            <a:off x="661986" y="3209242"/>
            <a:ext cx="10868025" cy="461665"/>
          </a:xfrm>
          <a:prstGeom prst="rect">
            <a:avLst/>
          </a:prstGeom>
          <a:noFill/>
        </p:spPr>
        <p:txBody>
          <a:bodyPr wrap="square" rtlCol="0">
            <a:spAutoFit/>
          </a:bodyPr>
          <a:lstStyle/>
          <a:p>
            <a:pPr marL="285750" indent="-285750">
              <a:buFont typeface="Arial" panose="020B0604020202020204" pitchFamily="34" charset="0"/>
              <a:buChar char="•"/>
            </a:pPr>
            <a:r>
              <a:rPr lang="en-GB" sz="2400" dirty="0"/>
              <a:t>The message of the piece should be clear from the dialogue and action in the scene. </a:t>
            </a:r>
          </a:p>
        </p:txBody>
      </p:sp>
      <p:sp>
        <p:nvSpPr>
          <p:cNvPr id="7" name="TextBox 6">
            <a:extLst>
              <a:ext uri="{FF2B5EF4-FFF2-40B4-BE49-F238E27FC236}">
                <a16:creationId xmlns:a16="http://schemas.microsoft.com/office/drawing/2014/main" id="{0320DF08-DF22-4C55-8762-07E6B2E7239B}"/>
              </a:ext>
            </a:extLst>
          </p:cNvPr>
          <p:cNvSpPr txBox="1"/>
          <p:nvPr/>
        </p:nvSpPr>
        <p:spPr>
          <a:xfrm>
            <a:off x="661985" y="3745915"/>
            <a:ext cx="10868025" cy="830997"/>
          </a:xfrm>
          <a:prstGeom prst="rect">
            <a:avLst/>
          </a:prstGeom>
          <a:noFill/>
        </p:spPr>
        <p:txBody>
          <a:bodyPr wrap="square" rtlCol="0">
            <a:spAutoFit/>
          </a:bodyPr>
          <a:lstStyle/>
          <a:p>
            <a:pPr marL="285750" indent="-285750">
              <a:buFont typeface="Arial" panose="020B0604020202020204" pitchFamily="34" charset="0"/>
              <a:buChar char="•"/>
            </a:pPr>
            <a:r>
              <a:rPr lang="en-GB" sz="2400" dirty="0"/>
              <a:t>The dialogue should be interesting and insightful – giving us the unique perspective of the person we are representing. </a:t>
            </a:r>
          </a:p>
        </p:txBody>
      </p:sp>
      <p:sp>
        <p:nvSpPr>
          <p:cNvPr id="8" name="TextBox 7">
            <a:extLst>
              <a:ext uri="{FF2B5EF4-FFF2-40B4-BE49-F238E27FC236}">
                <a16:creationId xmlns:a16="http://schemas.microsoft.com/office/drawing/2014/main" id="{CDFA2A92-4FD8-4EDC-A7FB-50E584994E90}"/>
              </a:ext>
            </a:extLst>
          </p:cNvPr>
          <p:cNvSpPr txBox="1"/>
          <p:nvPr/>
        </p:nvSpPr>
        <p:spPr>
          <a:xfrm>
            <a:off x="661985" y="4576912"/>
            <a:ext cx="10868025" cy="1200329"/>
          </a:xfrm>
          <a:prstGeom prst="rect">
            <a:avLst/>
          </a:prstGeom>
          <a:noFill/>
        </p:spPr>
        <p:txBody>
          <a:bodyPr wrap="square" rtlCol="0">
            <a:spAutoFit/>
          </a:bodyPr>
          <a:lstStyle/>
          <a:p>
            <a:pPr marL="285750" indent="-285750">
              <a:buFont typeface="Arial" panose="020B0604020202020204" pitchFamily="34" charset="0"/>
              <a:buChar char="•"/>
            </a:pPr>
            <a:r>
              <a:rPr lang="en-GB" sz="2400" dirty="0"/>
              <a:t>The overall concept of the performance must be considered – where are you setting the performance? How does this impact the material / characters / dialogue needed to make the piece work?  </a:t>
            </a:r>
          </a:p>
        </p:txBody>
      </p:sp>
      <p:pic>
        <p:nvPicPr>
          <p:cNvPr id="9" name="Picture 8">
            <a:extLst>
              <a:ext uri="{FF2B5EF4-FFF2-40B4-BE49-F238E27FC236}">
                <a16:creationId xmlns:a16="http://schemas.microsoft.com/office/drawing/2014/main" id="{7AA2A081-D63C-4B8B-B090-F30A76A127C7}"/>
              </a:ext>
            </a:extLst>
          </p:cNvPr>
          <p:cNvPicPr>
            <a:picLocks noChangeAspect="1"/>
          </p:cNvPicPr>
          <p:nvPr/>
        </p:nvPicPr>
        <p:blipFill rotWithShape="1">
          <a:blip r:embed="rId2"/>
          <a:srcRect l="22427" t="18641" r="38544" b="11327"/>
          <a:stretch/>
        </p:blipFill>
        <p:spPr>
          <a:xfrm>
            <a:off x="10317887" y="242855"/>
            <a:ext cx="1512163" cy="1526269"/>
          </a:xfrm>
          <a:prstGeom prst="rect">
            <a:avLst/>
          </a:prstGeom>
        </p:spPr>
      </p:pic>
    </p:spTree>
    <p:extLst>
      <p:ext uri="{BB962C8B-B14F-4D97-AF65-F5344CB8AC3E}">
        <p14:creationId xmlns:p14="http://schemas.microsoft.com/office/powerpoint/2010/main" val="26974426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fade">
                                      <p:cBhvr>
                                        <p:cTn id="17" dur="500"/>
                                        <p:tgtEl>
                                          <p:spTgt spid="6">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xEl>
                                              <p:pRg st="0" end="0"/>
                                            </p:txEl>
                                          </p:spTgt>
                                        </p:tgtEl>
                                        <p:attrNameLst>
                                          <p:attrName>style.visibility</p:attrName>
                                        </p:attrNameLst>
                                      </p:cBhvr>
                                      <p:to>
                                        <p:strVal val="visible"/>
                                      </p:to>
                                    </p:set>
                                    <p:animEffect transition="in" filter="fade">
                                      <p:cBhvr>
                                        <p:cTn id="22" dur="500"/>
                                        <p:tgtEl>
                                          <p:spTgt spid="7">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fade">
                                      <p:cBhvr>
                                        <p:cTn id="27" dur="5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The Paper Birds (@ThePaperBirds) | Twitter">
            <a:extLst>
              <a:ext uri="{FF2B5EF4-FFF2-40B4-BE49-F238E27FC236}">
                <a16:creationId xmlns:a16="http://schemas.microsoft.com/office/drawing/2014/main" id="{A7107AC2-109F-4543-B1A5-70BAB0E4766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000"/>
          <a:stretch/>
        </p:blipFill>
        <p:spPr bwMode="auto">
          <a:xfrm>
            <a:off x="10096500" y="-1"/>
            <a:ext cx="2095500" cy="2129467"/>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4C479B3C-2794-4E61-92AA-11B5514BAC39}"/>
              </a:ext>
            </a:extLst>
          </p:cNvPr>
          <p:cNvSpPr txBox="1"/>
          <p:nvPr/>
        </p:nvSpPr>
        <p:spPr>
          <a:xfrm>
            <a:off x="1064004" y="6048076"/>
            <a:ext cx="10318372" cy="400110"/>
          </a:xfrm>
          <a:prstGeom prst="rect">
            <a:avLst/>
          </a:prstGeom>
          <a:solidFill>
            <a:schemeClr val="bg1"/>
          </a:solidFill>
          <a:ln w="34925">
            <a:solidFill>
              <a:srgbClr val="C00000"/>
            </a:solidFill>
          </a:ln>
        </p:spPr>
        <p:txBody>
          <a:bodyPr wrap="square" rtlCol="0">
            <a:spAutoFit/>
          </a:bodyPr>
          <a:lstStyle/>
          <a:p>
            <a:pPr algn="ctr"/>
            <a:r>
              <a:rPr lang="en-GB" sz="2000" b="1" dirty="0"/>
              <a:t>LO: </a:t>
            </a:r>
            <a:r>
              <a:rPr lang="en-GB" sz="2000" dirty="0"/>
              <a:t>To understand how to create a Verbatim script from research findings and interview material.</a:t>
            </a:r>
          </a:p>
        </p:txBody>
      </p:sp>
      <p:sp>
        <p:nvSpPr>
          <p:cNvPr id="3" name="TextBox 2">
            <a:extLst>
              <a:ext uri="{FF2B5EF4-FFF2-40B4-BE49-F238E27FC236}">
                <a16:creationId xmlns:a16="http://schemas.microsoft.com/office/drawing/2014/main" id="{27539C5D-3431-417D-9EC5-B759F2F811D3}"/>
              </a:ext>
            </a:extLst>
          </p:cNvPr>
          <p:cNvSpPr txBox="1"/>
          <p:nvPr/>
        </p:nvSpPr>
        <p:spPr>
          <a:xfrm>
            <a:off x="936814" y="4952547"/>
            <a:ext cx="10318372" cy="584775"/>
          </a:xfrm>
          <a:prstGeom prst="rect">
            <a:avLst/>
          </a:prstGeom>
          <a:noFill/>
        </p:spPr>
        <p:txBody>
          <a:bodyPr wrap="square" rtlCol="0">
            <a:spAutoFit/>
          </a:bodyPr>
          <a:lstStyle/>
          <a:p>
            <a:pPr algn="ctr"/>
            <a:r>
              <a:rPr lang="en-GB" sz="3200" dirty="0">
                <a:hlinkClick r:id="rId3"/>
              </a:rPr>
              <a:t>https://www.youtube.com/watch?v=uoV0dsGT0N4</a:t>
            </a:r>
            <a:r>
              <a:rPr lang="en-GB" sz="3200" dirty="0"/>
              <a:t> </a:t>
            </a:r>
          </a:p>
        </p:txBody>
      </p:sp>
      <p:sp>
        <p:nvSpPr>
          <p:cNvPr id="4" name="TextBox 3">
            <a:extLst>
              <a:ext uri="{FF2B5EF4-FFF2-40B4-BE49-F238E27FC236}">
                <a16:creationId xmlns:a16="http://schemas.microsoft.com/office/drawing/2014/main" id="{F0231B62-3589-4603-887D-0D1B7F904F3E}"/>
              </a:ext>
            </a:extLst>
          </p:cNvPr>
          <p:cNvSpPr txBox="1"/>
          <p:nvPr/>
        </p:nvSpPr>
        <p:spPr>
          <a:xfrm>
            <a:off x="133327" y="200948"/>
            <a:ext cx="8158416" cy="830997"/>
          </a:xfrm>
          <a:prstGeom prst="rect">
            <a:avLst/>
          </a:prstGeom>
          <a:noFill/>
        </p:spPr>
        <p:txBody>
          <a:bodyPr wrap="square" rtlCol="0">
            <a:spAutoFit/>
          </a:bodyPr>
          <a:lstStyle/>
          <a:p>
            <a:r>
              <a:rPr lang="en-GB" sz="4800" b="1" dirty="0">
                <a:latin typeface="Ink Free" panose="03080402000500000000" pitchFamily="66" charset="0"/>
              </a:rPr>
              <a:t>Presenting Verbatim Theatre</a:t>
            </a:r>
          </a:p>
        </p:txBody>
      </p:sp>
      <p:sp>
        <p:nvSpPr>
          <p:cNvPr id="5" name="TextBox 4">
            <a:extLst>
              <a:ext uri="{FF2B5EF4-FFF2-40B4-BE49-F238E27FC236}">
                <a16:creationId xmlns:a16="http://schemas.microsoft.com/office/drawing/2014/main" id="{6DC42714-2087-4F0F-86BF-2D823638DCB8}"/>
              </a:ext>
            </a:extLst>
          </p:cNvPr>
          <p:cNvSpPr txBox="1"/>
          <p:nvPr/>
        </p:nvSpPr>
        <p:spPr>
          <a:xfrm>
            <a:off x="467501" y="1245320"/>
            <a:ext cx="11012530" cy="3539430"/>
          </a:xfrm>
          <a:prstGeom prst="rect">
            <a:avLst/>
          </a:prstGeom>
          <a:noFill/>
        </p:spPr>
        <p:txBody>
          <a:bodyPr wrap="square" rtlCol="0">
            <a:spAutoFit/>
          </a:bodyPr>
          <a:lstStyle/>
          <a:p>
            <a:pPr algn="ctr"/>
            <a:r>
              <a:rPr lang="en-GB" sz="2800" dirty="0"/>
              <a:t>Watch the clip from The Paper Birds production called ‘</a:t>
            </a:r>
            <a:r>
              <a:rPr lang="en-GB" sz="2800" b="1" dirty="0"/>
              <a:t>Broke</a:t>
            </a:r>
            <a:r>
              <a:rPr lang="en-GB" sz="2800" dirty="0"/>
              <a:t>’.</a:t>
            </a:r>
          </a:p>
          <a:p>
            <a:pPr algn="ctr"/>
            <a:endParaRPr lang="en-GB" sz="1600" dirty="0"/>
          </a:p>
          <a:p>
            <a:pPr algn="ctr"/>
            <a:r>
              <a:rPr lang="en-GB" sz="2800" dirty="0"/>
              <a:t>This play is all about what it means to be living on the</a:t>
            </a:r>
          </a:p>
          <a:p>
            <a:pPr algn="ctr"/>
            <a:r>
              <a:rPr lang="en-GB" sz="2800" dirty="0"/>
              <a:t> front line of poverty and debt in the UK. </a:t>
            </a:r>
          </a:p>
          <a:p>
            <a:pPr algn="ctr"/>
            <a:endParaRPr lang="en-GB" sz="1600" dirty="0"/>
          </a:p>
          <a:p>
            <a:pPr algn="ctr"/>
            <a:r>
              <a:rPr lang="en-GB" sz="2800" dirty="0"/>
              <a:t>Look for how they present the different characters of those                            they interviewed despite only having three actors. </a:t>
            </a:r>
          </a:p>
          <a:p>
            <a:pPr algn="ctr"/>
            <a:endParaRPr lang="en-GB" sz="2400" dirty="0"/>
          </a:p>
          <a:p>
            <a:pPr algn="ctr"/>
            <a:r>
              <a:rPr lang="en-GB" sz="2800" b="1" dirty="0">
                <a:solidFill>
                  <a:srgbClr val="002060"/>
                </a:solidFill>
              </a:rPr>
              <a:t>You may need to turn up the volume as the clip is quite quiet!</a:t>
            </a:r>
          </a:p>
        </p:txBody>
      </p:sp>
    </p:spTree>
    <p:extLst>
      <p:ext uri="{BB962C8B-B14F-4D97-AF65-F5344CB8AC3E}">
        <p14:creationId xmlns:p14="http://schemas.microsoft.com/office/powerpoint/2010/main" val="29216307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The Paper Birds: QUICK-CLIPS - Multi role characters in 'Broke'">
            <a:hlinkClick r:id="" action="ppaction://media"/>
            <a:extLst>
              <a:ext uri="{FF2B5EF4-FFF2-40B4-BE49-F238E27FC236}">
                <a16:creationId xmlns:a16="http://schemas.microsoft.com/office/drawing/2014/main" id="{BDD5833C-263B-423C-9104-60BF57E06ADE}"/>
              </a:ext>
            </a:extLst>
          </p:cNvPr>
          <p:cNvPicPr>
            <a:picLocks noRot="1" noChangeAspect="1"/>
          </p:cNvPicPr>
          <p:nvPr>
            <a:videoFile r:link="rId1"/>
          </p:nvPr>
        </p:nvPicPr>
        <p:blipFill>
          <a:blip r:embed="rId3"/>
          <a:stretch>
            <a:fillRect/>
          </a:stretch>
        </p:blipFill>
        <p:spPr>
          <a:xfrm>
            <a:off x="2278763" y="1074737"/>
            <a:ext cx="8333674" cy="4708525"/>
          </a:xfrm>
          <a:prstGeom prst="rect">
            <a:avLst/>
          </a:prstGeom>
        </p:spPr>
      </p:pic>
    </p:spTree>
    <p:extLst>
      <p:ext uri="{BB962C8B-B14F-4D97-AF65-F5344CB8AC3E}">
        <p14:creationId xmlns:p14="http://schemas.microsoft.com/office/powerpoint/2010/main" val="2066727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5C5F3DD-6FE9-4F90-955C-B15F9B65544B}"/>
              </a:ext>
            </a:extLst>
          </p:cNvPr>
          <p:cNvSpPr>
            <a:spLocks noGrp="1"/>
          </p:cNvSpPr>
          <p:nvPr>
            <p:ph type="title"/>
          </p:nvPr>
        </p:nvSpPr>
        <p:spPr>
          <a:xfrm>
            <a:off x="643467" y="321734"/>
            <a:ext cx="10905066" cy="1135737"/>
          </a:xfrm>
        </p:spPr>
        <p:txBody>
          <a:bodyPr>
            <a:normAutofit/>
          </a:bodyPr>
          <a:lstStyle/>
          <a:p>
            <a:r>
              <a:rPr lang="en-GB" sz="3600" b="1" dirty="0">
                <a:solidFill>
                  <a:srgbClr val="002060"/>
                </a:solidFill>
                <a:latin typeface="Ink Free" panose="03080402000500000000" pitchFamily="66" charset="0"/>
              </a:rPr>
              <a:t>Task three </a:t>
            </a:r>
            <a:br>
              <a:rPr lang="en-GB" sz="3600" b="1" dirty="0">
                <a:solidFill>
                  <a:srgbClr val="002060"/>
                </a:solidFill>
                <a:latin typeface="Ink Free" panose="03080402000500000000" pitchFamily="66" charset="0"/>
              </a:rPr>
            </a:br>
            <a:r>
              <a:rPr lang="en-US" sz="3600" b="1" dirty="0"/>
              <a:t>Developing Your Script</a:t>
            </a:r>
            <a:endParaRPr lang="en-GB" sz="3600" b="1" dirty="0"/>
          </a:p>
        </p:txBody>
      </p:sp>
      <p:sp>
        <p:nvSpPr>
          <p:cNvPr id="3" name="Content Placeholder 2">
            <a:extLst>
              <a:ext uri="{FF2B5EF4-FFF2-40B4-BE49-F238E27FC236}">
                <a16:creationId xmlns:a16="http://schemas.microsoft.com/office/drawing/2014/main" id="{D251022F-67F3-480A-80AB-440C19776B23}"/>
              </a:ext>
            </a:extLst>
          </p:cNvPr>
          <p:cNvSpPr>
            <a:spLocks noGrp="1"/>
          </p:cNvSpPr>
          <p:nvPr>
            <p:ph idx="1"/>
          </p:nvPr>
        </p:nvSpPr>
        <p:spPr>
          <a:xfrm>
            <a:off x="643467" y="1782981"/>
            <a:ext cx="10905066" cy="4393982"/>
          </a:xfrm>
        </p:spPr>
        <p:txBody>
          <a:bodyPr>
            <a:normAutofit/>
          </a:bodyPr>
          <a:lstStyle/>
          <a:p>
            <a:r>
              <a:rPr lang="en-US" sz="2000" dirty="0"/>
              <a:t>You are to use your research to write at least one scene of your performance – this could be the opening scene or may be a scene later on in the performance if this is more fitting to the research. </a:t>
            </a:r>
          </a:p>
          <a:p>
            <a:r>
              <a:rPr lang="en-US" sz="2000" dirty="0"/>
              <a:t>You should consider the elements of the performance that you have developed in your initial ideas from the previous week </a:t>
            </a:r>
          </a:p>
          <a:p>
            <a:pPr marL="0" indent="0">
              <a:buNone/>
            </a:pPr>
            <a:r>
              <a:rPr lang="en-US" sz="2000" b="1" dirty="0"/>
              <a:t>What staging are your using? </a:t>
            </a:r>
          </a:p>
          <a:p>
            <a:pPr marL="0" indent="0">
              <a:buNone/>
            </a:pPr>
            <a:r>
              <a:rPr lang="en-US" sz="2000" b="1" dirty="0"/>
              <a:t>Does this impact the stage directions? </a:t>
            </a:r>
          </a:p>
          <a:p>
            <a:pPr marL="0" indent="0">
              <a:buNone/>
            </a:pPr>
            <a:r>
              <a:rPr lang="en-US" sz="2000" b="1" dirty="0"/>
              <a:t>What is their intention and how are they showing this in the script? </a:t>
            </a:r>
          </a:p>
          <a:p>
            <a:pPr marL="0" indent="0">
              <a:buNone/>
            </a:pPr>
            <a:r>
              <a:rPr lang="en-US" sz="2000" b="1" dirty="0"/>
              <a:t>What characters have they chosen to include and how are they making these clear whilst staying sensitive to the real people? </a:t>
            </a:r>
            <a:endParaRPr lang="en-GB" sz="2000" b="1" dirty="0"/>
          </a:p>
        </p:txBody>
      </p:sp>
      <p:sp>
        <p:nvSpPr>
          <p:cNvPr id="10" name="Rectangle 9">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Isosceles Triangle 1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Rectangle 15">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8658715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Freeform: Shape 8">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376156" y="-253670"/>
            <a:ext cx="182763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91641" y="422146"/>
            <a:ext cx="645368"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10043482" y="655140"/>
            <a:ext cx="687472"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9356643" y="0"/>
            <a:ext cx="2835357"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Isosceles Triangle 16">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976344" y="6115501"/>
            <a:ext cx="1494513"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Content Placeholder 7">
            <a:extLst>
              <a:ext uri="{FF2B5EF4-FFF2-40B4-BE49-F238E27FC236}">
                <a16:creationId xmlns:a16="http://schemas.microsoft.com/office/drawing/2014/main" id="{FA64DE9A-419C-428A-9D02-7568634057A6}"/>
              </a:ext>
            </a:extLst>
          </p:cNvPr>
          <p:cNvPicPr>
            <a:picLocks noChangeAspect="1"/>
          </p:cNvPicPr>
          <p:nvPr/>
        </p:nvPicPr>
        <p:blipFill>
          <a:blip r:embed="rId2"/>
          <a:stretch>
            <a:fillRect/>
          </a:stretch>
        </p:blipFill>
        <p:spPr>
          <a:xfrm>
            <a:off x="2145520" y="643467"/>
            <a:ext cx="7900960" cy="5571065"/>
          </a:xfrm>
          <a:prstGeom prst="rect">
            <a:avLst/>
          </a:prstGeom>
          <a:ln>
            <a:noFill/>
          </a:ln>
        </p:spPr>
      </p:pic>
      <p:sp>
        <p:nvSpPr>
          <p:cNvPr id="19" name="Isosceles Triangle 18">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604080" y="6453143"/>
            <a:ext cx="814903"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107026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rc_mi">
            <a:extLst>
              <a:ext uri="{FF2B5EF4-FFF2-40B4-BE49-F238E27FC236}">
                <a16:creationId xmlns:a16="http://schemas.microsoft.com/office/drawing/2014/main" id="{61C70147-AEFB-4152-9D11-017823D0E80F}"/>
              </a:ext>
            </a:extLst>
          </p:cNvPr>
          <p:cNvPicPr/>
          <p:nvPr/>
        </p:nvPicPr>
        <p:blipFill>
          <a:blip r:embed="rId2" cstate="print"/>
          <a:srcRect l="8336" t="12895" r="17317" b="28297"/>
          <a:stretch>
            <a:fillRect/>
          </a:stretch>
        </p:blipFill>
        <p:spPr bwMode="auto">
          <a:xfrm>
            <a:off x="3281680" y="0"/>
            <a:ext cx="5115877" cy="6309360"/>
          </a:xfrm>
          <a:prstGeom prst="rect">
            <a:avLst/>
          </a:prstGeom>
          <a:noFill/>
          <a:ln w="9525">
            <a:noFill/>
            <a:miter lim="800000"/>
            <a:headEnd/>
            <a:tailEnd/>
          </a:ln>
        </p:spPr>
      </p:pic>
      <p:sp>
        <p:nvSpPr>
          <p:cNvPr id="3" name="TextBox 2">
            <a:extLst>
              <a:ext uri="{FF2B5EF4-FFF2-40B4-BE49-F238E27FC236}">
                <a16:creationId xmlns:a16="http://schemas.microsoft.com/office/drawing/2014/main" id="{BED49679-02B6-4516-AD2C-8F2A9636FCA5}"/>
              </a:ext>
            </a:extLst>
          </p:cNvPr>
          <p:cNvSpPr txBox="1"/>
          <p:nvPr/>
        </p:nvSpPr>
        <p:spPr>
          <a:xfrm>
            <a:off x="883920" y="558800"/>
            <a:ext cx="1595886" cy="584775"/>
          </a:xfrm>
          <a:prstGeom prst="rect">
            <a:avLst/>
          </a:prstGeom>
          <a:noFill/>
        </p:spPr>
        <p:txBody>
          <a:bodyPr wrap="none" rtlCol="0">
            <a:spAutoFit/>
          </a:bodyPr>
          <a:lstStyle/>
          <a:p>
            <a:r>
              <a:rPr lang="en-US" sz="3200" dirty="0"/>
              <a:t>Example</a:t>
            </a:r>
            <a:endParaRPr lang="en-GB" sz="3200" dirty="0"/>
          </a:p>
        </p:txBody>
      </p:sp>
    </p:spTree>
    <p:extLst>
      <p:ext uri="{BB962C8B-B14F-4D97-AF65-F5344CB8AC3E}">
        <p14:creationId xmlns:p14="http://schemas.microsoft.com/office/powerpoint/2010/main" val="24200419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E4807CC-E083-475A-9DC6-8B9CD88295B2}"/>
              </a:ext>
            </a:extLst>
          </p:cNvPr>
          <p:cNvSpPr txBox="1"/>
          <p:nvPr/>
        </p:nvSpPr>
        <p:spPr>
          <a:xfrm>
            <a:off x="0" y="111997"/>
            <a:ext cx="6347534" cy="830997"/>
          </a:xfrm>
          <a:prstGeom prst="rect">
            <a:avLst/>
          </a:prstGeom>
          <a:noFill/>
        </p:spPr>
        <p:txBody>
          <a:bodyPr wrap="square" rtlCol="0">
            <a:spAutoFit/>
          </a:bodyPr>
          <a:lstStyle/>
          <a:p>
            <a:r>
              <a:rPr lang="en-GB" sz="4800" b="1" dirty="0">
                <a:solidFill>
                  <a:srgbClr val="C00000"/>
                </a:solidFill>
                <a:latin typeface="Ink Free" panose="03080402000500000000" pitchFamily="66" charset="0"/>
              </a:rPr>
              <a:t> </a:t>
            </a:r>
          </a:p>
        </p:txBody>
      </p:sp>
      <p:sp>
        <p:nvSpPr>
          <p:cNvPr id="4" name="TextBox 3">
            <a:extLst>
              <a:ext uri="{FF2B5EF4-FFF2-40B4-BE49-F238E27FC236}">
                <a16:creationId xmlns:a16="http://schemas.microsoft.com/office/drawing/2014/main" id="{D8D6EF52-944D-4CE2-BBF3-7E4B28350C54}"/>
              </a:ext>
            </a:extLst>
          </p:cNvPr>
          <p:cNvSpPr txBox="1"/>
          <p:nvPr/>
        </p:nvSpPr>
        <p:spPr>
          <a:xfrm>
            <a:off x="284030" y="942994"/>
            <a:ext cx="8815526" cy="5324535"/>
          </a:xfrm>
          <a:prstGeom prst="rect">
            <a:avLst/>
          </a:prstGeom>
          <a:noFill/>
        </p:spPr>
        <p:txBody>
          <a:bodyPr wrap="square" rtlCol="0">
            <a:spAutoFit/>
          </a:bodyPr>
          <a:lstStyle/>
          <a:p>
            <a:pPr algn="ctr"/>
            <a:r>
              <a:rPr lang="en-GB" b="1" dirty="0"/>
              <a:t>Consider the topic that you have chosen for your own concept for a Verbatim production You may wish to discuss these questions with other members of your group – it is ok for you to have similar answers for some of these. </a:t>
            </a:r>
          </a:p>
          <a:p>
            <a:pPr algn="ctr"/>
            <a:endParaRPr lang="en-GB" sz="2400" dirty="0"/>
          </a:p>
          <a:p>
            <a:r>
              <a:rPr lang="en-GB" sz="1900" b="1" dirty="0">
                <a:solidFill>
                  <a:schemeClr val="accent2">
                    <a:lumMod val="75000"/>
                  </a:schemeClr>
                </a:solidFill>
              </a:rPr>
              <a:t>1. </a:t>
            </a:r>
            <a:r>
              <a:rPr lang="en-GB" sz="1900" dirty="0"/>
              <a:t>What do you want the message of your performance to be? </a:t>
            </a:r>
          </a:p>
          <a:p>
            <a:endParaRPr lang="en-GB" sz="1200" dirty="0"/>
          </a:p>
          <a:p>
            <a:r>
              <a:rPr lang="en-GB" sz="1900" b="1" dirty="0">
                <a:solidFill>
                  <a:schemeClr val="accent6">
                    <a:lumMod val="75000"/>
                  </a:schemeClr>
                </a:solidFill>
              </a:rPr>
              <a:t>2. </a:t>
            </a:r>
            <a:r>
              <a:rPr lang="en-GB" sz="1900" dirty="0"/>
              <a:t>What characters will you need to be able to communicate this message to the audience? </a:t>
            </a:r>
          </a:p>
          <a:p>
            <a:endParaRPr lang="en-GB" sz="1200" dirty="0"/>
          </a:p>
          <a:p>
            <a:r>
              <a:rPr lang="en-GB" sz="1900" b="1" dirty="0">
                <a:solidFill>
                  <a:srgbClr val="0070C0"/>
                </a:solidFill>
              </a:rPr>
              <a:t>3. </a:t>
            </a:r>
            <a:r>
              <a:rPr lang="en-GB" sz="1900" dirty="0"/>
              <a:t>Find three relevant facts about the topic that could be useful to your performance. Explain how these may help you when devising your performance. </a:t>
            </a:r>
          </a:p>
          <a:p>
            <a:endParaRPr lang="en-GB" sz="1200" dirty="0"/>
          </a:p>
          <a:p>
            <a:r>
              <a:rPr lang="en-GB" sz="1900" b="1" dirty="0">
                <a:solidFill>
                  <a:srgbClr val="FFC000"/>
                </a:solidFill>
              </a:rPr>
              <a:t>4. </a:t>
            </a:r>
            <a:r>
              <a:rPr lang="en-GB" sz="1900" dirty="0"/>
              <a:t>Find at least five quotes from people relevant to the topic that you could use in your performance – you may already have some from your homework research task. </a:t>
            </a:r>
          </a:p>
          <a:p>
            <a:endParaRPr lang="en-GB" sz="1200" dirty="0"/>
          </a:p>
          <a:p>
            <a:r>
              <a:rPr lang="en-GB" sz="1900" b="1" dirty="0">
                <a:solidFill>
                  <a:srgbClr val="7030A0"/>
                </a:solidFill>
              </a:rPr>
              <a:t>5. </a:t>
            </a:r>
            <a:r>
              <a:rPr lang="en-GB" sz="1900" dirty="0"/>
              <a:t>Why do you think your idea would make an interesting performance? </a:t>
            </a:r>
          </a:p>
          <a:p>
            <a:endParaRPr lang="en-GB" sz="1200" b="1" dirty="0">
              <a:solidFill>
                <a:srgbClr val="7030A0"/>
              </a:solidFill>
            </a:endParaRPr>
          </a:p>
          <a:p>
            <a:r>
              <a:rPr lang="en-GB" sz="1900" b="1" dirty="0">
                <a:solidFill>
                  <a:srgbClr val="C00000"/>
                </a:solidFill>
              </a:rPr>
              <a:t>6. </a:t>
            </a:r>
            <a:r>
              <a:rPr lang="en-GB" sz="1900" dirty="0"/>
              <a:t>Explain the theatrical techniques you would use to make your performance more engaging for an audience and explain how they would enhance the performance.</a:t>
            </a:r>
          </a:p>
          <a:p>
            <a:pPr algn="ctr"/>
            <a:endParaRPr lang="en-GB" sz="1200" dirty="0"/>
          </a:p>
        </p:txBody>
      </p:sp>
      <p:sp>
        <p:nvSpPr>
          <p:cNvPr id="5" name="TextBox 4">
            <a:extLst>
              <a:ext uri="{FF2B5EF4-FFF2-40B4-BE49-F238E27FC236}">
                <a16:creationId xmlns:a16="http://schemas.microsoft.com/office/drawing/2014/main" id="{1D772070-9A4C-4DAB-81F2-0EC4A9CF2CAE}"/>
              </a:ext>
            </a:extLst>
          </p:cNvPr>
          <p:cNvSpPr txBox="1"/>
          <p:nvPr/>
        </p:nvSpPr>
        <p:spPr>
          <a:xfrm>
            <a:off x="9262369" y="281418"/>
            <a:ext cx="2530135" cy="3147015"/>
          </a:xfrm>
          <a:prstGeom prst="rect">
            <a:avLst/>
          </a:prstGeom>
          <a:solidFill>
            <a:schemeClr val="bg1"/>
          </a:solidFill>
          <a:ln w="44450">
            <a:solidFill>
              <a:schemeClr val="accent2">
                <a:lumMod val="75000"/>
                <a:alpha val="97000"/>
              </a:schemeClr>
            </a:solidFill>
          </a:ln>
        </p:spPr>
        <p:txBody>
          <a:bodyPr wrap="square" rtlCol="0">
            <a:spAutoFit/>
          </a:bodyPr>
          <a:lstStyle/>
          <a:p>
            <a:pPr algn="ctr"/>
            <a:r>
              <a:rPr lang="en-GB" sz="2800" b="1" dirty="0"/>
              <a:t>Topics</a:t>
            </a:r>
          </a:p>
          <a:p>
            <a:pPr algn="ctr"/>
            <a:endParaRPr lang="en-GB" sz="700" b="1" dirty="0"/>
          </a:p>
          <a:p>
            <a:pPr algn="ctr"/>
            <a:r>
              <a:rPr lang="en-GB" dirty="0"/>
              <a:t>Bullying</a:t>
            </a:r>
          </a:p>
          <a:p>
            <a:pPr algn="ctr"/>
            <a:endParaRPr lang="en-GB" sz="900" dirty="0"/>
          </a:p>
          <a:p>
            <a:pPr algn="ctr"/>
            <a:r>
              <a:rPr lang="en-GB" dirty="0"/>
              <a:t>Loneliness / Isolation</a:t>
            </a:r>
          </a:p>
          <a:p>
            <a:pPr algn="ctr"/>
            <a:endParaRPr lang="en-GB" sz="900" dirty="0"/>
          </a:p>
          <a:p>
            <a:pPr algn="ctr"/>
            <a:r>
              <a:rPr lang="en-GB" dirty="0"/>
              <a:t>Football Hooliganism</a:t>
            </a:r>
          </a:p>
          <a:p>
            <a:pPr algn="ctr"/>
            <a:endParaRPr lang="en-GB" sz="900" dirty="0"/>
          </a:p>
          <a:p>
            <a:pPr algn="ctr"/>
            <a:r>
              <a:rPr lang="en-GB" dirty="0"/>
              <a:t>Racism</a:t>
            </a:r>
          </a:p>
          <a:p>
            <a:pPr algn="ctr"/>
            <a:endParaRPr lang="en-GB" sz="900" dirty="0"/>
          </a:p>
          <a:p>
            <a:pPr algn="ctr"/>
            <a:r>
              <a:rPr lang="en-GB" dirty="0"/>
              <a:t>Gender Roles</a:t>
            </a:r>
          </a:p>
          <a:p>
            <a:pPr algn="ctr"/>
            <a:endParaRPr lang="en-GB" sz="900" dirty="0"/>
          </a:p>
          <a:p>
            <a:pPr algn="ctr"/>
            <a:r>
              <a:rPr lang="en-GB" dirty="0"/>
              <a:t>Social Media</a:t>
            </a:r>
          </a:p>
          <a:p>
            <a:pPr algn="ctr"/>
            <a:endParaRPr lang="en-GB" sz="1050" dirty="0"/>
          </a:p>
        </p:txBody>
      </p:sp>
      <p:sp>
        <p:nvSpPr>
          <p:cNvPr id="8" name="TextBox 7">
            <a:extLst>
              <a:ext uri="{FF2B5EF4-FFF2-40B4-BE49-F238E27FC236}">
                <a16:creationId xmlns:a16="http://schemas.microsoft.com/office/drawing/2014/main" id="{2FB6576F-3129-4AEB-A86B-5CF2B0DF2BDD}"/>
              </a:ext>
            </a:extLst>
          </p:cNvPr>
          <p:cNvSpPr txBox="1"/>
          <p:nvPr/>
        </p:nvSpPr>
        <p:spPr>
          <a:xfrm>
            <a:off x="9099556" y="3720797"/>
            <a:ext cx="2808414" cy="2746906"/>
          </a:xfrm>
          <a:prstGeom prst="rect">
            <a:avLst/>
          </a:prstGeom>
          <a:solidFill>
            <a:schemeClr val="bg1"/>
          </a:solidFill>
          <a:ln w="38100">
            <a:solidFill>
              <a:srgbClr val="C00000"/>
            </a:solidFill>
          </a:ln>
        </p:spPr>
        <p:txBody>
          <a:bodyPr wrap="square" rtlCol="0">
            <a:spAutoFit/>
          </a:bodyPr>
          <a:lstStyle/>
          <a:p>
            <a:pPr algn="ctr"/>
            <a:r>
              <a:rPr lang="en-GB" b="1" dirty="0"/>
              <a:t>Extension Activity – </a:t>
            </a:r>
          </a:p>
          <a:p>
            <a:pPr algn="ctr"/>
            <a:r>
              <a:rPr lang="en-GB" dirty="0"/>
              <a:t>Write the opening stage directions to your performance. These should set the scene for your entire performance. Include what the stage layout will be and what will happen before the dialogue starts. </a:t>
            </a:r>
            <a:endParaRPr lang="en-GB" b="1" dirty="0"/>
          </a:p>
          <a:p>
            <a:endParaRPr lang="en-GB" sz="600" dirty="0"/>
          </a:p>
        </p:txBody>
      </p:sp>
    </p:spTree>
    <p:extLst>
      <p:ext uri="{BB962C8B-B14F-4D97-AF65-F5344CB8AC3E}">
        <p14:creationId xmlns:p14="http://schemas.microsoft.com/office/powerpoint/2010/main" val="39182064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7">
            <a:extLst>
              <a:ext uri="{FF2B5EF4-FFF2-40B4-BE49-F238E27FC236}">
                <a16:creationId xmlns:a16="http://schemas.microsoft.com/office/drawing/2014/main" id="{9A297797-5C89-4791-8204-AB071FA1FB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46F02BBF-5840-4311-8C8E-69D43ACA1118}"/>
              </a:ext>
            </a:extLst>
          </p:cNvPr>
          <p:cNvSpPr>
            <a:spLocks noGrp="1"/>
          </p:cNvSpPr>
          <p:nvPr>
            <p:ph type="title"/>
          </p:nvPr>
        </p:nvSpPr>
        <p:spPr>
          <a:xfrm>
            <a:off x="643468" y="643467"/>
            <a:ext cx="4804064" cy="5571065"/>
          </a:xfrm>
        </p:spPr>
        <p:txBody>
          <a:bodyPr>
            <a:normAutofit/>
          </a:bodyPr>
          <a:lstStyle/>
          <a:p>
            <a:r>
              <a:rPr lang="en-US" sz="3600"/>
              <a:t>Plenary</a:t>
            </a:r>
            <a:endParaRPr lang="en-GB" sz="3600"/>
          </a:p>
        </p:txBody>
      </p:sp>
      <p:sp>
        <p:nvSpPr>
          <p:cNvPr id="23" name="Freeform: Shape 9">
            <a:extLst>
              <a:ext uri="{FF2B5EF4-FFF2-40B4-BE49-F238E27FC236}">
                <a16:creationId xmlns:a16="http://schemas.microsoft.com/office/drawing/2014/main" id="{569BBA9B-8F4E-4D2B-BEFA-41A4754433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15188" y="-231223"/>
            <a:ext cx="1409491" cy="1876653"/>
          </a:xfrm>
          <a:custGeom>
            <a:avLst/>
            <a:gdLst>
              <a:gd name="connsiteX0" fmla="*/ 0 w 1409491"/>
              <a:gd name="connsiteY0" fmla="*/ 643075 h 1876653"/>
              <a:gd name="connsiteX1" fmla="*/ 643075 w 1409491"/>
              <a:gd name="connsiteY1" fmla="*/ 0 h 1876653"/>
              <a:gd name="connsiteX2" fmla="*/ 1409491 w 1409491"/>
              <a:gd name="connsiteY2" fmla="*/ 0 h 1876653"/>
              <a:gd name="connsiteX3" fmla="*/ 1409491 w 1409491"/>
              <a:gd name="connsiteY3" fmla="*/ 1876653 h 1876653"/>
              <a:gd name="connsiteX4" fmla="*/ 1233578 w 1409491"/>
              <a:gd name="connsiteY4" fmla="*/ 1876653 h 18766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491" h="1876653">
                <a:moveTo>
                  <a:pt x="0" y="643075"/>
                </a:moveTo>
                <a:lnTo>
                  <a:pt x="643075" y="0"/>
                </a:lnTo>
                <a:lnTo>
                  <a:pt x="1409491" y="0"/>
                </a:lnTo>
                <a:lnTo>
                  <a:pt x="1409491" y="1876653"/>
                </a:lnTo>
                <a:lnTo>
                  <a:pt x="1233578" y="1876653"/>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Rectangle 11">
            <a:extLst>
              <a:ext uri="{FF2B5EF4-FFF2-40B4-BE49-F238E27FC236}">
                <a16:creationId xmlns:a16="http://schemas.microsoft.com/office/drawing/2014/main" id="{851012D1-8033-40B1-9EC0-91390FFC74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301285" y="128278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a:extLst>
              <a:ext uri="{FF2B5EF4-FFF2-40B4-BE49-F238E27FC236}">
                <a16:creationId xmlns:a16="http://schemas.microsoft.com/office/drawing/2014/main" id="{328C2766-9A3B-4359-9E0F-5AA3E3351954}"/>
              </a:ext>
            </a:extLst>
          </p:cNvPr>
          <p:cNvSpPr>
            <a:spLocks noGrp="1"/>
          </p:cNvSpPr>
          <p:nvPr>
            <p:ph idx="1"/>
          </p:nvPr>
        </p:nvSpPr>
        <p:spPr>
          <a:xfrm>
            <a:off x="6090998" y="643467"/>
            <a:ext cx="5457533" cy="5571065"/>
          </a:xfrm>
        </p:spPr>
        <p:txBody>
          <a:bodyPr anchor="ctr">
            <a:normAutofit/>
          </a:bodyPr>
          <a:lstStyle/>
          <a:p>
            <a:r>
              <a:rPr lang="en-US" sz="3600" dirty="0"/>
              <a:t>Choose one line from your script that you think will have the most impact on your audience. </a:t>
            </a:r>
          </a:p>
          <a:p>
            <a:r>
              <a:rPr lang="en-US" sz="3600" dirty="0"/>
              <a:t>Consider the intention of your production – it must fit within this. </a:t>
            </a:r>
            <a:endParaRPr lang="en-GB" sz="3600" dirty="0"/>
          </a:p>
        </p:txBody>
      </p:sp>
      <p:sp>
        <p:nvSpPr>
          <p:cNvPr id="25" name="Rectangle 13">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809436" y="6033666"/>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Isosceles Triangle 15">
            <a:extLst>
              <a:ext uri="{FF2B5EF4-FFF2-40B4-BE49-F238E27FC236}">
                <a16:creationId xmlns:a16="http://schemas.microsoft.com/office/drawing/2014/main" id="{D291F021-C45C-4D44-A2B8-A789E386CC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3444" y="5721108"/>
            <a:ext cx="2261965" cy="1136891"/>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723753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6385" y="841248"/>
            <a:ext cx="3515244" cy="5340097"/>
          </a:xfrm>
        </p:spPr>
        <p:txBody>
          <a:bodyPr anchor="ctr">
            <a:normAutofit fontScale="90000"/>
          </a:bodyPr>
          <a:lstStyle/>
          <a:p>
            <a:r>
              <a:rPr lang="en-GB" sz="4800" dirty="0"/>
              <a:t>Email your completed work to your Drama Teacher </a:t>
            </a:r>
            <a:br>
              <a:rPr lang="en-GB" sz="4800" dirty="0"/>
            </a:br>
            <a:r>
              <a:rPr lang="en-GB" sz="4800" dirty="0"/>
              <a:t>Mrs Lake </a:t>
            </a:r>
            <a:br>
              <a:rPr lang="en-GB" sz="4800" dirty="0"/>
            </a:br>
            <a:r>
              <a:rPr lang="en-GB" sz="4800" dirty="0"/>
              <a:t>Mrs Hawkins</a:t>
            </a:r>
            <a:br>
              <a:rPr lang="en-GB" sz="4800" dirty="0"/>
            </a:br>
            <a:endParaRPr lang="en-GB" sz="4800" dirty="0"/>
          </a:p>
        </p:txBody>
      </p:sp>
      <p:graphicFrame>
        <p:nvGraphicFramePr>
          <p:cNvPr id="5" name="Content Placeholder 2">
            <a:extLst>
              <a:ext uri="{FF2B5EF4-FFF2-40B4-BE49-F238E27FC236}">
                <a16:creationId xmlns:a16="http://schemas.microsoft.com/office/drawing/2014/main" id="{78D118CF-9D18-4376-8289-3B8331547118}"/>
              </a:ext>
            </a:extLst>
          </p:cNvPr>
          <p:cNvGraphicFramePr>
            <a:graphicFrameLocks noGrp="1"/>
          </p:cNvGraphicFramePr>
          <p:nvPr>
            <p:ph idx="1"/>
          </p:nvPr>
        </p:nvGraphicFramePr>
        <p:xfrm>
          <a:off x="4985886" y="231006"/>
          <a:ext cx="6367913" cy="64056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Graphic 3" descr="Email with solid fill">
            <a:extLst>
              <a:ext uri="{FF2B5EF4-FFF2-40B4-BE49-F238E27FC236}">
                <a16:creationId xmlns:a16="http://schemas.microsoft.com/office/drawing/2014/main" id="{E2C85775-D206-44C3-B59E-4EFD2B52A51E}"/>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6301764" y="1214754"/>
            <a:ext cx="4428492" cy="4428492"/>
          </a:xfrm>
          <a:prstGeom prst="rect">
            <a:avLst/>
          </a:prstGeom>
        </p:spPr>
      </p:pic>
    </p:spTree>
    <p:extLst>
      <p:ext uri="{BB962C8B-B14F-4D97-AF65-F5344CB8AC3E}">
        <p14:creationId xmlns:p14="http://schemas.microsoft.com/office/powerpoint/2010/main" val="189683529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D1B46ED8E29C64B85E966A4AD65D100" ma:contentTypeVersion="12" ma:contentTypeDescription="Create a new document." ma:contentTypeScope="" ma:versionID="1b5e44304d65e832b9995576f10b1ac0">
  <xsd:schema xmlns:xsd="http://www.w3.org/2001/XMLSchema" xmlns:xs="http://www.w3.org/2001/XMLSchema" xmlns:p="http://schemas.microsoft.com/office/2006/metadata/properties" xmlns:ns2="f513355b-a9cf-41c1-ad84-cdbe52169224" xmlns:ns3="b547754c-74b2-4d91-982e-55751234f08d" targetNamespace="http://schemas.microsoft.com/office/2006/metadata/properties" ma:root="true" ma:fieldsID="3ba6c0e8dfeb631854228f8110e6129a" ns2:_="" ns3:_="">
    <xsd:import namespace="f513355b-a9cf-41c1-ad84-cdbe52169224"/>
    <xsd:import namespace="b547754c-74b2-4d91-982e-55751234f08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513355b-a9cf-41c1-ad84-cdbe52169224"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547754c-74b2-4d91-982e-55751234f08d"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48C9CA1-576F-4641-B422-AC65B135C9A6}">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22E0806F-D389-4CC3-8551-ADD798515DE9}">
  <ds:schemaRefs>
    <ds:schemaRef ds:uri="http://schemas.microsoft.com/sharepoint/v3/contenttype/forms"/>
  </ds:schemaRefs>
</ds:datastoreItem>
</file>

<file path=customXml/itemProps3.xml><?xml version="1.0" encoding="utf-8"?>
<ds:datastoreItem xmlns:ds="http://schemas.openxmlformats.org/officeDocument/2006/customXml" ds:itemID="{ED9838E7-6107-422F-B2BD-8B754ECA6B7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f513355b-a9cf-41c1-ad84-cdbe52169224"/>
    <ds:schemaRef ds:uri="b547754c-74b2-4d91-982e-55751234f08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103</TotalTime>
  <Words>1704</Words>
  <Application>Microsoft Office PowerPoint</Application>
  <PresentationFormat>Widescreen</PresentationFormat>
  <Paragraphs>130</Paragraphs>
  <Slides>19</Slides>
  <Notes>1</Notes>
  <HiddenSlides>0</HiddenSlides>
  <MMClips>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Ink Free</vt:lpstr>
      <vt:lpstr>Office Theme</vt:lpstr>
      <vt:lpstr>Year 9</vt:lpstr>
      <vt:lpstr>Developing the Script</vt:lpstr>
      <vt:lpstr>Key Questions</vt:lpstr>
      <vt:lpstr>PowerPoint Presentation</vt:lpstr>
      <vt:lpstr>PowerPoint Presentation</vt:lpstr>
      <vt:lpstr>James’ Story – Taken from the Childline Website</vt:lpstr>
      <vt:lpstr>PowerPoint Presentation</vt:lpstr>
      <vt:lpstr>PowerPoint Presentation</vt:lpstr>
      <vt:lpstr>PowerPoint Presentation</vt:lpstr>
      <vt:lpstr>Task Two  Research Findings</vt:lpstr>
      <vt:lpstr>PowerPoint Presentation</vt:lpstr>
      <vt:lpstr>PowerPoint Presentation</vt:lpstr>
      <vt:lpstr>PowerPoint Presentation</vt:lpstr>
      <vt:lpstr>Task three  Developing Your Script</vt:lpstr>
      <vt:lpstr>PowerPoint Presentation</vt:lpstr>
      <vt:lpstr>PowerPoint Presentation</vt:lpstr>
      <vt:lpstr>PowerPoint Presentation</vt:lpstr>
      <vt:lpstr>Plenary</vt:lpstr>
      <vt:lpstr>Email your completed work to your Drama Teacher  Mrs Lake  Mrs Hawkins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Developing the Script</dc:title>
  <dc:creator>Pamela Hawkins</dc:creator>
  <cp:lastModifiedBy>P Hawkins</cp:lastModifiedBy>
  <cp:revision>4</cp:revision>
  <dcterms:created xsi:type="dcterms:W3CDTF">2021-03-20T21:56:12Z</dcterms:created>
  <dcterms:modified xsi:type="dcterms:W3CDTF">2021-03-29T12:24:06Z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0x010100ED1B46ED8E29C64B85E966A4AD65D100</vt:lpwstr>
  </property>
</Properties>
</file>