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81" r:id="rId4"/>
    <p:sldId id="279" r:id="rId5"/>
    <p:sldId id="28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081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46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202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08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023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639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964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449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548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7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090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48DA1-FB6F-4E2F-8BEF-2A4FAD3822D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29AFD-46E3-4E1E-A352-28A440F41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96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en/simulation/circuit-construction-kit-dc" TargetMode="Externa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 Electric circuits, 4.1a Circuit Symbols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Key points:</a:t>
            </a:r>
          </a:p>
          <a:p>
            <a:r>
              <a:rPr lang="en-GB" dirty="0"/>
              <a:t>Every component has its own agreed symbol.  A circuit diagram shows how the components are connected together.</a:t>
            </a:r>
          </a:p>
          <a:p>
            <a:r>
              <a:rPr lang="en-GB" dirty="0"/>
              <a:t>A battery consists of two or more cells connected together.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Go </a:t>
            </a:r>
            <a:r>
              <a:rPr lang="en-GB"/>
              <a:t>to </a:t>
            </a:r>
            <a:r>
              <a:rPr lang="en-GB">
                <a:hlinkClick r:id="rId2"/>
              </a:rPr>
              <a:t>https://phet.colorado.edu/en/simulation/circuit-construction-kit-dc</a:t>
            </a:r>
            <a:endParaRPr lang="en-GB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and use the circuit lab simulation to gain experience in building circuits and handling the circuit symbols.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5949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 Electric circuits, 4.1a Circuit Symbols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Content Placeholder 5" descr="Timeline&#10;&#10;Description automatically generated">
            <a:extLst>
              <a:ext uri="{FF2B5EF4-FFF2-40B4-BE49-F238E27FC236}">
                <a16:creationId xmlns:a16="http://schemas.microsoft.com/office/drawing/2014/main" id="{867C2F94-1089-4200-9FE0-39736AC387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58" y="1359129"/>
            <a:ext cx="10103685" cy="4817833"/>
          </a:xfrm>
        </p:spPr>
      </p:pic>
    </p:spTree>
    <p:extLst>
      <p:ext uri="{BB962C8B-B14F-4D97-AF65-F5344CB8AC3E}">
        <p14:creationId xmlns:p14="http://schemas.microsoft.com/office/powerpoint/2010/main" val="4201622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4.1a Circuit Symbols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Modify the voltmeter to form a bridge – as it bridges around a component.</a:t>
            </a: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standard test circuit.  The voltage-current characteristics for a component are measured using the standard test circuit.</a:t>
            </a:r>
          </a:p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B941D8-386C-4BC8-A919-7BE5C7C3E70D}"/>
              </a:ext>
            </a:extLst>
          </p:cNvPr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1825625"/>
            <a:ext cx="4637407" cy="40687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F9AE95-0232-4E38-B984-604187E5399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573" y="3098031"/>
            <a:ext cx="3562350" cy="307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79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17D06-E8BB-4620-9D48-F6801CFF8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4.1a Circuit Symbols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C75BF-003E-48BB-A19E-7515A22F5DF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1.  Name the numbered components in the circuit diagram in Figure 6.</a:t>
            </a:r>
          </a:p>
          <a:p>
            <a:pPr marL="0" indent="0">
              <a:buNone/>
            </a:pPr>
            <a:r>
              <a:rPr lang="en-GB" dirty="0"/>
              <a:t>2a)  Redraw the circuit diagram in Figure 6 with a diode in place of the switch so it allows current through.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37CDA6-EE86-4660-9C00-3AAD9A2DC1A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b)  Name the further component you would need in this circuit to change the current in it.</a:t>
            </a:r>
          </a:p>
          <a:p>
            <a:pPr marL="0" indent="0">
              <a:buNone/>
            </a:pPr>
            <a:r>
              <a:rPr lang="en-GB" dirty="0"/>
              <a:t>3a)  State what an ammeter is used for.</a:t>
            </a:r>
          </a:p>
          <a:p>
            <a:pPr marL="0" indent="0">
              <a:buNone/>
            </a:pPr>
            <a:r>
              <a:rPr lang="en-GB" dirty="0"/>
              <a:t>b)  State what a variable resistor is used for.</a:t>
            </a:r>
          </a:p>
          <a:p>
            <a:pPr marL="0" indent="0">
              <a:buNone/>
            </a:pPr>
            <a:r>
              <a:rPr lang="en-GB" dirty="0"/>
              <a:t>4a)  Draw a circuit diagram for the electric torch in Figure 1.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4E70A88A-FFFF-4A67-98CD-C5A12ACB5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5391"/>
            <a:ext cx="3753374" cy="2248214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8D9BCB03-6084-40EC-BBF9-DD880EAF5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4240431"/>
            <a:ext cx="3855720" cy="261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464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17D06-E8BB-4620-9D48-F6801CFF8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8866"/>
          </a:xfrm>
        </p:spPr>
        <p:txBody>
          <a:bodyPr>
            <a:normAutofit fontScale="90000"/>
          </a:bodyPr>
          <a:lstStyle/>
          <a:p>
            <a:r>
              <a:rPr lang="en-GB" dirty="0"/>
              <a:t>4.1a Circuit Symbols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C75BF-003E-48BB-A19E-7515A22F5D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04730"/>
            <a:ext cx="5181600" cy="477223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1.  Name the numbered components in the circuit diagram in Figure 6.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They are: 1 cell, 2 switch, 3 lamp, 4 fuse.</a:t>
            </a:r>
          </a:p>
          <a:p>
            <a:pPr marL="0" indent="0">
              <a:buNone/>
            </a:pPr>
            <a:r>
              <a:rPr lang="en-GB" dirty="0"/>
              <a:t>2a)  Redraw the circuit diagram in Figure 6 with a diode in place of the switch so it allows current through.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Has to be from +</a:t>
            </a:r>
            <a:r>
              <a:rPr lang="en-GB" dirty="0" err="1">
                <a:solidFill>
                  <a:srgbClr val="FF0000"/>
                </a:solidFill>
              </a:rPr>
              <a:t>ve</a:t>
            </a:r>
            <a:r>
              <a:rPr lang="en-GB" dirty="0">
                <a:solidFill>
                  <a:srgbClr val="FF0000"/>
                </a:solidFill>
              </a:rPr>
              <a:t> to –</a:t>
            </a:r>
            <a:r>
              <a:rPr lang="en-GB" dirty="0" err="1">
                <a:solidFill>
                  <a:srgbClr val="FF0000"/>
                </a:solidFill>
              </a:rPr>
              <a:t>ve</a:t>
            </a:r>
            <a:r>
              <a:rPr lang="en-GB" dirty="0">
                <a:solidFill>
                  <a:srgbClr val="FF0000"/>
                </a:solidFill>
              </a:rPr>
              <a:t> for convention current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b)  Name the further component you would need in this circuit to change the current in it.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To change the current in the circuit you would need a variable resistor.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37CDA6-EE86-4660-9C00-3AAD9A2DC1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404730"/>
            <a:ext cx="5181600" cy="477223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3a)  State what an ammeter is used for.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An ammeter, connected in series, measures the current in the cable.</a:t>
            </a:r>
          </a:p>
          <a:p>
            <a:pPr marL="0" indent="0">
              <a:buNone/>
            </a:pPr>
            <a:r>
              <a:rPr lang="en-GB" dirty="0"/>
              <a:t>b)  State what a variable resistor is used for.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 variable resistor is used to vary the current flowing through the circuit.</a:t>
            </a:r>
          </a:p>
          <a:p>
            <a:pPr marL="0" indent="0">
              <a:buNone/>
            </a:pPr>
            <a:r>
              <a:rPr lang="en-GB" dirty="0"/>
              <a:t>4a)  Draw a circuit diagram for the electric torch in Figure 1.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2" descr="https://www.searchlock.com/mirror/p?e=1&amp;h=1cJaAoeu9sQ/vivUCXOD9N+C10zTa8jD2GtGSIyT8zg1ORC4UtEmFOviMQ1JreAfYGI5ybguGeKX7jWhOv5kcsFxJ/bWU8hSXipAYHEn5VhWP48GMWZAugPF4c47+D1M&amp;u=http://www.mcmelectronics.com/content/productimages/s4/DIODE.jpg">
            <a:extLst>
              <a:ext uri="{FF2B5EF4-FFF2-40B4-BE49-F238E27FC236}">
                <a16:creationId xmlns:a16="http://schemas.microsoft.com/office/drawing/2014/main" id="{558DE3B7-FE21-4A87-B0E3-342FC47A3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475" y="2894945"/>
            <a:ext cx="693881" cy="708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www.searchlock.com/mirror/p?e=1&amp;h=BP+XVJHqy22sfsYC41v7ILWIr6nkLXoiGO62UggHExQMP2Iy0mWKEDFvkn5mEO3trVQST4+2PXANGVr5tlmB8eJJvz9HOzcO87E4KXb9QIOg5+Vvf7D8t2LzK4Qv3Oht&amp;u=http://cnx.org/resources/336dcbc2362ede2585ab7a521616ef15/PG10C9_010.png">
            <a:extLst>
              <a:ext uri="{FF2B5EF4-FFF2-40B4-BE49-F238E27FC236}">
                <a16:creationId xmlns:a16="http://schemas.microsoft.com/office/drawing/2014/main" id="{ED9339A7-D9CC-46A5-90D1-2FF3D9B78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632" y="3790846"/>
            <a:ext cx="4045576" cy="2145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856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8728E5C-809D-4807-BCA5-724A02749FAA}"/>
</file>

<file path=customXml/itemProps2.xml><?xml version="1.0" encoding="utf-8"?>
<ds:datastoreItem xmlns:ds="http://schemas.openxmlformats.org/officeDocument/2006/customXml" ds:itemID="{5B76F257-3A59-49B1-B2A3-2E8A9F345643}"/>
</file>

<file path=customXml/itemProps3.xml><?xml version="1.0" encoding="utf-8"?>
<ds:datastoreItem xmlns:ds="http://schemas.openxmlformats.org/officeDocument/2006/customXml" ds:itemID="{5E7F0CD0-BB5F-47E4-A002-0C988A4848D3}"/>
</file>

<file path=docProps/app.xml><?xml version="1.0" encoding="utf-8"?>
<Properties xmlns="http://schemas.openxmlformats.org/officeDocument/2006/extended-properties" xmlns:vt="http://schemas.openxmlformats.org/officeDocument/2006/docPropsVTypes">
  <TotalTime>635</TotalTime>
  <Words>378</Words>
  <Application>Microsoft Office PowerPoint</Application>
  <PresentationFormat>Widescreen</PresentationFormat>
  <Paragraphs>50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4 Electric circuits, 4.1a Circuit Symbols</vt:lpstr>
      <vt:lpstr>4 Electric circuits, 4.1a Circuit Symbols</vt:lpstr>
      <vt:lpstr>4.1a Circuit Symbols</vt:lpstr>
      <vt:lpstr>4.1a Circuit Symbols</vt:lpstr>
      <vt:lpstr>4.1a Circuit Symbols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Electric circuits, 4.1 Current and charge</dc:title>
  <dc:creator>Peter Walker</dc:creator>
  <cp:lastModifiedBy>Peter Walker</cp:lastModifiedBy>
  <cp:revision>60</cp:revision>
  <dcterms:created xsi:type="dcterms:W3CDTF">2017-02-20T22:41:05Z</dcterms:created>
  <dcterms:modified xsi:type="dcterms:W3CDTF">2020-10-18T11:40:32Z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