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4" r:id="rId3"/>
    <p:sldId id="272" r:id="rId4"/>
    <p:sldId id="271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098A-4513-4FA4-A6D8-2989BBBEF50F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1D51-BB62-4B1C-96DC-034A281E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548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098A-4513-4FA4-A6D8-2989BBBEF50F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1D51-BB62-4B1C-96DC-034A281E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9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098A-4513-4FA4-A6D8-2989BBBEF50F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1D51-BB62-4B1C-96DC-034A281E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3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098A-4513-4FA4-A6D8-2989BBBEF50F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1D51-BB62-4B1C-96DC-034A281E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383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098A-4513-4FA4-A6D8-2989BBBEF50F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1D51-BB62-4B1C-96DC-034A281E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093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098A-4513-4FA4-A6D8-2989BBBEF50F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1D51-BB62-4B1C-96DC-034A281E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61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098A-4513-4FA4-A6D8-2989BBBEF50F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1D51-BB62-4B1C-96DC-034A281E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33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098A-4513-4FA4-A6D8-2989BBBEF50F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1D51-BB62-4B1C-96DC-034A281E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163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098A-4513-4FA4-A6D8-2989BBBEF50F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1D51-BB62-4B1C-96DC-034A281E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515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098A-4513-4FA4-A6D8-2989BBBEF50F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1D51-BB62-4B1C-96DC-034A281E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718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098A-4513-4FA4-A6D8-2989BBBEF50F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1D51-BB62-4B1C-96DC-034A281E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117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0B098A-4513-4FA4-A6D8-2989BBBEF50F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F1D51-BB62-4B1C-96DC-034A281E57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560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lWAFPGN5W0&amp;t=416s" TargetMode="External"/><Relationship Id="rId2" Type="http://schemas.openxmlformats.org/officeDocument/2006/relationships/hyperlink" Target="https://www.youtube.com/watch?v=cDA3_5982h8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UNbzNyZcm-Y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610C4-7A74-4B7F-AE40-20DFDE92C1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9 Food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23B05E-3941-4C1A-9A36-BCDBB8CAC2D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Planning a Practical</a:t>
            </a:r>
          </a:p>
        </p:txBody>
      </p:sp>
    </p:spTree>
    <p:extLst>
      <p:ext uri="{BB962C8B-B14F-4D97-AF65-F5344CB8AC3E}">
        <p14:creationId xmlns:p14="http://schemas.microsoft.com/office/powerpoint/2010/main" val="1441723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aha - Asian Street Food in Paris - Restaurant Reviews, Menu and Prices -  TheFork">
            <a:extLst>
              <a:ext uri="{FF2B5EF4-FFF2-40B4-BE49-F238E27FC236}">
                <a16:creationId xmlns:a16="http://schemas.microsoft.com/office/drawing/2014/main" id="{95887FBE-625E-43CD-9FCB-EAAB026A2A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442" y="31171"/>
            <a:ext cx="3813845" cy="2142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est street foods around the world">
            <a:extLst>
              <a:ext uri="{FF2B5EF4-FFF2-40B4-BE49-F238E27FC236}">
                <a16:creationId xmlns:a16="http://schemas.microsoft.com/office/drawing/2014/main" id="{A753341E-8330-4716-8482-6F3160AA36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206" y="2731695"/>
            <a:ext cx="3406239" cy="2554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B9046423-3363-46DA-9BDF-CDC36C32FB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901" y="5286375"/>
            <a:ext cx="2857500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67BF89F-94E9-4A5B-805C-2B19C2D0E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2" y="4700154"/>
            <a:ext cx="3236769" cy="2157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Say 'Hello Mellow' to innovative food concepts- The New Indian Express">
            <a:extLst>
              <a:ext uri="{FF2B5EF4-FFF2-40B4-BE49-F238E27FC236}">
                <a16:creationId xmlns:a16="http://schemas.microsoft.com/office/drawing/2014/main" id="{D68A5198-69B7-4640-8C78-2660AF50F4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1681" y="1753327"/>
            <a:ext cx="2382319" cy="2784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What food packaging for street food? – PackGenie">
            <a:extLst>
              <a:ext uri="{FF2B5EF4-FFF2-40B4-BE49-F238E27FC236}">
                <a16:creationId xmlns:a16="http://schemas.microsoft.com/office/drawing/2014/main" id="{C8548B8E-B322-449F-9F3A-2FE2FB8E9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291" y="4524909"/>
            <a:ext cx="3871399" cy="2322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>
            <a:extLst>
              <a:ext uri="{FF2B5EF4-FFF2-40B4-BE49-F238E27FC236}">
                <a16:creationId xmlns:a16="http://schemas.microsoft.com/office/drawing/2014/main" id="{5368E199-9675-4EC3-A700-269597C0AA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3753" y="1749999"/>
            <a:ext cx="1000852" cy="100085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London street food: The 30 best traders in the capital | London Evening  Standard | Evening Standard">
            <a:extLst>
              <a:ext uri="{FF2B5EF4-FFF2-40B4-BE49-F238E27FC236}">
                <a16:creationId xmlns:a16="http://schemas.microsoft.com/office/drawing/2014/main" id="{7BA47500-0082-4959-A944-D03F1AEB74C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10252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treet Food In London: 150 Mouthwateringly Magical Spots To Try">
            <a:extLst>
              <a:ext uri="{FF2B5EF4-FFF2-40B4-BE49-F238E27FC236}">
                <a16:creationId xmlns:a16="http://schemas.microsoft.com/office/drawing/2014/main" id="{712924D2-2F6E-4A82-95FA-2BDA309533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2" y="1174458"/>
            <a:ext cx="4393711" cy="3537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5D33FB-9843-4FB9-BA10-0922AE64D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2710" y="2205974"/>
            <a:ext cx="7886700" cy="1325563"/>
          </a:xfrm>
        </p:spPr>
        <p:txBody>
          <a:bodyPr>
            <a:normAutofit/>
          </a:bodyPr>
          <a:lstStyle/>
          <a:p>
            <a:r>
              <a:rPr lang="en-GB" sz="7200" b="1" dirty="0">
                <a:solidFill>
                  <a:schemeClr val="bg1"/>
                </a:solidFill>
              </a:rPr>
              <a:t>Street Food</a:t>
            </a:r>
          </a:p>
        </p:txBody>
      </p:sp>
      <p:pic>
        <p:nvPicPr>
          <p:cNvPr id="1034" name="Picture 10" descr="A guide to Shanghai street food - Urban Adventures blog">
            <a:extLst>
              <a:ext uri="{FF2B5EF4-FFF2-40B4-BE49-F238E27FC236}">
                <a16:creationId xmlns:a16="http://schemas.microsoft.com/office/drawing/2014/main" id="{ABD905C1-735C-4DC4-AE13-CDBD1F2E99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44" y="0"/>
            <a:ext cx="3363558" cy="2249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5148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6A6DB-AD3A-4F6F-8DA4-16903C28AC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868086"/>
            <a:ext cx="8238259" cy="4553718"/>
          </a:xfrm>
        </p:spPr>
        <p:txBody>
          <a:bodyPr>
            <a:normAutofit fontScale="90000"/>
          </a:bodyPr>
          <a:lstStyle/>
          <a:p>
            <a:r>
              <a:rPr lang="en-GB" sz="2700" b="1" dirty="0"/>
              <a:t>Exact instructions challenges</a:t>
            </a:r>
            <a:br>
              <a:rPr lang="en-GB" sz="2700" dirty="0"/>
            </a:br>
            <a:br>
              <a:rPr lang="en-GB" sz="2700" dirty="0"/>
            </a:br>
            <a:r>
              <a:rPr lang="en-GB" sz="2700" dirty="0"/>
              <a:t>Peanut butter and jelly sandwich:</a:t>
            </a:r>
            <a:br>
              <a:rPr lang="en-GB" sz="2700" dirty="0"/>
            </a:br>
            <a:r>
              <a:rPr lang="en-GB" sz="2700" dirty="0">
                <a:hlinkClick r:id="rId2"/>
              </a:rPr>
              <a:t>https://www.youtube.com/watch?v=cDA3_5982h8</a:t>
            </a:r>
            <a:br>
              <a:rPr lang="en-GB" sz="2700" dirty="0"/>
            </a:br>
            <a:br>
              <a:rPr lang="en-GB" sz="2700" dirty="0"/>
            </a:br>
            <a:r>
              <a:rPr lang="en-GB" sz="2700" dirty="0"/>
              <a:t>Quesadillas:</a:t>
            </a:r>
            <a:br>
              <a:rPr lang="en-GB" sz="2700" dirty="0"/>
            </a:br>
            <a:r>
              <a:rPr lang="en-GB" sz="2800" dirty="0">
                <a:hlinkClick r:id="rId3"/>
              </a:rPr>
              <a:t>https://www.youtube.com/watch?v=PlWAFPGN5W0&amp;t=416s</a:t>
            </a:r>
            <a:br>
              <a:rPr lang="en-GB" sz="2800" dirty="0"/>
            </a:br>
            <a:br>
              <a:rPr lang="en-GB" sz="2700" dirty="0"/>
            </a:br>
            <a:r>
              <a:rPr lang="en-GB" sz="2700" dirty="0"/>
              <a:t>Ramen:</a:t>
            </a:r>
            <a:br>
              <a:rPr lang="en-GB" sz="2700" dirty="0"/>
            </a:br>
            <a:r>
              <a:rPr lang="en-GB" sz="2700" dirty="0">
                <a:hlinkClick r:id="rId4"/>
              </a:rPr>
              <a:t>https://www.youtube.com/watch?v=UNbzNyZcm-Y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CC5BCBE-75EE-45CD-B39A-5236E64E565F}"/>
              </a:ext>
            </a:extLst>
          </p:cNvPr>
          <p:cNvSpPr/>
          <p:nvPr/>
        </p:nvSpPr>
        <p:spPr>
          <a:xfrm>
            <a:off x="38819" y="66864"/>
            <a:ext cx="56014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Year 9 Food and Nutrition - The Food Preparation Project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CFA59C-8E8A-4685-851D-8DA10D7726D4}"/>
              </a:ext>
            </a:extLst>
          </p:cNvPr>
          <p:cNvSpPr/>
          <p:nvPr/>
        </p:nvSpPr>
        <p:spPr>
          <a:xfrm>
            <a:off x="38819" y="34506"/>
            <a:ext cx="9066362" cy="678898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1F75BDB-B622-41D2-B1B8-64B79E15FB7E}"/>
              </a:ext>
            </a:extLst>
          </p:cNvPr>
          <p:cNvSpPr txBox="1">
            <a:spLocks/>
          </p:cNvSpPr>
          <p:nvPr/>
        </p:nvSpPr>
        <p:spPr>
          <a:xfrm>
            <a:off x="628650" y="436196"/>
            <a:ext cx="7886700" cy="4371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/>
              <a:t>Task 8 – Things to watch:</a:t>
            </a:r>
          </a:p>
        </p:txBody>
      </p:sp>
    </p:spTree>
    <p:extLst>
      <p:ext uri="{BB962C8B-B14F-4D97-AF65-F5344CB8AC3E}">
        <p14:creationId xmlns:p14="http://schemas.microsoft.com/office/powerpoint/2010/main" val="20713706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22FFB8B-FD42-479F-9CE4-FAE1A7C6FBBA}"/>
              </a:ext>
            </a:extLst>
          </p:cNvPr>
          <p:cNvSpPr/>
          <p:nvPr/>
        </p:nvSpPr>
        <p:spPr>
          <a:xfrm>
            <a:off x="38819" y="66864"/>
            <a:ext cx="56014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Year 9 Food and Nutrition - The Food Preparation Project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73B1A48-BC17-4D59-86BD-9A93D2519B81}"/>
              </a:ext>
            </a:extLst>
          </p:cNvPr>
          <p:cNvSpPr txBox="1">
            <a:spLocks/>
          </p:cNvSpPr>
          <p:nvPr/>
        </p:nvSpPr>
        <p:spPr>
          <a:xfrm>
            <a:off x="628650" y="436196"/>
            <a:ext cx="7886700" cy="4371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/>
              <a:t>Task 8 – Time Plan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6BE8B73-2B53-454F-AA6E-57030AB430C1}"/>
              </a:ext>
            </a:extLst>
          </p:cNvPr>
          <p:cNvSpPr/>
          <p:nvPr/>
        </p:nvSpPr>
        <p:spPr>
          <a:xfrm>
            <a:off x="38819" y="34506"/>
            <a:ext cx="9066362" cy="678898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" name="Content Placeholder 3">
            <a:extLst>
              <a:ext uri="{FF2B5EF4-FFF2-40B4-BE49-F238E27FC236}">
                <a16:creationId xmlns:a16="http://schemas.microsoft.com/office/drawing/2014/main" id="{772FEB8A-C817-4AB2-B364-10ADBEA3D227}"/>
              </a:ext>
            </a:extLst>
          </p:cNvPr>
          <p:cNvGraphicFramePr>
            <a:graphicFrameLocks/>
          </p:cNvGraphicFramePr>
          <p:nvPr/>
        </p:nvGraphicFramePr>
        <p:xfrm>
          <a:off x="176117" y="2264716"/>
          <a:ext cx="8791766" cy="249428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727148">
                  <a:extLst>
                    <a:ext uri="{9D8B030D-6E8A-4147-A177-3AD203B41FA5}">
                      <a16:colId xmlns:a16="http://schemas.microsoft.com/office/drawing/2014/main" val="2212513582"/>
                    </a:ext>
                  </a:extLst>
                </a:gridCol>
                <a:gridCol w="1737515">
                  <a:extLst>
                    <a:ext uri="{9D8B030D-6E8A-4147-A177-3AD203B41FA5}">
                      <a16:colId xmlns:a16="http://schemas.microsoft.com/office/drawing/2014/main" val="1417691374"/>
                    </a:ext>
                  </a:extLst>
                </a:gridCol>
                <a:gridCol w="1944399">
                  <a:extLst>
                    <a:ext uri="{9D8B030D-6E8A-4147-A177-3AD203B41FA5}">
                      <a16:colId xmlns:a16="http://schemas.microsoft.com/office/drawing/2014/main" val="3169138436"/>
                    </a:ext>
                  </a:extLst>
                </a:gridCol>
                <a:gridCol w="2191352">
                  <a:extLst>
                    <a:ext uri="{9D8B030D-6E8A-4147-A177-3AD203B41FA5}">
                      <a16:colId xmlns:a16="http://schemas.microsoft.com/office/drawing/2014/main" val="3723878951"/>
                    </a:ext>
                  </a:extLst>
                </a:gridCol>
                <a:gridCol w="2191352">
                  <a:extLst>
                    <a:ext uri="{9D8B030D-6E8A-4147-A177-3AD203B41FA5}">
                      <a16:colId xmlns:a16="http://schemas.microsoft.com/office/drawing/2014/main" val="14609149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Task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Equipment needed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Health,</a:t>
                      </a:r>
                      <a:r>
                        <a:rPr lang="en-GB" baseline="0" dirty="0"/>
                        <a:t> Safety and Hygiene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Skills demonstrated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73227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8027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79303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7794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8076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2819700"/>
                  </a:ext>
                </a:extLst>
              </a:tr>
            </a:tbl>
          </a:graphicData>
        </a:graphic>
      </p:graphicFrame>
      <p:sp>
        <p:nvSpPr>
          <p:cNvPr id="8" name="Rounded Rectangle 4">
            <a:extLst>
              <a:ext uri="{FF2B5EF4-FFF2-40B4-BE49-F238E27FC236}">
                <a16:creationId xmlns:a16="http://schemas.microsoft.com/office/drawing/2014/main" id="{24DC26F7-C02B-4C24-97E8-1000EF6301F3}"/>
              </a:ext>
            </a:extLst>
          </p:cNvPr>
          <p:cNvSpPr/>
          <p:nvPr/>
        </p:nvSpPr>
        <p:spPr>
          <a:xfrm>
            <a:off x="628650" y="1061872"/>
            <a:ext cx="4883638" cy="645155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Fill this in first – use the method from the recipe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Be specific - you may need to add more detail</a:t>
            </a:r>
          </a:p>
        </p:txBody>
      </p:sp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B9ADBAE3-5438-4111-B1D5-CCA87609BEBD}"/>
              </a:ext>
            </a:extLst>
          </p:cNvPr>
          <p:cNvSpPr/>
          <p:nvPr/>
        </p:nvSpPr>
        <p:spPr>
          <a:xfrm>
            <a:off x="4246624" y="5267066"/>
            <a:ext cx="4266258" cy="1075106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What steps are you going to take to ensure you are working safely? How will you make sure your food is safe to eat?</a:t>
            </a:r>
          </a:p>
        </p:txBody>
      </p:sp>
      <p:sp>
        <p:nvSpPr>
          <p:cNvPr id="10" name="Right Arrow 6">
            <a:extLst>
              <a:ext uri="{FF2B5EF4-FFF2-40B4-BE49-F238E27FC236}">
                <a16:creationId xmlns:a16="http://schemas.microsoft.com/office/drawing/2014/main" id="{E758209F-ABC6-439D-AA02-D230C8764945}"/>
              </a:ext>
            </a:extLst>
          </p:cNvPr>
          <p:cNvSpPr/>
          <p:nvPr/>
        </p:nvSpPr>
        <p:spPr>
          <a:xfrm rot="16200000">
            <a:off x="5754681" y="4459246"/>
            <a:ext cx="653143" cy="905069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7">
            <a:extLst>
              <a:ext uri="{FF2B5EF4-FFF2-40B4-BE49-F238E27FC236}">
                <a16:creationId xmlns:a16="http://schemas.microsoft.com/office/drawing/2014/main" id="{713B09F2-C091-4625-85C3-85DA9D4E8540}"/>
              </a:ext>
            </a:extLst>
          </p:cNvPr>
          <p:cNvSpPr/>
          <p:nvPr/>
        </p:nvSpPr>
        <p:spPr>
          <a:xfrm>
            <a:off x="81226" y="5301052"/>
            <a:ext cx="3546357" cy="827417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Work out the time you will need to start doing each step, considering the timings of the session</a:t>
            </a:r>
          </a:p>
        </p:txBody>
      </p:sp>
      <p:sp>
        <p:nvSpPr>
          <p:cNvPr id="12" name="Right Arrow 8">
            <a:extLst>
              <a:ext uri="{FF2B5EF4-FFF2-40B4-BE49-F238E27FC236}">
                <a16:creationId xmlns:a16="http://schemas.microsoft.com/office/drawing/2014/main" id="{25D1DA8E-3352-4F72-A5AF-907982FCC283}"/>
              </a:ext>
            </a:extLst>
          </p:cNvPr>
          <p:cNvSpPr/>
          <p:nvPr/>
        </p:nvSpPr>
        <p:spPr>
          <a:xfrm rot="16200000">
            <a:off x="302080" y="4491742"/>
            <a:ext cx="653143" cy="905069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9">
            <a:extLst>
              <a:ext uri="{FF2B5EF4-FFF2-40B4-BE49-F238E27FC236}">
                <a16:creationId xmlns:a16="http://schemas.microsoft.com/office/drawing/2014/main" id="{4FF89174-D692-4BFC-839F-5FB7726C43BC}"/>
              </a:ext>
            </a:extLst>
          </p:cNvPr>
          <p:cNvSpPr/>
          <p:nvPr/>
        </p:nvSpPr>
        <p:spPr>
          <a:xfrm>
            <a:off x="5765326" y="704650"/>
            <a:ext cx="3269814" cy="821797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Use the skills list to identify and highlight the skills you are using at each step</a:t>
            </a:r>
          </a:p>
        </p:txBody>
      </p:sp>
      <p:sp>
        <p:nvSpPr>
          <p:cNvPr id="14" name="Right Arrow 10">
            <a:extLst>
              <a:ext uri="{FF2B5EF4-FFF2-40B4-BE49-F238E27FC236}">
                <a16:creationId xmlns:a16="http://schemas.microsoft.com/office/drawing/2014/main" id="{B28B4749-BA97-4B80-9A51-1B6BFA312F7E}"/>
              </a:ext>
            </a:extLst>
          </p:cNvPr>
          <p:cNvSpPr/>
          <p:nvPr/>
        </p:nvSpPr>
        <p:spPr>
          <a:xfrm rot="5400000">
            <a:off x="8102337" y="1437588"/>
            <a:ext cx="653143" cy="905069"/>
          </a:xfrm>
          <a:prstGeom prst="rightArrow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ight Arrow 11">
            <a:extLst>
              <a:ext uri="{FF2B5EF4-FFF2-40B4-BE49-F238E27FC236}">
                <a16:creationId xmlns:a16="http://schemas.microsoft.com/office/drawing/2014/main" id="{27DAE3CF-D7B9-494B-8150-4733BE5C2AFF}"/>
              </a:ext>
            </a:extLst>
          </p:cNvPr>
          <p:cNvSpPr/>
          <p:nvPr/>
        </p:nvSpPr>
        <p:spPr>
          <a:xfrm rot="5400000">
            <a:off x="1694381" y="1615269"/>
            <a:ext cx="653143" cy="905069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24FA7361-6359-44B9-BA76-EDEB803600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30056">
            <a:off x="3252368" y="5865930"/>
            <a:ext cx="351235" cy="215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CA861BEF-C3CF-496C-A7A0-A890FA75F7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30056">
            <a:off x="7887978" y="6089795"/>
            <a:ext cx="351235" cy="215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1C3386EC-D682-484E-A3A2-82CD05230A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30056">
            <a:off x="8150790" y="6079634"/>
            <a:ext cx="351235" cy="215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D9E2073B-BFBC-4922-AF78-65FE83345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30056">
            <a:off x="8225769" y="1260380"/>
            <a:ext cx="351235" cy="215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6DE3FF10-06EA-4CBF-A8A9-68FA9B7C9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30056">
            <a:off x="8452889" y="1270677"/>
            <a:ext cx="351235" cy="215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B851F186-EC22-4C78-A739-C825324094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30056">
            <a:off x="8680008" y="1280974"/>
            <a:ext cx="351235" cy="215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 descr="C:\Users\hcl\AppData\Local\Microsoft\Windows\Temporary Internet Files\Content.IE5\05032FC1\MC900038648[1].wmf">
            <a:extLst>
              <a:ext uri="{FF2B5EF4-FFF2-40B4-BE49-F238E27FC236}">
                <a16:creationId xmlns:a16="http://schemas.microsoft.com/office/drawing/2014/main" id="{BAF9F6D6-28E3-471D-B469-6243B94986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30056">
            <a:off x="5173523" y="1451500"/>
            <a:ext cx="351235" cy="215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ounded Rectangle 20">
            <a:extLst>
              <a:ext uri="{FF2B5EF4-FFF2-40B4-BE49-F238E27FC236}">
                <a16:creationId xmlns:a16="http://schemas.microsoft.com/office/drawing/2014/main" id="{373E5931-4FE3-4B43-8F62-99668989D2FC}"/>
              </a:ext>
            </a:extLst>
          </p:cNvPr>
          <p:cNvSpPr/>
          <p:nvPr/>
        </p:nvSpPr>
        <p:spPr>
          <a:xfrm>
            <a:off x="81227" y="6409313"/>
            <a:ext cx="8953914" cy="33916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If you are making more than one dish you may want to colour code each dish to make it clearer</a:t>
            </a:r>
          </a:p>
        </p:txBody>
      </p:sp>
    </p:spTree>
    <p:extLst>
      <p:ext uri="{BB962C8B-B14F-4D97-AF65-F5344CB8AC3E}">
        <p14:creationId xmlns:p14="http://schemas.microsoft.com/office/powerpoint/2010/main" val="24537559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9" ma:contentTypeDescription="Create a new document." ma:contentTypeScope="" ma:versionID="586f9885d1b8a02b209ae4d3e81d8742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73756433fab6b1f5bff3e7d01cf1878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025F667-E6D6-4F78-B587-4D2DEFC0B158}"/>
</file>

<file path=customXml/itemProps2.xml><?xml version="1.0" encoding="utf-8"?>
<ds:datastoreItem xmlns:ds="http://schemas.openxmlformats.org/officeDocument/2006/customXml" ds:itemID="{BB7AEE7E-31C0-4692-B66D-059D0052F1B5}"/>
</file>

<file path=customXml/itemProps3.xml><?xml version="1.0" encoding="utf-8"?>
<ds:datastoreItem xmlns:ds="http://schemas.openxmlformats.org/officeDocument/2006/customXml" ds:itemID="{55FBB17A-7AB6-4759-9BDD-AE59CAE5B25A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222</Words>
  <Application>Microsoft Office PowerPoint</Application>
  <PresentationFormat>On-screen Show (4:3)</PresentationFormat>
  <Paragraphs>19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Year 9 Food</vt:lpstr>
      <vt:lpstr>Street Food</vt:lpstr>
      <vt:lpstr>Exact instructions challenges  Peanut butter and jelly sandwich: https://www.youtube.com/watch?v=cDA3_5982h8  Quesadillas: https://www.youtube.com/watch?v=PlWAFPGN5W0&amp;t=416s  Ramen: https://www.youtube.com/watch?v=UNbzNyZcm-Y  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9 Food</dc:title>
  <dc:creator>C Lobo</dc:creator>
  <cp:lastModifiedBy>C Lobo</cp:lastModifiedBy>
  <cp:revision>1</cp:revision>
  <dcterms:created xsi:type="dcterms:W3CDTF">2021-03-11T13:06:57Z</dcterms:created>
  <dcterms:modified xsi:type="dcterms:W3CDTF">2021-03-11T13:08:22Z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