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75" r:id="rId6"/>
    <p:sldId id="288" r:id="rId7"/>
    <p:sldId id="283" r:id="rId8"/>
    <p:sldId id="284" r:id="rId9"/>
    <p:sldId id="285" r:id="rId10"/>
    <p:sldId id="286" r:id="rId11"/>
    <p:sldId id="287" r:id="rId12"/>
    <p:sldId id="292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7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E2E12A95-160D-449B-8A03-5C9CC4051C4F}"/>
    <pc:docChg chg="custSel addSld delSld modSld">
      <pc:chgData name="C Lobo" userId="63982647-136f-4c85-ba18-7407aa63bd77" providerId="ADAL" clId="{E2E12A95-160D-449B-8A03-5C9CC4051C4F}" dt="2020-09-22T15:36:02.719" v="318"/>
      <pc:docMkLst>
        <pc:docMk/>
      </pc:docMkLst>
      <pc:sldChg chg="modSp mod">
        <pc:chgData name="C Lobo" userId="63982647-136f-4c85-ba18-7407aa63bd77" providerId="ADAL" clId="{E2E12A95-160D-449B-8A03-5C9CC4051C4F}" dt="2020-09-22T15:25:25.686" v="5" actId="20577"/>
        <pc:sldMkLst>
          <pc:docMk/>
          <pc:sldMk cId="3221059370" sldId="256"/>
        </pc:sldMkLst>
        <pc:spChg chg="mod">
          <ac:chgData name="C Lobo" userId="63982647-136f-4c85-ba18-7407aa63bd77" providerId="ADAL" clId="{E2E12A95-160D-449B-8A03-5C9CC4051C4F}" dt="2020-09-22T15:25:25.686" v="5" actId="20577"/>
          <ac:spMkLst>
            <pc:docMk/>
            <pc:sldMk cId="3221059370" sldId="256"/>
            <ac:spMk id="3" creationId="{A7020485-8713-4FC3-AF2D-4D74F7C7ABCD}"/>
          </ac:spMkLst>
        </pc:spChg>
      </pc:sldChg>
      <pc:sldChg chg="del">
        <pc:chgData name="C Lobo" userId="63982647-136f-4c85-ba18-7407aa63bd77" providerId="ADAL" clId="{E2E12A95-160D-449B-8A03-5C9CC4051C4F}" dt="2020-09-22T15:25:32.087" v="7" actId="47"/>
        <pc:sldMkLst>
          <pc:docMk/>
          <pc:sldMk cId="4247304107" sldId="257"/>
        </pc:sldMkLst>
      </pc:sldChg>
      <pc:sldChg chg="del">
        <pc:chgData name="C Lobo" userId="63982647-136f-4c85-ba18-7407aa63bd77" providerId="ADAL" clId="{E2E12A95-160D-449B-8A03-5C9CC4051C4F}" dt="2020-09-22T15:25:35.739" v="12" actId="47"/>
        <pc:sldMkLst>
          <pc:docMk/>
          <pc:sldMk cId="1955166399" sldId="259"/>
        </pc:sldMkLst>
      </pc:sldChg>
      <pc:sldChg chg="del">
        <pc:chgData name="C Lobo" userId="63982647-136f-4c85-ba18-7407aa63bd77" providerId="ADAL" clId="{E2E12A95-160D-449B-8A03-5C9CC4051C4F}" dt="2020-09-22T15:25:36.251" v="13" actId="47"/>
        <pc:sldMkLst>
          <pc:docMk/>
          <pc:sldMk cId="1740713487" sldId="260"/>
        </pc:sldMkLst>
      </pc:sldChg>
      <pc:sldChg chg="del">
        <pc:chgData name="C Lobo" userId="63982647-136f-4c85-ba18-7407aa63bd77" providerId="ADAL" clId="{E2E12A95-160D-449B-8A03-5C9CC4051C4F}" dt="2020-09-22T15:25:36.660" v="14" actId="47"/>
        <pc:sldMkLst>
          <pc:docMk/>
          <pc:sldMk cId="56857757" sldId="262"/>
        </pc:sldMkLst>
      </pc:sldChg>
      <pc:sldChg chg="del">
        <pc:chgData name="C Lobo" userId="63982647-136f-4c85-ba18-7407aa63bd77" providerId="ADAL" clId="{E2E12A95-160D-449B-8A03-5C9CC4051C4F}" dt="2020-09-22T15:25:37.078" v="15" actId="47"/>
        <pc:sldMkLst>
          <pc:docMk/>
          <pc:sldMk cId="1308057594" sldId="263"/>
        </pc:sldMkLst>
      </pc:sldChg>
      <pc:sldChg chg="del">
        <pc:chgData name="C Lobo" userId="63982647-136f-4c85-ba18-7407aa63bd77" providerId="ADAL" clId="{E2E12A95-160D-449B-8A03-5C9CC4051C4F}" dt="2020-09-22T15:25:37.482" v="16" actId="47"/>
        <pc:sldMkLst>
          <pc:docMk/>
          <pc:sldMk cId="1417099985" sldId="264"/>
        </pc:sldMkLst>
      </pc:sldChg>
      <pc:sldChg chg="del">
        <pc:chgData name="C Lobo" userId="63982647-136f-4c85-ba18-7407aa63bd77" providerId="ADAL" clId="{E2E12A95-160D-449B-8A03-5C9CC4051C4F}" dt="2020-09-22T15:25:37.988" v="17" actId="47"/>
        <pc:sldMkLst>
          <pc:docMk/>
          <pc:sldMk cId="2683011837" sldId="265"/>
        </pc:sldMkLst>
      </pc:sldChg>
      <pc:sldChg chg="del">
        <pc:chgData name="C Lobo" userId="63982647-136f-4c85-ba18-7407aa63bd77" providerId="ADAL" clId="{E2E12A95-160D-449B-8A03-5C9CC4051C4F}" dt="2020-09-22T15:25:39.752" v="20" actId="47"/>
        <pc:sldMkLst>
          <pc:docMk/>
          <pc:sldMk cId="1947983275" sldId="266"/>
        </pc:sldMkLst>
      </pc:sldChg>
      <pc:sldChg chg="add">
        <pc:chgData name="C Lobo" userId="63982647-136f-4c85-ba18-7407aa63bd77" providerId="ADAL" clId="{E2E12A95-160D-449B-8A03-5C9CC4051C4F}" dt="2020-09-22T15:36:02.719" v="318"/>
        <pc:sldMkLst>
          <pc:docMk/>
          <pc:sldMk cId="1237236684" sldId="269"/>
        </pc:sldMkLst>
      </pc:sldChg>
      <pc:sldChg chg="del">
        <pc:chgData name="C Lobo" userId="63982647-136f-4c85-ba18-7407aa63bd77" providerId="ADAL" clId="{E2E12A95-160D-449B-8A03-5C9CC4051C4F}" dt="2020-09-22T15:25:38.396" v="18" actId="47"/>
        <pc:sldMkLst>
          <pc:docMk/>
          <pc:sldMk cId="3391425395" sldId="271"/>
        </pc:sldMkLst>
      </pc:sldChg>
      <pc:sldChg chg="del">
        <pc:chgData name="C Lobo" userId="63982647-136f-4c85-ba18-7407aa63bd77" providerId="ADAL" clId="{E2E12A95-160D-449B-8A03-5C9CC4051C4F}" dt="2020-09-22T15:25:39.005" v="19" actId="47"/>
        <pc:sldMkLst>
          <pc:docMk/>
          <pc:sldMk cId="54401918" sldId="272"/>
        </pc:sldMkLst>
      </pc:sldChg>
      <pc:sldChg chg="del">
        <pc:chgData name="C Lobo" userId="63982647-136f-4c85-ba18-7407aa63bd77" providerId="ADAL" clId="{E2E12A95-160D-449B-8A03-5C9CC4051C4F}" dt="2020-09-22T15:25:33.549" v="9" actId="47"/>
        <pc:sldMkLst>
          <pc:docMk/>
          <pc:sldMk cId="1061955641" sldId="273"/>
        </pc:sldMkLst>
      </pc:sldChg>
      <pc:sldChg chg="del">
        <pc:chgData name="C Lobo" userId="63982647-136f-4c85-ba18-7407aa63bd77" providerId="ADAL" clId="{E2E12A95-160D-449B-8A03-5C9CC4051C4F}" dt="2020-09-22T15:25:34.383" v="10" actId="47"/>
        <pc:sldMkLst>
          <pc:docMk/>
          <pc:sldMk cId="3962456179" sldId="274"/>
        </pc:sldMkLst>
      </pc:sldChg>
      <pc:sldChg chg="modSp del mod">
        <pc:chgData name="C Lobo" userId="63982647-136f-4c85-ba18-7407aa63bd77" providerId="ADAL" clId="{E2E12A95-160D-449B-8A03-5C9CC4051C4F}" dt="2020-09-22T15:29:19.629" v="204" actId="47"/>
        <pc:sldMkLst>
          <pc:docMk/>
          <pc:sldMk cId="314090861" sldId="276"/>
        </pc:sldMkLst>
        <pc:spChg chg="mod">
          <ac:chgData name="C Lobo" userId="63982647-136f-4c85-ba18-7407aa63bd77" providerId="ADAL" clId="{E2E12A95-160D-449B-8A03-5C9CC4051C4F}" dt="2020-09-22T15:28:02.447" v="191" actId="313"/>
          <ac:spMkLst>
            <pc:docMk/>
            <pc:sldMk cId="314090861" sldId="276"/>
            <ac:spMk id="3" creationId="{5785620D-4AEC-48BA-BE0E-5EF844B1AE54}"/>
          </ac:spMkLst>
        </pc:spChg>
        <pc:spChg chg="mod">
          <ac:chgData name="C Lobo" userId="63982647-136f-4c85-ba18-7407aa63bd77" providerId="ADAL" clId="{E2E12A95-160D-449B-8A03-5C9CC4051C4F}" dt="2020-09-22T15:28:12.966" v="195" actId="20577"/>
          <ac:spMkLst>
            <pc:docMk/>
            <pc:sldMk cId="314090861" sldId="276"/>
            <ac:spMk id="5" creationId="{68AD641D-8EEB-47A5-91A8-83EFAB3078DF}"/>
          </ac:spMkLst>
        </pc:spChg>
        <pc:spChg chg="mod">
          <ac:chgData name="C Lobo" userId="63982647-136f-4c85-ba18-7407aa63bd77" providerId="ADAL" clId="{E2E12A95-160D-449B-8A03-5C9CC4051C4F}" dt="2020-09-22T15:28:18.737" v="196" actId="1076"/>
          <ac:spMkLst>
            <pc:docMk/>
            <pc:sldMk cId="314090861" sldId="276"/>
            <ac:spMk id="7" creationId="{97EA84BF-D04C-4A20-9E07-FCA8F2B8B469}"/>
          </ac:spMkLst>
        </pc:spChg>
      </pc:sldChg>
      <pc:sldChg chg="del">
        <pc:chgData name="C Lobo" userId="63982647-136f-4c85-ba18-7407aa63bd77" providerId="ADAL" clId="{E2E12A95-160D-449B-8A03-5C9CC4051C4F}" dt="2020-09-22T15:28:25.633" v="197" actId="47"/>
        <pc:sldMkLst>
          <pc:docMk/>
          <pc:sldMk cId="337109117" sldId="277"/>
        </pc:sldMkLst>
      </pc:sldChg>
      <pc:sldChg chg="del">
        <pc:chgData name="C Lobo" userId="63982647-136f-4c85-ba18-7407aa63bd77" providerId="ADAL" clId="{E2E12A95-160D-449B-8A03-5C9CC4051C4F}" dt="2020-09-22T15:28:32.392" v="199" actId="47"/>
        <pc:sldMkLst>
          <pc:docMk/>
          <pc:sldMk cId="4220937692" sldId="278"/>
        </pc:sldMkLst>
      </pc:sldChg>
      <pc:sldChg chg="del">
        <pc:chgData name="C Lobo" userId="63982647-136f-4c85-ba18-7407aa63bd77" providerId="ADAL" clId="{E2E12A95-160D-449B-8A03-5C9CC4051C4F}" dt="2020-09-22T15:28:32.937" v="200" actId="47"/>
        <pc:sldMkLst>
          <pc:docMk/>
          <pc:sldMk cId="1803224904" sldId="279"/>
        </pc:sldMkLst>
      </pc:sldChg>
      <pc:sldChg chg="del">
        <pc:chgData name="C Lobo" userId="63982647-136f-4c85-ba18-7407aa63bd77" providerId="ADAL" clId="{E2E12A95-160D-449B-8A03-5C9CC4051C4F}" dt="2020-09-22T15:28:33.676" v="201" actId="47"/>
        <pc:sldMkLst>
          <pc:docMk/>
          <pc:sldMk cId="2367428001" sldId="280"/>
        </pc:sldMkLst>
      </pc:sldChg>
      <pc:sldChg chg="del">
        <pc:chgData name="C Lobo" userId="63982647-136f-4c85-ba18-7407aa63bd77" providerId="ADAL" clId="{E2E12A95-160D-449B-8A03-5C9CC4051C4F}" dt="2020-09-22T15:28:34.490" v="202" actId="47"/>
        <pc:sldMkLst>
          <pc:docMk/>
          <pc:sldMk cId="2410742242" sldId="281"/>
        </pc:sldMkLst>
      </pc:sldChg>
      <pc:sldChg chg="add">
        <pc:chgData name="C Lobo" userId="63982647-136f-4c85-ba18-7407aa63bd77" providerId="ADAL" clId="{E2E12A95-160D-449B-8A03-5C9CC4051C4F}" dt="2020-09-22T15:29:17.865" v="203"/>
        <pc:sldMkLst>
          <pc:docMk/>
          <pc:sldMk cId="442973927" sldId="288"/>
        </pc:sldMkLst>
      </pc:sldChg>
      <pc:sldChg chg="del">
        <pc:chgData name="C Lobo" userId="63982647-136f-4c85-ba18-7407aa63bd77" providerId="ADAL" clId="{E2E12A95-160D-449B-8A03-5C9CC4051C4F}" dt="2020-09-22T15:25:31.415" v="6" actId="47"/>
        <pc:sldMkLst>
          <pc:docMk/>
          <pc:sldMk cId="2885914676" sldId="288"/>
        </pc:sldMkLst>
      </pc:sldChg>
      <pc:sldChg chg="del">
        <pc:chgData name="C Lobo" userId="63982647-136f-4c85-ba18-7407aa63bd77" providerId="ADAL" clId="{E2E12A95-160D-449B-8A03-5C9CC4051C4F}" dt="2020-09-22T15:25:40.808" v="21" actId="47"/>
        <pc:sldMkLst>
          <pc:docMk/>
          <pc:sldMk cId="3173938985" sldId="289"/>
        </pc:sldMkLst>
      </pc:sldChg>
      <pc:sldChg chg="del">
        <pc:chgData name="C Lobo" userId="63982647-136f-4c85-ba18-7407aa63bd77" providerId="ADAL" clId="{E2E12A95-160D-449B-8A03-5C9CC4051C4F}" dt="2020-09-22T15:28:31.715" v="198" actId="47"/>
        <pc:sldMkLst>
          <pc:docMk/>
          <pc:sldMk cId="233214082" sldId="290"/>
        </pc:sldMkLst>
      </pc:sldChg>
      <pc:sldChg chg="del">
        <pc:chgData name="C Lobo" userId="63982647-136f-4c85-ba18-7407aa63bd77" providerId="ADAL" clId="{E2E12A95-160D-449B-8A03-5C9CC4051C4F}" dt="2020-09-22T15:25:32.665" v="8" actId="47"/>
        <pc:sldMkLst>
          <pc:docMk/>
          <pc:sldMk cId="3930605253" sldId="291"/>
        </pc:sldMkLst>
      </pc:sldChg>
      <pc:sldChg chg="del">
        <pc:chgData name="C Lobo" userId="63982647-136f-4c85-ba18-7407aa63bd77" providerId="ADAL" clId="{E2E12A95-160D-449B-8A03-5C9CC4051C4F}" dt="2020-09-22T15:25:35.040" v="11" actId="47"/>
        <pc:sldMkLst>
          <pc:docMk/>
          <pc:sldMk cId="995353272" sldId="292"/>
        </pc:sldMkLst>
      </pc:sldChg>
      <pc:sldChg chg="addSp modSp add mod">
        <pc:chgData name="C Lobo" userId="63982647-136f-4c85-ba18-7407aa63bd77" providerId="ADAL" clId="{E2E12A95-160D-449B-8A03-5C9CC4051C4F}" dt="2020-09-22T15:31:06.092" v="317" actId="1076"/>
        <pc:sldMkLst>
          <pc:docMk/>
          <pc:sldMk cId="3687098058" sldId="292"/>
        </pc:sldMkLst>
        <pc:spChg chg="mod">
          <ac:chgData name="C Lobo" userId="63982647-136f-4c85-ba18-7407aa63bd77" providerId="ADAL" clId="{E2E12A95-160D-449B-8A03-5C9CC4051C4F}" dt="2020-09-22T15:30:57.417" v="312" actId="1076"/>
          <ac:spMkLst>
            <pc:docMk/>
            <pc:sldMk cId="3687098058" sldId="292"/>
            <ac:spMk id="2" creationId="{D3F3B4CF-6ED6-4F4E-A0BD-5623B6322467}"/>
          </ac:spMkLst>
        </pc:spChg>
        <pc:spChg chg="add mod">
          <ac:chgData name="C Lobo" userId="63982647-136f-4c85-ba18-7407aa63bd77" providerId="ADAL" clId="{E2E12A95-160D-449B-8A03-5C9CC4051C4F}" dt="2020-09-22T15:31:06.092" v="317" actId="1076"/>
          <ac:spMkLst>
            <pc:docMk/>
            <pc:sldMk cId="3687098058" sldId="292"/>
            <ac:spMk id="3" creationId="{6E6584E4-7971-4009-A4D3-AB02DAE18F32}"/>
          </ac:spMkLst>
        </pc:spChg>
        <pc:spChg chg="mod">
          <ac:chgData name="C Lobo" userId="63982647-136f-4c85-ba18-7407aa63bd77" providerId="ADAL" clId="{E2E12A95-160D-449B-8A03-5C9CC4051C4F}" dt="2020-09-22T15:30:57.417" v="312" actId="1076"/>
          <ac:spMkLst>
            <pc:docMk/>
            <pc:sldMk cId="3687098058" sldId="292"/>
            <ac:spMk id="6" creationId="{4943E8BC-2951-47F8-BADD-ABF7AAA0F12A}"/>
          </ac:spMkLst>
        </pc:spChg>
        <pc:spChg chg="mod">
          <ac:chgData name="C Lobo" userId="63982647-136f-4c85-ba18-7407aa63bd77" providerId="ADAL" clId="{E2E12A95-160D-449B-8A03-5C9CC4051C4F}" dt="2020-09-22T15:30:57.417" v="312" actId="1076"/>
          <ac:spMkLst>
            <pc:docMk/>
            <pc:sldMk cId="3687098058" sldId="292"/>
            <ac:spMk id="8" creationId="{EFBB45E1-952C-4F41-BCA9-B39239849163}"/>
          </ac:spMkLst>
        </pc:spChg>
      </pc:sldChg>
      <pc:sldMasterChg chg="delSldLayout">
        <pc:chgData name="C Lobo" userId="63982647-136f-4c85-ba18-7407aa63bd77" providerId="ADAL" clId="{E2E12A95-160D-449B-8A03-5C9CC4051C4F}" dt="2020-09-22T15:25:31.415" v="6" actId="47"/>
        <pc:sldMasterMkLst>
          <pc:docMk/>
          <pc:sldMasterMk cId="3115718042" sldId="2147483660"/>
        </pc:sldMasterMkLst>
        <pc:sldLayoutChg chg="del">
          <pc:chgData name="C Lobo" userId="63982647-136f-4c85-ba18-7407aa63bd77" providerId="ADAL" clId="{E2E12A95-160D-449B-8A03-5C9CC4051C4F}" dt="2020-09-22T15:25:31.415" v="6" actId="47"/>
          <pc:sldLayoutMkLst>
            <pc:docMk/>
            <pc:sldMasterMk cId="3115718042" sldId="2147483660"/>
            <pc:sldLayoutMk cId="2364936469" sldId="2147483672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8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49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766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776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485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618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946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319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239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47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413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886D1-4FD9-4C1F-8451-498CB7DB3466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74948-F87B-42E6-8AAB-450437598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1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bqbdwBHDCc" TargetMode="External"/><Relationship Id="rId2" Type="http://schemas.openxmlformats.org/officeDocument/2006/relationships/hyperlink" Target="https://www.youtube.com/watch?v=HPk2vM6CIn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UkAPN_LZoG8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60BFB-2AAC-4A04-A508-D9F2C370E8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Build A Burger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020485-8713-4FC3-AF2D-4D74F7C7AB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E2AD2C-9095-431D-B919-F520DAAEDD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7681" y="4225637"/>
            <a:ext cx="3496319" cy="263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059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6D1573B-885F-4414-AECF-38A08654C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Recipe modification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B77878C-34ED-46CC-874B-5D716DD70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808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82D36-91BA-4969-855B-69C19725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33939"/>
            <a:ext cx="7886700" cy="1325563"/>
          </a:xfrm>
        </p:spPr>
        <p:txBody>
          <a:bodyPr/>
          <a:lstStyle/>
          <a:p>
            <a:r>
              <a:rPr lang="en-GB" sz="1800" b="1" dirty="0">
                <a:solidFill>
                  <a:srgbClr val="EF9F3F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</a:rPr>
              <a:t>Recipe modification challenge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5620D-4AEC-48BA-BE0E-5EF844B1AE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661844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1800" b="1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Task 1</a:t>
            </a:r>
            <a:endParaRPr lang="en-GB" sz="1800" dirty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Review the Gourmet Burger recipe below. You must create 3 recipes to improve the nutritional content</a:t>
            </a:r>
            <a:r>
              <a:rPr lang="en-GB" sz="1800" dirty="0">
                <a:ea typeface="MS Mincho" panose="02020609040205080304" pitchFamily="49" charset="-128"/>
                <a:cs typeface="Times New Roman" panose="02020603050405020304" pitchFamily="18" charset="0"/>
              </a:rPr>
              <a:t>:</a:t>
            </a:r>
            <a:endParaRPr lang="en-GB" sz="1800" dirty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GB" sz="2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total </a:t>
            </a:r>
            <a:r>
              <a:rPr lang="en-GB" sz="2000" b="1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Fat </a:t>
            </a:r>
            <a:r>
              <a:rPr lang="en-GB" sz="2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content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sz="2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amount of </a:t>
            </a:r>
            <a:r>
              <a:rPr lang="en-GB" sz="2000" b="1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Fibre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sz="2000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amount of </a:t>
            </a:r>
            <a:r>
              <a:rPr lang="en-GB" sz="2000" b="1" dirty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Vitamin C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AD641D-8EEB-47A5-91A8-83EFAB3078DF}"/>
              </a:ext>
            </a:extLst>
          </p:cNvPr>
          <p:cNvSpPr txBox="1"/>
          <p:nvPr/>
        </p:nvSpPr>
        <p:spPr>
          <a:xfrm>
            <a:off x="323849" y="3052222"/>
            <a:ext cx="4115629" cy="35394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400" b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Ingredients</a:t>
            </a:r>
            <a:endParaRPr lang="en-GB" sz="14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sz="1400" b="1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Burger ingredients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250g beef mince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20g onion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 x 5ml spoon (1tsp) fresh garlic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50g hard cheese, e.g. Cheddar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 x 15ml spoon (1tbsp) green pesto from a jar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b="1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b="1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Bread and toppings ingredients per burger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 white bun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 pineapple ring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 x 15ml spoon (1tbsp) mayonnaise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b="1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Allergens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Milk, Cashew nuts, Egg, Wheat, Soya</a:t>
            </a:r>
            <a:endParaRPr lang="en-GB" sz="1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EA84BF-D04C-4A20-9E07-FCA8F2B8B469}"/>
              </a:ext>
            </a:extLst>
          </p:cNvPr>
          <p:cNvSpPr txBox="1"/>
          <p:nvPr/>
        </p:nvSpPr>
        <p:spPr>
          <a:xfrm>
            <a:off x="3630536" y="1691612"/>
            <a:ext cx="5295636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600" b="1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Extra Challenge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sz="16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Explain the importance of reducing fat intake or increasing fibre in the diet or the function of Vitamin C in the body.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A179DB-480D-4130-B240-F9BEC7B17D4A}"/>
              </a:ext>
            </a:extLst>
          </p:cNvPr>
          <p:cNvSpPr/>
          <p:nvPr/>
        </p:nvSpPr>
        <p:spPr>
          <a:xfrm>
            <a:off x="9396282" y="2978866"/>
            <a:ext cx="3931096" cy="814519"/>
          </a:xfrm>
          <a:prstGeom prst="rect">
            <a:avLst/>
          </a:prstGeom>
          <a:noFill/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i="1" dirty="0">
                <a:solidFill>
                  <a:schemeClr val="tx1"/>
                </a:solidFill>
              </a:rPr>
              <a:t>One chilli…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Swapping one or two ingredients for each modification</a:t>
            </a:r>
            <a:endParaRPr lang="en-GB" sz="1600" i="1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E031D91-5E56-4436-9FC3-D69F26A0AD5C}"/>
              </a:ext>
            </a:extLst>
          </p:cNvPr>
          <p:cNvSpPr/>
          <p:nvPr/>
        </p:nvSpPr>
        <p:spPr>
          <a:xfrm>
            <a:off x="9396282" y="4052770"/>
            <a:ext cx="3931096" cy="960412"/>
          </a:xfrm>
          <a:prstGeom prst="rect">
            <a:avLst/>
          </a:prstGeom>
          <a:noFill/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i="1" dirty="0">
                <a:solidFill>
                  <a:schemeClr val="tx1"/>
                </a:solidFill>
              </a:rPr>
              <a:t>Two </a:t>
            </a:r>
            <a:r>
              <a:rPr lang="en-GB" sz="2000" b="1" i="1" dirty="0" err="1">
                <a:solidFill>
                  <a:schemeClr val="tx1"/>
                </a:solidFill>
              </a:rPr>
              <a:t>chillis</a:t>
            </a:r>
            <a:r>
              <a:rPr lang="en-GB" sz="2000" b="1" i="1" dirty="0">
                <a:solidFill>
                  <a:schemeClr val="tx1"/>
                </a:solidFill>
              </a:rPr>
              <a:t>…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Substituting a number of ingredients, with justifications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9C07AEE-B2C7-40EC-A87F-70F4F90D4F79}"/>
              </a:ext>
            </a:extLst>
          </p:cNvPr>
          <p:cNvSpPr/>
          <p:nvPr/>
        </p:nvSpPr>
        <p:spPr>
          <a:xfrm>
            <a:off x="9396282" y="5501472"/>
            <a:ext cx="3931096" cy="1219417"/>
          </a:xfrm>
          <a:prstGeom prst="rect">
            <a:avLst/>
          </a:prstGeom>
          <a:noFill/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i="1" dirty="0">
                <a:solidFill>
                  <a:schemeClr val="tx1"/>
                </a:solidFill>
              </a:rPr>
              <a:t>Three </a:t>
            </a:r>
            <a:r>
              <a:rPr lang="en-GB" sz="2000" b="1" i="1" dirty="0" err="1">
                <a:solidFill>
                  <a:schemeClr val="tx1"/>
                </a:solidFill>
              </a:rPr>
              <a:t>chillis</a:t>
            </a:r>
            <a:r>
              <a:rPr lang="en-GB" sz="2000" b="1" i="1" dirty="0">
                <a:solidFill>
                  <a:schemeClr val="tx1"/>
                </a:solidFill>
              </a:rPr>
              <a:t>…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Three new recipes,</a:t>
            </a:r>
          </a:p>
        </p:txBody>
      </p:sp>
      <p:pic>
        <p:nvPicPr>
          <p:cNvPr id="13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6E74911A-D734-4A0D-9391-46ADEE28A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12869340" y="2897392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69843922-7FFA-4919-861B-0133930C5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12804817" y="4016322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3704386C-CF5B-4AE9-9186-45DDE74FB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12435094" y="3985915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7D293D44-F54D-475B-82A7-7B5A53E49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12799168" y="5459138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9C4FE7A9-2CF0-4907-8FFF-A2BD71B86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12429445" y="5428732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D000B5FC-DA50-4620-9A93-876AD8224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9944">
            <a:off x="12075294" y="5433852"/>
            <a:ext cx="594991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01A6126E-2490-4F38-87C7-3E00B8F13ECF}"/>
              </a:ext>
            </a:extLst>
          </p:cNvPr>
          <p:cNvSpPr/>
          <p:nvPr/>
        </p:nvSpPr>
        <p:spPr>
          <a:xfrm>
            <a:off x="10111904" y="2507220"/>
            <a:ext cx="24998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442973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challenge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628650" y="1867189"/>
            <a:ext cx="7886700" cy="4351338"/>
          </a:xfrm>
        </p:spPr>
        <p:txBody>
          <a:bodyPr>
            <a:normAutofit/>
          </a:bodyPr>
          <a:lstStyle/>
          <a:p>
            <a:r>
              <a:rPr lang="en-GB" sz="2400" dirty="0"/>
              <a:t>Create a burger with fruit and vegetables to add colour, flavour and texture.</a:t>
            </a:r>
          </a:p>
        </p:txBody>
      </p:sp>
      <p:pic>
        <p:nvPicPr>
          <p:cNvPr id="4" name="Picture 3" descr="S:\Shared\BNF Photographs\Shutterstock images\Autumn ve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397" y="3452534"/>
            <a:ext cx="2960181" cy="1973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S:\Shared\BNF Photographs\iStock Photo Images\Foods and drinks\Fruit veg and pulses\Vegetabl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253" y="3452534"/>
            <a:ext cx="2960181" cy="196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7093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add fruit and vegetables?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  <a:defRPr/>
            </a:pPr>
            <a:r>
              <a:rPr lang="en-GB" sz="2400" dirty="0"/>
              <a:t>Adding fruit and vegetables to a burger can provide:</a:t>
            </a:r>
          </a:p>
          <a:p>
            <a:pPr marL="257175" indent="-257175"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Texture – crisp and crunchy celery</a:t>
            </a:r>
          </a:p>
          <a:p>
            <a:pPr marL="257175" indent="-257175"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Colour – grated red apple with the skin left on</a:t>
            </a:r>
          </a:p>
          <a:p>
            <a:pPr marL="257175" indent="-257175"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Flavour – fiery chillies </a:t>
            </a:r>
          </a:p>
          <a:p>
            <a:pPr marL="257175" indent="-257175"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Aroma – sweet pineapple chunks.</a:t>
            </a:r>
          </a:p>
        </p:txBody>
      </p:sp>
      <p:pic>
        <p:nvPicPr>
          <p:cNvPr id="4" name="Picture 3" descr="S:\Shared\BNF Photographs\iStock Photo Images\Foods and drinks\Fruit veg and pulses\Pineapple shutterstock_2422233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524" y="4187323"/>
            <a:ext cx="2064824" cy="1515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S:\Shared\BNF Photographs\iStock Photo Images\Foods and drinks\Fruit veg and pulses\Apple 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038" y="2570099"/>
            <a:ext cx="2242514" cy="168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8387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add fruit and vegetables?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Fruit and vegetables can also enhance the nutritional content of your burgers:</a:t>
            </a:r>
          </a:p>
          <a:p>
            <a:endParaRPr lang="en-GB" sz="2400" dirty="0"/>
          </a:p>
          <a:p>
            <a:r>
              <a:rPr lang="en-GB" sz="2400" dirty="0"/>
              <a:t>Fibre </a:t>
            </a:r>
          </a:p>
          <a:p>
            <a:r>
              <a:rPr lang="en-GB" sz="2400" dirty="0"/>
              <a:t>Fibre is found in fruit and vegetables. Fibre can reduce your risk of heart disease, diabetes and some cancers, and also help with weight control. Fibre also helps to maintain a healthy gut.</a:t>
            </a:r>
          </a:p>
        </p:txBody>
      </p:sp>
      <p:pic>
        <p:nvPicPr>
          <p:cNvPr id="4" name="Picture 3" descr="S:\Shared\BNF Photographs\iStock Photo Images\Foods and drinks\Fruit veg and pulses\peas shutterstock_15394153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92"/>
          <a:stretch/>
        </p:blipFill>
        <p:spPr bwMode="auto">
          <a:xfrm>
            <a:off x="6368143" y="4186615"/>
            <a:ext cx="2244137" cy="1539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3982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add fruit and vegetables?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628650" y="1825625"/>
            <a:ext cx="5689023" cy="4351338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en-GB" sz="2400" dirty="0"/>
              <a:t>Vitamins</a:t>
            </a:r>
          </a:p>
          <a:p>
            <a:pPr>
              <a:buNone/>
              <a:defRPr/>
            </a:pPr>
            <a:r>
              <a:rPr lang="en-GB" sz="2400" dirty="0"/>
              <a:t>Fruit and vegetables provide:</a:t>
            </a:r>
          </a:p>
          <a:p>
            <a:pPr marL="257175" indent="-257175"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Vitamin C, which is important for maintaining healthy body tissues </a:t>
            </a:r>
          </a:p>
          <a:p>
            <a:pPr marL="257175" indent="-257175"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Vitamin A for the maintenance of normal vision, skin and the immune system.</a:t>
            </a:r>
          </a:p>
        </p:txBody>
      </p:sp>
      <p:pic>
        <p:nvPicPr>
          <p:cNvPr id="4" name="Picture 3" descr="Dried Apricots, Apricots, Dried Fruit, Dried, Or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20" y="2261173"/>
            <a:ext cx="2199614" cy="2933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17298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add fruit and vegetables?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Minerals</a:t>
            </a:r>
          </a:p>
          <a:p>
            <a:r>
              <a:rPr lang="en-GB" sz="2400" dirty="0"/>
              <a:t>Fruit and vegetables provide:</a:t>
            </a:r>
          </a:p>
          <a:p>
            <a:r>
              <a:rPr lang="en-GB" sz="2400" dirty="0"/>
              <a:t>Folate, which is needed for the formation of healthy red blood cells and for the nervous system</a:t>
            </a:r>
          </a:p>
          <a:p>
            <a:r>
              <a:rPr lang="en-GB" sz="2400" dirty="0"/>
              <a:t>Potassium, which helps maintain a healthy blood pressure and is also involved in the normal functioning of the nervous system</a:t>
            </a:r>
          </a:p>
          <a:p>
            <a:r>
              <a:rPr lang="en-GB" sz="2400" dirty="0"/>
              <a:t>Magnesium, which helps maintain normal bones and teeth.</a:t>
            </a:r>
          </a:p>
        </p:txBody>
      </p:sp>
      <p:pic>
        <p:nvPicPr>
          <p:cNvPr id="4" name="Picture 3" descr="Zucchini, Courgette, Squash, Baby Marr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730" y="5162143"/>
            <a:ext cx="2542206" cy="1695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9812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F3B4CF-6ED6-4F4E-A0BD-5623B6322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2432" y="1321090"/>
            <a:ext cx="7886700" cy="1325563"/>
          </a:xfrm>
        </p:spPr>
        <p:txBody>
          <a:bodyPr/>
          <a:lstStyle/>
          <a:p>
            <a:r>
              <a:rPr lang="en-GB" dirty="0">
                <a:cs typeface="Calibri Light"/>
                <a:hlinkClick r:id="rId2"/>
              </a:rPr>
              <a:t>Fat</a:t>
            </a: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943E8BC-2951-47F8-BADD-ABF7AAA0F12A}"/>
              </a:ext>
            </a:extLst>
          </p:cNvPr>
          <p:cNvSpPr txBox="1">
            <a:spLocks/>
          </p:cNvSpPr>
          <p:nvPr/>
        </p:nvSpPr>
        <p:spPr>
          <a:xfrm>
            <a:off x="1792432" y="253453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cs typeface="Calibri Light"/>
                <a:hlinkClick r:id="rId3"/>
              </a:rPr>
              <a:t>Fibre</a:t>
            </a:r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FBB45E1-952C-4F41-BCA9-B39239849163}"/>
              </a:ext>
            </a:extLst>
          </p:cNvPr>
          <p:cNvSpPr txBox="1">
            <a:spLocks/>
          </p:cNvSpPr>
          <p:nvPr/>
        </p:nvSpPr>
        <p:spPr>
          <a:xfrm>
            <a:off x="1792432" y="3630093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cs typeface="Calibri Light"/>
                <a:hlinkClick r:id="rId4"/>
              </a:rPr>
              <a:t>Vitamin C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584E4-7971-4009-A4D3-AB02DAE18F32}"/>
              </a:ext>
            </a:extLst>
          </p:cNvPr>
          <p:cNvSpPr txBox="1"/>
          <p:nvPr/>
        </p:nvSpPr>
        <p:spPr>
          <a:xfrm>
            <a:off x="304800" y="366983"/>
            <a:ext cx="80494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Watch the videos to explain the nutritional importance of the following: </a:t>
            </a:r>
          </a:p>
        </p:txBody>
      </p:sp>
    </p:spTree>
    <p:extLst>
      <p:ext uri="{BB962C8B-B14F-4D97-AF65-F5344CB8AC3E}">
        <p14:creationId xmlns:p14="http://schemas.microsoft.com/office/powerpoint/2010/main" val="3687098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CD34F73-4A3D-44EC-8B98-FA32A73685B3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4FBC27-6166-48DB-B3FA-86821F07D7BC}"/>
              </a:ext>
            </a:extLst>
          </p:cNvPr>
          <p:cNvSpPr txBox="1"/>
          <p:nvPr/>
        </p:nvSpPr>
        <p:spPr>
          <a:xfrm>
            <a:off x="7362010" y="385644"/>
            <a:ext cx="57046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 dirty="0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EA2BB9-4FCC-4A14-AB03-AC1A492871ED}"/>
              </a:ext>
            </a:extLst>
          </p:cNvPr>
          <p:cNvSpPr txBox="1"/>
          <p:nvPr/>
        </p:nvSpPr>
        <p:spPr>
          <a:xfrm>
            <a:off x="71957" y="373904"/>
            <a:ext cx="6233070" cy="490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4408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92" dirty="0"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Food and Nutrition: Build a Burger</a:t>
            </a:r>
          </a:p>
          <a:p>
            <a:pPr defTabSz="84408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92" dirty="0">
                <a:latin typeface="Berlin Sans FB" panose="020E0602020502020306" pitchFamily="34" charset="0"/>
                <a:cs typeface="Times New Roman" panose="02020603050405020304" pitchFamily="18" charset="0"/>
              </a:rPr>
              <a:t>Recipe Modifications</a:t>
            </a:r>
            <a:endParaRPr lang="en-US" altLang="en-US" sz="1292" dirty="0">
              <a:latin typeface="Berlin Sans FB" panose="020E0602020502020306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EB2217E-FC7F-4D06-8017-8F893F4629F8}"/>
              </a:ext>
            </a:extLst>
          </p:cNvPr>
          <p:cNvSpPr txBox="1"/>
          <p:nvPr/>
        </p:nvSpPr>
        <p:spPr>
          <a:xfrm>
            <a:off x="5677508" y="868695"/>
            <a:ext cx="3201890" cy="28202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108" b="1" dirty="0"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Ingredients</a:t>
            </a:r>
            <a:endParaRPr lang="en-GB" sz="1108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sz="1108" b="1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Burger ingredients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250g beef mince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20g onion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 x 5ml spoon (1tsp) fresh garlic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50g hard cheese, e.g. Cheddar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 x 15ml spoon (1tbsp) green pesto from a jar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b="1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b="1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Bread and toppings ingredients per burger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 white bun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 pineapple ring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 x 15ml spoon (1tbsp) mayonnaise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b="1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Allergens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Milk, Cashew nuts, Egg, Wheat, Soya</a:t>
            </a:r>
            <a:endParaRPr lang="en-GB" sz="1015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GB" sz="1108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3CBC6C63-BABF-4170-BEC6-86BD5EA0B306}"/>
              </a:ext>
            </a:extLst>
          </p:cNvPr>
          <p:cNvGraphicFramePr>
            <a:graphicFrameLocks noGrp="1"/>
          </p:cNvGraphicFramePr>
          <p:nvPr/>
        </p:nvGraphicFramePr>
        <p:xfrm>
          <a:off x="168280" y="868695"/>
          <a:ext cx="5395358" cy="56154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95358">
                  <a:extLst>
                    <a:ext uri="{9D8B030D-6E8A-4147-A177-3AD203B41FA5}">
                      <a16:colId xmlns:a16="http://schemas.microsoft.com/office/drawing/2014/main" val="2985142223"/>
                    </a:ext>
                  </a:extLst>
                </a:gridCol>
              </a:tblGrid>
              <a:tr h="1871801">
                <a:tc>
                  <a:txBody>
                    <a:bodyPr/>
                    <a:lstStyle/>
                    <a:p>
                      <a:pPr rtl="0" fontAlgn="base"/>
                      <a:r>
                        <a:rPr lang="en-GB" sz="1700" b="0" u="none" strike="noStrike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total </a:t>
                      </a:r>
                      <a:r>
                        <a:rPr lang="en-GB" sz="1700" b="1" u="none" strike="noStrike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Fat </a:t>
                      </a:r>
                      <a:r>
                        <a:rPr lang="en-GB" sz="1700" b="0" u="none" strike="noStrike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content</a:t>
                      </a:r>
                      <a:r>
                        <a:rPr lang="en-US" sz="1700" b="0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​</a:t>
                      </a:r>
                    </a:p>
                    <a:p>
                      <a:endParaRPr lang="en-GB" sz="17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3299265788"/>
                  </a:ext>
                </a:extLst>
              </a:tr>
              <a:tr h="1871801">
                <a:tc>
                  <a:txBody>
                    <a:bodyPr/>
                    <a:lstStyle/>
                    <a:p>
                      <a:pPr rtl="0" fontAlgn="base"/>
                      <a:r>
                        <a:rPr lang="en-GB" sz="1700" b="0" u="none" strike="noStrike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amount of </a:t>
                      </a:r>
                      <a:r>
                        <a:rPr lang="en-GB" sz="1700" b="1" u="none" strike="noStrike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Fibre</a:t>
                      </a:r>
                      <a:r>
                        <a:rPr lang="en-US" sz="1700" b="0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​</a:t>
                      </a:r>
                    </a:p>
                    <a:p>
                      <a:endParaRPr lang="en-GB" sz="17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2743074600"/>
                  </a:ext>
                </a:extLst>
              </a:tr>
              <a:tr h="18718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0" u="none" strike="noStrike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amount of </a:t>
                      </a:r>
                      <a:r>
                        <a:rPr lang="en-GB" sz="1700" b="1" u="none" strike="noStrike" kern="1200" dirty="0">
                          <a:solidFill>
                            <a:sysClr val="windowText" lastClr="000000"/>
                          </a:solidFill>
                          <a:effectLst/>
                        </a:rPr>
                        <a:t>Vitamin C</a:t>
                      </a:r>
                      <a:endParaRPr lang="en-US" sz="1700" b="0" i="0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76782982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DBB80B1-F267-4ABD-9E1D-076527D9901A}"/>
              </a:ext>
            </a:extLst>
          </p:cNvPr>
          <p:cNvSpPr txBox="1"/>
          <p:nvPr/>
        </p:nvSpPr>
        <p:spPr>
          <a:xfrm>
            <a:off x="5677508" y="4114236"/>
            <a:ext cx="3201890" cy="188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2" dirty="0"/>
              <a:t>____________________________</a:t>
            </a:r>
          </a:p>
          <a:p>
            <a:r>
              <a:rPr lang="en-GB" sz="1662" dirty="0"/>
              <a:t>____________________________</a:t>
            </a:r>
          </a:p>
          <a:p>
            <a:r>
              <a:rPr lang="en-GB" sz="1662" dirty="0"/>
              <a:t>____________________________</a:t>
            </a:r>
          </a:p>
          <a:p>
            <a:r>
              <a:rPr lang="en-GB" sz="1662" dirty="0"/>
              <a:t>____________________________</a:t>
            </a:r>
          </a:p>
          <a:p>
            <a:r>
              <a:rPr lang="en-GB" sz="1662" dirty="0"/>
              <a:t>____________________________</a:t>
            </a:r>
          </a:p>
          <a:p>
            <a:r>
              <a:rPr lang="en-GB" sz="1662" dirty="0"/>
              <a:t>____________________________</a:t>
            </a:r>
          </a:p>
          <a:p>
            <a:r>
              <a:rPr lang="en-GB" sz="1662" dirty="0"/>
              <a:t>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237236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B610EFF-05FF-41F0-9BCB-1C0F66829CD2}">
  <ds:schemaRefs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f513355b-a9cf-41c1-ad84-cdbe52169224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703FF0F8-28C6-416E-9C73-B52E7D6CABB5}">
  <ds:schemaRefs>
    <ds:schemaRef ds:uri="f513355b-a9cf-41c1-ad84-cdbe521692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D4E1759-3DFA-4992-A770-3D7B14DCC2A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502</Words>
  <Application>Microsoft Office PowerPoint</Application>
  <PresentationFormat>On-screen Show (4:3)</PresentationFormat>
  <Paragraphs>91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Berlin Sans FB</vt:lpstr>
      <vt:lpstr>Calibri</vt:lpstr>
      <vt:lpstr>Calibri Light</vt:lpstr>
      <vt:lpstr>Cambria</vt:lpstr>
      <vt:lpstr>Office Theme</vt:lpstr>
      <vt:lpstr>Build A Burger</vt:lpstr>
      <vt:lpstr>Recipe modification</vt:lpstr>
      <vt:lpstr>Recipe modification challenge</vt:lpstr>
      <vt:lpstr>The challenge</vt:lpstr>
      <vt:lpstr>Why add fruit and vegetables?</vt:lpstr>
      <vt:lpstr>Why add fruit and vegetables?</vt:lpstr>
      <vt:lpstr>Why add fruit and vegetables?</vt:lpstr>
      <vt:lpstr>Why add fruit and vegetables?</vt:lpstr>
      <vt:lpstr>Fat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Gourmet Burger Builder</dc:title>
  <dc:creator>C Lobo</dc:creator>
  <cp:lastModifiedBy>C Lobo</cp:lastModifiedBy>
  <cp:revision>9</cp:revision>
  <dcterms:created xsi:type="dcterms:W3CDTF">2020-09-06T15:26:27Z</dcterms:created>
  <dcterms:modified xsi:type="dcterms:W3CDTF">2020-09-22T15:36:19Z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