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1"/>
  </p:notesMasterIdLst>
  <p:sldIdLst>
    <p:sldId id="259" r:id="rId5"/>
    <p:sldId id="258" r:id="rId6"/>
    <p:sldId id="264" r:id="rId7"/>
    <p:sldId id="265" r:id="rId8"/>
    <p:sldId id="260" r:id="rId9"/>
    <p:sldId id="261" r:id="rId10"/>
    <p:sldId id="262" r:id="rId11"/>
    <p:sldId id="270" r:id="rId12"/>
    <p:sldId id="275" r:id="rId13"/>
    <p:sldId id="271" r:id="rId14"/>
    <p:sldId id="256" r:id="rId15"/>
    <p:sldId id="279" r:id="rId16"/>
    <p:sldId id="280" r:id="rId17"/>
    <p:sldId id="282" r:id="rId18"/>
    <p:sldId id="277" r:id="rId19"/>
    <p:sldId id="278" r:id="rId20"/>
    <p:sldId id="257" r:id="rId21"/>
    <p:sldId id="284" r:id="rId22"/>
    <p:sldId id="296" r:id="rId23"/>
    <p:sldId id="298" r:id="rId24"/>
    <p:sldId id="285" r:id="rId25"/>
    <p:sldId id="300" r:id="rId26"/>
    <p:sldId id="308" r:id="rId27"/>
    <p:sldId id="286" r:id="rId28"/>
    <p:sldId id="301" r:id="rId29"/>
    <p:sldId id="302" r:id="rId30"/>
    <p:sldId id="303" r:id="rId31"/>
    <p:sldId id="307" r:id="rId32"/>
    <p:sldId id="309" r:id="rId33"/>
    <p:sldId id="311" r:id="rId34"/>
    <p:sldId id="312" r:id="rId35"/>
    <p:sldId id="313" r:id="rId36"/>
    <p:sldId id="314" r:id="rId37"/>
    <p:sldId id="315" r:id="rId38"/>
    <p:sldId id="316" r:id="rId39"/>
    <p:sldId id="317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90B281-1EF6-28F0-AE7F-CAA12BDA8914}" v="114" dt="2019-09-29T14:06:33.986"/>
    <p1510:client id="{3E035927-E373-52E1-3417-B42BC9ACB346}" v="16" dt="2019-09-30T06:51:59.298"/>
    <p1510:client id="{5E82F201-738B-8519-04CA-781A92AC853D}" v="99" dt="2019-10-03T07:02:45.988"/>
    <p1510:client id="{60774950-FA61-F52C-716B-6F3151428608}" v="2" dt="2019-10-01T06:34:08.023"/>
    <p1510:client id="{B543A297-1988-33EC-8A44-ACCE93DA1C8A}" v="1" dt="2019-10-10T20:24:47.260"/>
    <p1510:client id="{B9408595-AC46-4282-AC99-96A0CB31414B}" v="277" dt="2018-10-14T11:49:08.266"/>
    <p1510:client id="{FCC1D341-3B5E-BAFE-FF40-5BE1CCBFC940}" v="2" dt="2019-10-03T11:25: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y Claridge" userId="588127fd-d313-44dc-8e54-aea87b0220f9" providerId="ADAL" clId="{B9408595-AC46-4282-AC99-96A0CB31414B}"/>
    <pc:docChg chg="custSel addSld delSld modSld sldOrd">
      <pc:chgData name="Jody Claridge" userId="588127fd-d313-44dc-8e54-aea87b0220f9" providerId="ADAL" clId="{B9408595-AC46-4282-AC99-96A0CB31414B}" dt="2018-10-14T11:49:11.544" v="1920" actId="478"/>
      <pc:docMkLst>
        <pc:docMk/>
      </pc:docMkLst>
      <pc:sldChg chg="del">
        <pc:chgData name="Jody Claridge" userId="588127fd-d313-44dc-8e54-aea87b0220f9" providerId="ADAL" clId="{B9408595-AC46-4282-AC99-96A0CB31414B}" dt="2018-10-14T10:59:52.959" v="1" actId="2696"/>
        <pc:sldMkLst>
          <pc:docMk/>
          <pc:sldMk cId="180537855" sldId="256"/>
        </pc:sldMkLst>
      </pc:sldChg>
      <pc:sldChg chg="addSp delSp modSp add ord">
        <pc:chgData name="Jody Claridge" userId="588127fd-d313-44dc-8e54-aea87b0220f9" providerId="ADAL" clId="{B9408595-AC46-4282-AC99-96A0CB31414B}" dt="2018-10-14T11:18:20.246" v="606" actId="207"/>
        <pc:sldMkLst>
          <pc:docMk/>
          <pc:sldMk cId="3566084212" sldId="258"/>
        </pc:sldMkLst>
        <pc:spChg chg="del mod">
          <ac:chgData name="Jody Claridge" userId="588127fd-d313-44dc-8e54-aea87b0220f9" providerId="ADAL" clId="{B9408595-AC46-4282-AC99-96A0CB31414B}" dt="2018-10-14T11:01:03.763" v="21" actId="478"/>
          <ac:spMkLst>
            <pc:docMk/>
            <pc:sldMk cId="3566084212" sldId="258"/>
            <ac:spMk id="2" creationId="{FB20038F-1A0A-45DB-ABDA-7AF2AD4331D9}"/>
          </ac:spMkLst>
        </pc:spChg>
        <pc:spChg chg="del">
          <ac:chgData name="Jody Claridge" userId="588127fd-d313-44dc-8e54-aea87b0220f9" providerId="ADAL" clId="{B9408595-AC46-4282-AC99-96A0CB31414B}" dt="2018-10-14T11:00:56.106" v="18"/>
          <ac:spMkLst>
            <pc:docMk/>
            <pc:sldMk cId="3566084212" sldId="258"/>
            <ac:spMk id="3" creationId="{CF98171A-EBA3-40A3-8195-02CC5AA50AC8}"/>
          </ac:spMkLst>
        </pc:spChg>
        <pc:spChg chg="add mod">
          <ac:chgData name="Jody Claridge" userId="588127fd-d313-44dc-8e54-aea87b0220f9" providerId="ADAL" clId="{B9408595-AC46-4282-AC99-96A0CB31414B}" dt="2018-10-14T11:02:58.148" v="250" actId="1076"/>
          <ac:spMkLst>
            <pc:docMk/>
            <pc:sldMk cId="3566084212" sldId="258"/>
            <ac:spMk id="6" creationId="{F5718BDB-CCD7-4069-A32F-CFAED9AB4E8C}"/>
          </ac:spMkLst>
        </pc:spChg>
        <pc:spChg chg="add mod">
          <ac:chgData name="Jody Claridge" userId="588127fd-d313-44dc-8e54-aea87b0220f9" providerId="ADAL" clId="{B9408595-AC46-4282-AC99-96A0CB31414B}" dt="2018-10-14T11:17:01.077" v="494" actId="113"/>
          <ac:spMkLst>
            <pc:docMk/>
            <pc:sldMk cId="3566084212" sldId="258"/>
            <ac:spMk id="7" creationId="{B0EF50CB-1A18-4B36-9855-203F72885C6D}"/>
          </ac:spMkLst>
        </pc:spChg>
        <pc:spChg chg="add mod">
          <ac:chgData name="Jody Claridge" userId="588127fd-d313-44dc-8e54-aea87b0220f9" providerId="ADAL" clId="{B9408595-AC46-4282-AC99-96A0CB31414B}" dt="2018-10-14T11:18:20.246" v="606" actId="207"/>
          <ac:spMkLst>
            <pc:docMk/>
            <pc:sldMk cId="3566084212" sldId="258"/>
            <ac:spMk id="8" creationId="{4732C426-5DBE-422E-9D39-DF54BD482FAA}"/>
          </ac:spMkLst>
        </pc:spChg>
        <pc:picChg chg="add mod">
          <ac:chgData name="Jody Claridge" userId="588127fd-d313-44dc-8e54-aea87b0220f9" providerId="ADAL" clId="{B9408595-AC46-4282-AC99-96A0CB31414B}" dt="2018-10-14T11:01:01.118" v="20" actId="14100"/>
          <ac:picMkLst>
            <pc:docMk/>
            <pc:sldMk cId="3566084212" sldId="258"/>
            <ac:picMk id="5" creationId="{C6AB0DFB-E13C-4A06-94D7-51008ADFD97E}"/>
          </ac:picMkLst>
        </pc:picChg>
      </pc:sldChg>
      <pc:sldChg chg="addSp delSp modSp add ord">
        <pc:chgData name="Jody Claridge" userId="588127fd-d313-44dc-8e54-aea87b0220f9" providerId="ADAL" clId="{B9408595-AC46-4282-AC99-96A0CB31414B}" dt="2018-10-14T11:49:11.544" v="1920" actId="478"/>
        <pc:sldMkLst>
          <pc:docMk/>
          <pc:sldMk cId="3323608430" sldId="259"/>
        </pc:sldMkLst>
        <pc:spChg chg="del">
          <ac:chgData name="Jody Claridge" userId="588127fd-d313-44dc-8e54-aea87b0220f9" providerId="ADAL" clId="{B9408595-AC46-4282-AC99-96A0CB31414B}" dt="2018-10-14T11:49:11.544" v="1920" actId="478"/>
          <ac:spMkLst>
            <pc:docMk/>
            <pc:sldMk cId="3323608430" sldId="259"/>
            <ac:spMk id="2" creationId="{33FA0546-F10E-489C-9DC7-3629BDCA8969}"/>
          </ac:spMkLst>
        </pc:spChg>
        <pc:spChg chg="mod ord">
          <ac:chgData name="Jody Claridge" userId="588127fd-d313-44dc-8e54-aea87b0220f9" providerId="ADAL" clId="{B9408595-AC46-4282-AC99-96A0CB31414B}" dt="2018-10-14T11:48:05.854" v="1767" actId="1076"/>
          <ac:spMkLst>
            <pc:docMk/>
            <pc:sldMk cId="3323608430" sldId="259"/>
            <ac:spMk id="3" creationId="{D25BDD2C-1A31-46ED-9A8E-CB4A013F8A37}"/>
          </ac:spMkLst>
        </pc:spChg>
        <pc:spChg chg="add mod">
          <ac:chgData name="Jody Claridge" userId="588127fd-d313-44dc-8e54-aea87b0220f9" providerId="ADAL" clId="{B9408595-AC46-4282-AC99-96A0CB31414B}" dt="2018-10-14T11:49:08.266" v="1919" actId="207"/>
          <ac:spMkLst>
            <pc:docMk/>
            <pc:sldMk cId="3323608430" sldId="259"/>
            <ac:spMk id="6" creationId="{51514A4F-2DEA-49FF-BE8F-A78649DF0142}"/>
          </ac:spMkLst>
        </pc:spChg>
        <pc:picChg chg="add del">
          <ac:chgData name="Jody Claridge" userId="588127fd-d313-44dc-8e54-aea87b0220f9" providerId="ADAL" clId="{B9408595-AC46-4282-AC99-96A0CB31414B}" dt="2018-10-14T11:44:25.287" v="1700" actId="478"/>
          <ac:picMkLst>
            <pc:docMk/>
            <pc:sldMk cId="3323608430" sldId="259"/>
            <ac:picMk id="4" creationId="{50FAD497-36F3-420F-8BDC-3FF3255117C2}"/>
          </ac:picMkLst>
        </pc:picChg>
        <pc:picChg chg="add mod">
          <ac:chgData name="Jody Claridge" userId="588127fd-d313-44dc-8e54-aea87b0220f9" providerId="ADAL" clId="{B9408595-AC46-4282-AC99-96A0CB31414B}" dt="2018-10-14T11:47:23.841" v="1702" actId="1076"/>
          <ac:picMkLst>
            <pc:docMk/>
            <pc:sldMk cId="3323608430" sldId="259"/>
            <ac:picMk id="5" creationId="{77C88170-26C6-48BD-B842-5D5063ABBAC9}"/>
          </ac:picMkLst>
        </pc:picChg>
      </pc:sldChg>
      <pc:sldChg chg="addSp delSp modSp add">
        <pc:chgData name="Jody Claridge" userId="588127fd-d313-44dc-8e54-aea87b0220f9" providerId="ADAL" clId="{B9408595-AC46-4282-AC99-96A0CB31414B}" dt="2018-10-14T11:27:16.585" v="984" actId="2085"/>
        <pc:sldMkLst>
          <pc:docMk/>
          <pc:sldMk cId="2554981529" sldId="260"/>
        </pc:sldMkLst>
        <pc:spChg chg="del">
          <ac:chgData name="Jody Claridge" userId="588127fd-d313-44dc-8e54-aea87b0220f9" providerId="ADAL" clId="{B9408595-AC46-4282-AC99-96A0CB31414B}" dt="2018-10-14T11:20:35.117" v="615" actId="478"/>
          <ac:spMkLst>
            <pc:docMk/>
            <pc:sldMk cId="2554981529" sldId="260"/>
            <ac:spMk id="2" creationId="{0C3B5A07-7102-4583-91E2-D099916D4CAF}"/>
          </ac:spMkLst>
        </pc:spChg>
        <pc:spChg chg="mod">
          <ac:chgData name="Jody Claridge" userId="588127fd-d313-44dc-8e54-aea87b0220f9" providerId="ADAL" clId="{B9408595-AC46-4282-AC99-96A0CB31414B}" dt="2018-10-14T11:21:38.833" v="751" actId="207"/>
          <ac:spMkLst>
            <pc:docMk/>
            <pc:sldMk cId="2554981529" sldId="260"/>
            <ac:spMk id="3" creationId="{20E4184A-6527-4975-8031-7AD444D7936C}"/>
          </ac:spMkLst>
        </pc:spChg>
        <pc:spChg chg="add del mod">
          <ac:chgData name="Jody Claridge" userId="588127fd-d313-44dc-8e54-aea87b0220f9" providerId="ADAL" clId="{B9408595-AC46-4282-AC99-96A0CB31414B}" dt="2018-10-14T11:26:23.217" v="976" actId="478"/>
          <ac:spMkLst>
            <pc:docMk/>
            <pc:sldMk cId="2554981529" sldId="260"/>
            <ac:spMk id="7" creationId="{F25992F1-FE11-4196-BFA5-CAA47383BA6D}"/>
          </ac:spMkLst>
        </pc:spChg>
        <pc:spChg chg="add mod">
          <ac:chgData name="Jody Claridge" userId="588127fd-d313-44dc-8e54-aea87b0220f9" providerId="ADAL" clId="{B9408595-AC46-4282-AC99-96A0CB31414B}" dt="2018-10-14T11:24:55.347" v="883" actId="113"/>
          <ac:spMkLst>
            <pc:docMk/>
            <pc:sldMk cId="2554981529" sldId="260"/>
            <ac:spMk id="8" creationId="{8A2FE0BE-CD7F-459B-BBFE-8FB264A0A46E}"/>
          </ac:spMkLst>
        </pc:spChg>
        <pc:spChg chg="add mod">
          <ac:chgData name="Jody Claridge" userId="588127fd-d313-44dc-8e54-aea87b0220f9" providerId="ADAL" clId="{B9408595-AC46-4282-AC99-96A0CB31414B}" dt="2018-10-14T11:25:43.004" v="972" actId="20577"/>
          <ac:spMkLst>
            <pc:docMk/>
            <pc:sldMk cId="2554981529" sldId="260"/>
            <ac:spMk id="9" creationId="{B8BD97C6-87F5-42BB-974B-88A4CEBE660E}"/>
          </ac:spMkLst>
        </pc:spChg>
        <pc:spChg chg="add mod">
          <ac:chgData name="Jody Claridge" userId="588127fd-d313-44dc-8e54-aea87b0220f9" providerId="ADAL" clId="{B9408595-AC46-4282-AC99-96A0CB31414B}" dt="2018-10-14T11:27:16.585" v="984" actId="2085"/>
          <ac:spMkLst>
            <pc:docMk/>
            <pc:sldMk cId="2554981529" sldId="260"/>
            <ac:spMk id="11" creationId="{504F2397-9A65-442B-8047-7A24491A2DE6}"/>
          </ac:spMkLst>
        </pc:spChg>
        <pc:picChg chg="add del">
          <ac:chgData name="Jody Claridge" userId="588127fd-d313-44dc-8e54-aea87b0220f9" providerId="ADAL" clId="{B9408595-AC46-4282-AC99-96A0CB31414B}" dt="2018-10-14T11:20:09.394" v="611" actId="478"/>
          <ac:picMkLst>
            <pc:docMk/>
            <pc:sldMk cId="2554981529" sldId="260"/>
            <ac:picMk id="4" creationId="{C78B0953-E822-4E7C-AC7A-93E793B11899}"/>
          </ac:picMkLst>
        </pc:picChg>
        <pc:picChg chg="add mod">
          <ac:chgData name="Jody Claridge" userId="588127fd-d313-44dc-8e54-aea87b0220f9" providerId="ADAL" clId="{B9408595-AC46-4282-AC99-96A0CB31414B}" dt="2018-10-14T11:20:32.594" v="614" actId="1076"/>
          <ac:picMkLst>
            <pc:docMk/>
            <pc:sldMk cId="2554981529" sldId="260"/>
            <ac:picMk id="5" creationId="{B12C3604-F4AD-4DFF-AD20-617E66EC5D98}"/>
          </ac:picMkLst>
        </pc:picChg>
        <pc:picChg chg="add mod">
          <ac:chgData name="Jody Claridge" userId="588127fd-d313-44dc-8e54-aea87b0220f9" providerId="ADAL" clId="{B9408595-AC46-4282-AC99-96A0CB31414B}" dt="2018-10-14T11:22:11.114" v="754" actId="14100"/>
          <ac:picMkLst>
            <pc:docMk/>
            <pc:sldMk cId="2554981529" sldId="260"/>
            <ac:picMk id="6" creationId="{4F822263-929A-494A-86CA-4C1BF38A8983}"/>
          </ac:picMkLst>
        </pc:picChg>
        <pc:picChg chg="add del">
          <ac:chgData name="Jody Claridge" userId="588127fd-d313-44dc-8e54-aea87b0220f9" providerId="ADAL" clId="{B9408595-AC46-4282-AC99-96A0CB31414B}" dt="2018-10-14T11:26:51.215" v="978" actId="478"/>
          <ac:picMkLst>
            <pc:docMk/>
            <pc:sldMk cId="2554981529" sldId="260"/>
            <ac:picMk id="10" creationId="{58205374-E665-4925-BFF1-7C9F04DC1DCE}"/>
          </ac:picMkLst>
        </pc:picChg>
      </pc:sldChg>
      <pc:sldChg chg="addSp delSp modSp add">
        <pc:chgData name="Jody Claridge" userId="588127fd-d313-44dc-8e54-aea87b0220f9" providerId="ADAL" clId="{B9408595-AC46-4282-AC99-96A0CB31414B}" dt="2018-10-14T11:28:12.683" v="1109" actId="207"/>
        <pc:sldMkLst>
          <pc:docMk/>
          <pc:sldMk cId="3702867589" sldId="261"/>
        </pc:sldMkLst>
        <pc:spChg chg="del">
          <ac:chgData name="Jody Claridge" userId="588127fd-d313-44dc-8e54-aea87b0220f9" providerId="ADAL" clId="{B9408595-AC46-4282-AC99-96A0CB31414B}" dt="2018-10-14T11:27:01.084" v="981" actId="478"/>
          <ac:spMkLst>
            <pc:docMk/>
            <pc:sldMk cId="3702867589" sldId="261"/>
            <ac:spMk id="7" creationId="{F25992F1-FE11-4196-BFA5-CAA47383BA6D}"/>
          </ac:spMkLst>
        </pc:spChg>
        <pc:spChg chg="mod">
          <ac:chgData name="Jody Claridge" userId="588127fd-d313-44dc-8e54-aea87b0220f9" providerId="ADAL" clId="{B9408595-AC46-4282-AC99-96A0CB31414B}" dt="2018-10-14T11:28:12.683" v="1109" actId="207"/>
          <ac:spMkLst>
            <pc:docMk/>
            <pc:sldMk cId="3702867589" sldId="261"/>
            <ac:spMk id="9" creationId="{B8BD97C6-87F5-42BB-974B-88A4CEBE660E}"/>
          </ac:spMkLst>
        </pc:spChg>
        <pc:spChg chg="add mod">
          <ac:chgData name="Jody Claridge" userId="588127fd-d313-44dc-8e54-aea87b0220f9" providerId="ADAL" clId="{B9408595-AC46-4282-AC99-96A0CB31414B}" dt="2018-10-14T11:27:29.591" v="990" actId="1076"/>
          <ac:spMkLst>
            <pc:docMk/>
            <pc:sldMk cId="3702867589" sldId="261"/>
            <ac:spMk id="10" creationId="{2825DD05-CCDF-4231-A31B-8DB1F23E2974}"/>
          </ac:spMkLst>
        </pc:spChg>
        <pc:picChg chg="add mod">
          <ac:chgData name="Jody Claridge" userId="588127fd-d313-44dc-8e54-aea87b0220f9" providerId="ADAL" clId="{B9408595-AC46-4282-AC99-96A0CB31414B}" dt="2018-10-14T11:26:17.464" v="975" actId="1076"/>
          <ac:picMkLst>
            <pc:docMk/>
            <pc:sldMk cId="3702867589" sldId="261"/>
            <ac:picMk id="2" creationId="{546DD4CF-AF96-48C1-9199-02B17785DC03}"/>
          </ac:picMkLst>
        </pc:picChg>
        <pc:picChg chg="add mod">
          <ac:chgData name="Jody Claridge" userId="588127fd-d313-44dc-8e54-aea87b0220f9" providerId="ADAL" clId="{B9408595-AC46-4282-AC99-96A0CB31414B}" dt="2018-10-14T11:26:57.207" v="980" actId="1076"/>
          <ac:picMkLst>
            <pc:docMk/>
            <pc:sldMk cId="3702867589" sldId="261"/>
            <ac:picMk id="4" creationId="{7B1C3421-6FAB-4B62-A16A-3A77E90059B3}"/>
          </ac:picMkLst>
        </pc:picChg>
      </pc:sldChg>
      <pc:sldChg chg="addSp modSp add">
        <pc:chgData name="Jody Claridge" userId="588127fd-d313-44dc-8e54-aea87b0220f9" providerId="ADAL" clId="{B9408595-AC46-4282-AC99-96A0CB31414B}" dt="2018-10-14T11:30:54.789" v="1117" actId="1076"/>
        <pc:sldMkLst>
          <pc:docMk/>
          <pc:sldMk cId="4258511116" sldId="262"/>
        </pc:sldMkLst>
        <pc:picChg chg="add mod">
          <ac:chgData name="Jody Claridge" userId="588127fd-d313-44dc-8e54-aea87b0220f9" providerId="ADAL" clId="{B9408595-AC46-4282-AC99-96A0CB31414B}" dt="2018-10-14T11:30:53.034" v="1116" actId="1076"/>
          <ac:picMkLst>
            <pc:docMk/>
            <pc:sldMk cId="4258511116" sldId="262"/>
            <ac:picMk id="4" creationId="{51489FA1-E74B-4CC1-B075-082552D2F495}"/>
          </ac:picMkLst>
        </pc:picChg>
        <pc:picChg chg="add mod">
          <ac:chgData name="Jody Claridge" userId="588127fd-d313-44dc-8e54-aea87b0220f9" providerId="ADAL" clId="{B9408595-AC46-4282-AC99-96A0CB31414B}" dt="2018-10-14T11:30:54.789" v="1117" actId="1076"/>
          <ac:picMkLst>
            <pc:docMk/>
            <pc:sldMk cId="4258511116" sldId="262"/>
            <ac:picMk id="5" creationId="{8C0B2193-5AD1-43FF-B5EF-F8FA7E3A1093}"/>
          </ac:picMkLst>
        </pc:picChg>
      </pc:sldChg>
      <pc:sldChg chg="addSp modSp add modAnim">
        <pc:chgData name="Jody Claridge" userId="588127fd-d313-44dc-8e54-aea87b0220f9" providerId="ADAL" clId="{B9408595-AC46-4282-AC99-96A0CB31414B}" dt="2018-10-14T11:42:25.205" v="1698" actId="1076"/>
        <pc:sldMkLst>
          <pc:docMk/>
          <pc:sldMk cId="4143671543" sldId="263"/>
        </pc:sldMkLst>
        <pc:spChg chg="mod">
          <ac:chgData name="Jody Claridge" userId="588127fd-d313-44dc-8e54-aea87b0220f9" providerId="ADAL" clId="{B9408595-AC46-4282-AC99-96A0CB31414B}" dt="2018-10-14T11:34:03.575" v="1135" actId="20577"/>
          <ac:spMkLst>
            <pc:docMk/>
            <pc:sldMk cId="4143671543" sldId="263"/>
            <ac:spMk id="2" creationId="{275CA8DF-2D97-469F-8F00-E771B2C627CF}"/>
          </ac:spMkLst>
        </pc:spChg>
        <pc:spChg chg="mod">
          <ac:chgData name="Jody Claridge" userId="588127fd-d313-44dc-8e54-aea87b0220f9" providerId="ADAL" clId="{B9408595-AC46-4282-AC99-96A0CB31414B}" dt="2018-10-14T11:35:25.247" v="1352" actId="1076"/>
          <ac:spMkLst>
            <pc:docMk/>
            <pc:sldMk cId="4143671543" sldId="263"/>
            <ac:spMk id="3" creationId="{1078EA47-F317-4090-821D-ED71412E2CC9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4" creationId="{8F4BA4BD-3004-46D2-9350-9AD51D9F22E2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5" creationId="{662FCEFD-2D2B-42EC-80AB-57D0BA77B7D4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6" creationId="{AFB181B7-0DD9-4554-A24F-64DB86EA3EAA}"/>
          </ac:spMkLst>
        </pc:spChg>
        <pc:spChg chg="add mod">
          <ac:chgData name="Jody Claridge" userId="588127fd-d313-44dc-8e54-aea87b0220f9" providerId="ADAL" clId="{B9408595-AC46-4282-AC99-96A0CB31414B}" dt="2018-10-14T11:42:25.205" v="1698" actId="1076"/>
          <ac:spMkLst>
            <pc:docMk/>
            <pc:sldMk cId="4143671543" sldId="263"/>
            <ac:spMk id="7" creationId="{9E60BDB0-5619-4B49-8876-9C7D2086876D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8" creationId="{028B3CC2-FB5B-433B-8D50-9B524A96A78B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9" creationId="{157701C4-6E36-43B0-9321-652F37D11F49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10" creationId="{3E0D5A5E-93A3-4D05-8134-B50FD10419E9}"/>
          </ac:spMkLst>
        </pc:spChg>
        <pc:spChg chg="add mod">
          <ac:chgData name="Jody Claridge" userId="588127fd-d313-44dc-8e54-aea87b0220f9" providerId="ADAL" clId="{B9408595-AC46-4282-AC99-96A0CB31414B}" dt="2018-10-14T11:42:20.783" v="1697" actId="1076"/>
          <ac:spMkLst>
            <pc:docMk/>
            <pc:sldMk cId="4143671543" sldId="263"/>
            <ac:spMk id="11" creationId="{DC0FA0EE-D653-47C4-9102-69B322D2B984}"/>
          </ac:spMkLst>
        </pc:spChg>
        <pc:picChg chg="add mod">
          <ac:chgData name="Jody Claridge" userId="588127fd-d313-44dc-8e54-aea87b0220f9" providerId="ADAL" clId="{B9408595-AC46-4282-AC99-96A0CB31414B}" dt="2018-10-14T11:41:44.830" v="1645" actId="14100"/>
          <ac:picMkLst>
            <pc:docMk/>
            <pc:sldMk cId="4143671543" sldId="263"/>
            <ac:picMk id="13" creationId="{14DA9F42-2246-40CD-9A88-AD98B8310A00}"/>
          </ac:picMkLst>
        </pc:picChg>
      </pc:sldChg>
    </pc:docChg>
  </pc:docChgLst>
  <pc:docChgLst>
    <pc:chgData name="C Das Neves" userId="S::cadasneves@highdown.reading.sch.uk::daa1e5a4-ef26-4f95-bc8d-f9a47f2eecc5" providerId="AD" clId="Web-{3E035927-E373-52E1-3417-B42BC9ACB346}"/>
    <pc:docChg chg="modSld">
      <pc:chgData name="C Das Neves" userId="S::cadasneves@highdown.reading.sch.uk::daa1e5a4-ef26-4f95-bc8d-f9a47f2eecc5" providerId="AD" clId="Web-{3E035927-E373-52E1-3417-B42BC9ACB346}" dt="2019-09-30T06:51:58.188" v="14" actId="20577"/>
      <pc:docMkLst>
        <pc:docMk/>
      </pc:docMkLst>
      <pc:sldChg chg="modSp">
        <pc:chgData name="C Das Neves" userId="S::cadasneves@highdown.reading.sch.uk::daa1e5a4-ef26-4f95-bc8d-f9a47f2eecc5" providerId="AD" clId="Web-{3E035927-E373-52E1-3417-B42BC9ACB346}" dt="2019-09-30T06:51:56.954" v="12" actId="20577"/>
        <pc:sldMkLst>
          <pc:docMk/>
          <pc:sldMk cId="3323608430" sldId="259"/>
        </pc:sldMkLst>
        <pc:spChg chg="mod">
          <ac:chgData name="C Das Neves" userId="S::cadasneves@highdown.reading.sch.uk::daa1e5a4-ef26-4f95-bc8d-f9a47f2eecc5" providerId="AD" clId="Web-{3E035927-E373-52E1-3417-B42BC9ACB346}" dt="2019-09-30T06:51:56.954" v="12" actId="20577"/>
          <ac:spMkLst>
            <pc:docMk/>
            <pc:sldMk cId="3323608430" sldId="259"/>
            <ac:spMk id="2" creationId="{8D0F4B27-A7DF-439C-A2BF-0A396B7C30FB}"/>
          </ac:spMkLst>
        </pc:spChg>
      </pc:sldChg>
    </pc:docChg>
  </pc:docChgLst>
  <pc:docChgLst>
    <pc:chgData name="C Das Neves" userId="S::cadasneves@highdown.reading.sch.uk::daa1e5a4-ef26-4f95-bc8d-f9a47f2eecc5" providerId="AD" clId="Web-{5E82F201-738B-8519-04CA-781A92AC853D}"/>
    <pc:docChg chg="addSld modSld">
      <pc:chgData name="C Das Neves" userId="S::cadasneves@highdown.reading.sch.uk::daa1e5a4-ef26-4f95-bc8d-f9a47f2eecc5" providerId="AD" clId="Web-{5E82F201-738B-8519-04CA-781A92AC853D}" dt="2019-10-03T07:02:45.988" v="92" actId="1076"/>
      <pc:docMkLst>
        <pc:docMk/>
      </pc:docMkLst>
      <pc:sldChg chg="modSp">
        <pc:chgData name="C Das Neves" userId="S::cadasneves@highdown.reading.sch.uk::daa1e5a4-ef26-4f95-bc8d-f9a47f2eecc5" providerId="AD" clId="Web-{5E82F201-738B-8519-04CA-781A92AC853D}" dt="2019-10-03T06:59:16.850" v="45" actId="1076"/>
        <pc:sldMkLst>
          <pc:docMk/>
          <pc:sldMk cId="3566084212" sldId="258"/>
        </pc:sldMkLst>
        <pc:spChg chg="mod">
          <ac:chgData name="C Das Neves" userId="S::cadasneves@highdown.reading.sch.uk::daa1e5a4-ef26-4f95-bc8d-f9a47f2eecc5" providerId="AD" clId="Web-{5E82F201-738B-8519-04CA-781A92AC853D}" dt="2019-10-03T06:59:16.850" v="45" actId="1076"/>
          <ac:spMkLst>
            <pc:docMk/>
            <pc:sldMk cId="3566084212" sldId="258"/>
            <ac:spMk id="6" creationId="{F5718BDB-CCD7-4069-A32F-CFAED9AB4E8C}"/>
          </ac:spMkLst>
        </pc:spChg>
        <pc:spChg chg="mod">
          <ac:chgData name="C Das Neves" userId="S::cadasneves@highdown.reading.sch.uk::daa1e5a4-ef26-4f95-bc8d-f9a47f2eecc5" providerId="AD" clId="Web-{5E82F201-738B-8519-04CA-781A92AC853D}" dt="2019-10-03T06:59:09.022" v="42" actId="1076"/>
          <ac:spMkLst>
            <pc:docMk/>
            <pc:sldMk cId="3566084212" sldId="258"/>
            <ac:spMk id="7" creationId="{B0EF50CB-1A18-4B36-9855-203F72885C6D}"/>
          </ac:spMkLst>
        </pc:spChg>
        <pc:spChg chg="mod">
          <ac:chgData name="C Das Neves" userId="S::cadasneves@highdown.reading.sch.uk::daa1e5a4-ef26-4f95-bc8d-f9a47f2eecc5" providerId="AD" clId="Web-{5E82F201-738B-8519-04CA-781A92AC853D}" dt="2019-10-03T06:58:56.490" v="36" actId="1076"/>
          <ac:spMkLst>
            <pc:docMk/>
            <pc:sldMk cId="3566084212" sldId="258"/>
            <ac:spMk id="8" creationId="{4732C426-5DBE-422E-9D39-DF54BD482FAA}"/>
          </ac:spMkLst>
        </pc:spChg>
        <pc:picChg chg="mod">
          <ac:chgData name="C Das Neves" userId="S::cadasneves@highdown.reading.sch.uk::daa1e5a4-ef26-4f95-bc8d-f9a47f2eecc5" providerId="AD" clId="Web-{5E82F201-738B-8519-04CA-781A92AC853D}" dt="2019-10-03T06:59:11.725" v="43" actId="1076"/>
          <ac:picMkLst>
            <pc:docMk/>
            <pc:sldMk cId="3566084212" sldId="258"/>
            <ac:picMk id="5" creationId="{C6AB0DFB-E13C-4A06-94D7-51008ADFD97E}"/>
          </ac:picMkLst>
        </pc:picChg>
      </pc:sldChg>
      <pc:sldChg chg="modSp">
        <pc:chgData name="C Das Neves" userId="S::cadasneves@highdown.reading.sch.uk::daa1e5a4-ef26-4f95-bc8d-f9a47f2eecc5" providerId="AD" clId="Web-{5E82F201-738B-8519-04CA-781A92AC853D}" dt="2019-10-03T06:55:47.133" v="2" actId="20577"/>
        <pc:sldMkLst>
          <pc:docMk/>
          <pc:sldMk cId="3323608430" sldId="259"/>
        </pc:sldMkLst>
        <pc:spChg chg="mod">
          <ac:chgData name="C Das Neves" userId="S::cadasneves@highdown.reading.sch.uk::daa1e5a4-ef26-4f95-bc8d-f9a47f2eecc5" providerId="AD" clId="Web-{5E82F201-738B-8519-04CA-781A92AC853D}" dt="2019-10-03T06:55:47.133" v="2" actId="20577"/>
          <ac:spMkLst>
            <pc:docMk/>
            <pc:sldMk cId="3323608430" sldId="259"/>
            <ac:spMk id="2" creationId="{8D0F4B27-A7DF-439C-A2BF-0A396B7C30FB}"/>
          </ac:spMkLst>
        </pc:spChg>
      </pc:sldChg>
      <pc:sldChg chg="modSp">
        <pc:chgData name="C Das Neves" userId="S::cadasneves@highdown.reading.sch.uk::daa1e5a4-ef26-4f95-bc8d-f9a47f2eecc5" providerId="AD" clId="Web-{5E82F201-738B-8519-04CA-781A92AC853D}" dt="2019-10-03T07:01:52.395" v="85" actId="1076"/>
        <pc:sldMkLst>
          <pc:docMk/>
          <pc:sldMk cId="2554981529" sldId="260"/>
        </pc:sldMkLst>
        <pc:spChg chg="mod">
          <ac:chgData name="C Das Neves" userId="S::cadasneves@highdown.reading.sch.uk::daa1e5a4-ef26-4f95-bc8d-f9a47f2eecc5" providerId="AD" clId="Web-{5E82F201-738B-8519-04CA-781A92AC853D}" dt="2019-10-03T07:01:52.395" v="85" actId="1076"/>
          <ac:spMkLst>
            <pc:docMk/>
            <pc:sldMk cId="2554981529" sldId="260"/>
            <ac:spMk id="11" creationId="{504F2397-9A65-442B-8047-7A24491A2DE6}"/>
          </ac:spMkLst>
        </pc:spChg>
        <pc:picChg chg="mod">
          <ac:chgData name="C Das Neves" userId="S::cadasneves@highdown.reading.sch.uk::daa1e5a4-ef26-4f95-bc8d-f9a47f2eecc5" providerId="AD" clId="Web-{5E82F201-738B-8519-04CA-781A92AC853D}" dt="2019-10-03T06:57:26.929" v="16" actId="1076"/>
          <ac:picMkLst>
            <pc:docMk/>
            <pc:sldMk cId="2554981529" sldId="260"/>
            <ac:picMk id="5" creationId="{B12C3604-F4AD-4DFF-AD20-617E66EC5D98}"/>
          </ac:picMkLst>
        </pc:picChg>
        <pc:picChg chg="mod">
          <ac:chgData name="C Das Neves" userId="S::cadasneves@highdown.reading.sch.uk::daa1e5a4-ef26-4f95-bc8d-f9a47f2eecc5" providerId="AD" clId="Web-{5E82F201-738B-8519-04CA-781A92AC853D}" dt="2019-10-03T06:57:31.679" v="17" actId="14100"/>
          <ac:picMkLst>
            <pc:docMk/>
            <pc:sldMk cId="2554981529" sldId="260"/>
            <ac:picMk id="6" creationId="{4F822263-929A-494A-86CA-4C1BF38A8983}"/>
          </ac:picMkLst>
        </pc:picChg>
      </pc:sldChg>
      <pc:sldChg chg="delSp modSp">
        <pc:chgData name="C Das Neves" userId="S::cadasneves@highdown.reading.sch.uk::daa1e5a4-ef26-4f95-bc8d-f9a47f2eecc5" providerId="AD" clId="Web-{5E82F201-738B-8519-04CA-781A92AC853D}" dt="2019-10-03T07:02:45.988" v="92" actId="1076"/>
        <pc:sldMkLst>
          <pc:docMk/>
          <pc:sldMk cId="4258511116" sldId="262"/>
        </pc:sldMkLst>
        <pc:picChg chg="mod">
          <ac:chgData name="C Das Neves" userId="S::cadasneves@highdown.reading.sch.uk::daa1e5a4-ef26-4f95-bc8d-f9a47f2eecc5" providerId="AD" clId="Web-{5E82F201-738B-8519-04CA-781A92AC853D}" dt="2019-10-03T07:02:45.988" v="92" actId="1076"/>
          <ac:picMkLst>
            <pc:docMk/>
            <pc:sldMk cId="4258511116" sldId="262"/>
            <ac:picMk id="4" creationId="{51489FA1-E74B-4CC1-B075-082552D2F495}"/>
          </ac:picMkLst>
        </pc:picChg>
        <pc:picChg chg="del">
          <ac:chgData name="C Das Neves" userId="S::cadasneves@highdown.reading.sch.uk::daa1e5a4-ef26-4f95-bc8d-f9a47f2eecc5" providerId="AD" clId="Web-{5E82F201-738B-8519-04CA-781A92AC853D}" dt="2019-10-03T07:02:31.004" v="86"/>
          <ac:picMkLst>
            <pc:docMk/>
            <pc:sldMk cId="4258511116" sldId="262"/>
            <ac:picMk id="5" creationId="{8C0B2193-5AD1-43FF-B5EF-F8FA7E3A1093}"/>
          </ac:picMkLst>
        </pc:picChg>
      </pc:sldChg>
      <pc:sldChg chg="addSp delSp modSp new addAnim modAnim">
        <pc:chgData name="C Das Neves" userId="S::cadasneves@highdown.reading.sch.uk::daa1e5a4-ef26-4f95-bc8d-f9a47f2eecc5" providerId="AD" clId="Web-{5E82F201-738B-8519-04CA-781A92AC853D}" dt="2019-10-03T07:01:39.473" v="84" actId="14100"/>
        <pc:sldMkLst>
          <pc:docMk/>
          <pc:sldMk cId="3796379559" sldId="264"/>
        </pc:sldMkLst>
        <pc:spChg chg="del">
          <ac:chgData name="C Das Neves" userId="S::cadasneves@highdown.reading.sch.uk::daa1e5a4-ef26-4f95-bc8d-f9a47f2eecc5" providerId="AD" clId="Web-{5E82F201-738B-8519-04CA-781A92AC853D}" dt="2019-10-03T06:56:04.242" v="6"/>
          <ac:spMkLst>
            <pc:docMk/>
            <pc:sldMk cId="3796379559" sldId="264"/>
            <ac:spMk id="2" creationId="{3ACF8E03-45DF-4282-8116-47DBE013F368}"/>
          </ac:spMkLst>
        </pc:spChg>
        <pc:spChg chg="del">
          <ac:chgData name="C Das Neves" userId="S::cadasneves@highdown.reading.sch.uk::daa1e5a4-ef26-4f95-bc8d-f9a47f2eecc5" providerId="AD" clId="Web-{5E82F201-738B-8519-04CA-781A92AC853D}" dt="2019-10-03T06:56:00.930" v="5"/>
          <ac:spMkLst>
            <pc:docMk/>
            <pc:sldMk cId="3796379559" sldId="264"/>
            <ac:spMk id="3" creationId="{91521AB0-FF5F-4AED-B245-5573B848DAC7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02.161" v="69" actId="1076"/>
          <ac:spMkLst>
            <pc:docMk/>
            <pc:sldMk cId="3796379559" sldId="264"/>
            <ac:spMk id="6" creationId="{166D6006-EE7C-409C-9DD8-10F1ADF5C1A6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26.458" v="81" actId="14100"/>
          <ac:spMkLst>
            <pc:docMk/>
            <pc:sldMk cId="3796379559" sldId="264"/>
            <ac:spMk id="8" creationId="{A999F746-93AF-4174-B269-C93E8C7A6CE1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02.161" v="71" actId="1076"/>
          <ac:spMkLst>
            <pc:docMk/>
            <pc:sldMk cId="3796379559" sldId="264"/>
            <ac:spMk id="10" creationId="{F48D60F1-8BDD-4086-9E9A-AA82B5ACC397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02.177" v="72" actId="1076"/>
          <ac:spMkLst>
            <pc:docMk/>
            <pc:sldMk cId="3796379559" sldId="264"/>
            <ac:spMk id="12" creationId="{640996C4-4985-43AD-929A-C5C37A2D93D7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02.177" v="73" actId="1076"/>
          <ac:spMkLst>
            <pc:docMk/>
            <pc:sldMk cId="3796379559" sldId="264"/>
            <ac:spMk id="14" creationId="{76A307E1-AFC6-45FA-890B-217D170EA5AF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02.177" v="74" actId="1076"/>
          <ac:spMkLst>
            <pc:docMk/>
            <pc:sldMk cId="3796379559" sldId="264"/>
            <ac:spMk id="16" creationId="{95AF6032-D370-4153-B600-42CBBBFB4CBB}"/>
          </ac:spMkLst>
        </pc:spChg>
        <pc:spChg chg="add mod">
          <ac:chgData name="C Das Neves" userId="S::cadasneves@highdown.reading.sch.uk::daa1e5a4-ef26-4f95-bc8d-f9a47f2eecc5" providerId="AD" clId="Web-{5E82F201-738B-8519-04CA-781A92AC853D}" dt="2019-10-03T07:01:14.020" v="77" actId="1076"/>
          <ac:spMkLst>
            <pc:docMk/>
            <pc:sldMk cId="3796379559" sldId="264"/>
            <ac:spMk id="20" creationId="{EA018E45-91ED-442D-8D85-A2B8C06BD18B}"/>
          </ac:spMkLst>
        </pc:spChg>
        <pc:picChg chg="add mod ord modCrop">
          <ac:chgData name="C Das Neves" userId="S::cadasneves@highdown.reading.sch.uk::daa1e5a4-ef26-4f95-bc8d-f9a47f2eecc5" providerId="AD" clId="Web-{5E82F201-738B-8519-04CA-781A92AC853D}" dt="2019-10-03T07:01:02.145" v="68" actId="1076"/>
          <ac:picMkLst>
            <pc:docMk/>
            <pc:sldMk cId="3796379559" sldId="264"/>
            <ac:picMk id="4" creationId="{87220968-29CD-4B0F-A72F-EC02812370B5}"/>
          </ac:picMkLst>
        </pc:picChg>
        <pc:picChg chg="add mod modCrop">
          <ac:chgData name="C Das Neves" userId="S::cadasneves@highdown.reading.sch.uk::daa1e5a4-ef26-4f95-bc8d-f9a47f2eecc5" providerId="AD" clId="Web-{5E82F201-738B-8519-04CA-781A92AC853D}" dt="2019-10-03T07:01:39.473" v="84" actId="14100"/>
          <ac:picMkLst>
            <pc:docMk/>
            <pc:sldMk cId="3796379559" sldId="264"/>
            <ac:picMk id="18" creationId="{3F6068A4-41F2-4D59-957C-DCD81D094C81}"/>
          </ac:picMkLst>
        </pc:picChg>
      </pc:sldChg>
    </pc:docChg>
  </pc:docChgLst>
  <pc:docChgLst>
    <pc:chgData name="C Das Neves" userId="S::cadasneves@highdown.reading.sch.uk::daa1e5a4-ef26-4f95-bc8d-f9a47f2eecc5" providerId="AD" clId="Web-{3590B281-1EF6-28F0-AE7F-CAA12BDA8914}"/>
    <pc:docChg chg="addSld delSld modSld">
      <pc:chgData name="C Das Neves" userId="S::cadasneves@highdown.reading.sch.uk::daa1e5a4-ef26-4f95-bc8d-f9a47f2eecc5" providerId="AD" clId="Web-{3590B281-1EF6-28F0-AE7F-CAA12BDA8914}" dt="2019-09-29T14:06:33.986" v="112"/>
      <pc:docMkLst>
        <pc:docMk/>
      </pc:docMkLst>
      <pc:sldChg chg="addSp delSp modSp del">
        <pc:chgData name="C Das Neves" userId="S::cadasneves@highdown.reading.sch.uk::daa1e5a4-ef26-4f95-bc8d-f9a47f2eecc5" providerId="AD" clId="Web-{3590B281-1EF6-28F0-AE7F-CAA12BDA8914}" dt="2019-09-29T14:06:33.986" v="112"/>
        <pc:sldMkLst>
          <pc:docMk/>
          <pc:sldMk cId="19844276" sldId="257"/>
        </pc:sldMkLst>
        <pc:spChg chg="del">
          <ac:chgData name="C Das Neves" userId="S::cadasneves@highdown.reading.sch.uk::daa1e5a4-ef26-4f95-bc8d-f9a47f2eecc5" providerId="AD" clId="Web-{3590B281-1EF6-28F0-AE7F-CAA12BDA8914}" dt="2019-09-29T14:01:33.985" v="26"/>
          <ac:spMkLst>
            <pc:docMk/>
            <pc:sldMk cId="19844276" sldId="257"/>
            <ac:spMk id="2" creationId="{ABCACE78-6841-41B2-B236-E4A912D0C098}"/>
          </ac:spMkLst>
        </pc:spChg>
        <pc:spChg chg="mod">
          <ac:chgData name="C Das Neves" userId="S::cadasneves@highdown.reading.sch.uk::daa1e5a4-ef26-4f95-bc8d-f9a47f2eecc5" providerId="AD" clId="Web-{3590B281-1EF6-28F0-AE7F-CAA12BDA8914}" dt="2019-09-29T14:04:38.439" v="58" actId="20577"/>
          <ac:spMkLst>
            <pc:docMk/>
            <pc:sldMk cId="19844276" sldId="257"/>
            <ac:spMk id="3" creationId="{63E837CA-27FE-4534-9C5F-3026151EBA70}"/>
          </ac:spMkLst>
        </pc:spChg>
        <pc:spChg chg="add mod">
          <ac:chgData name="C Das Neves" userId="S::cadasneves@highdown.reading.sch.uk::daa1e5a4-ef26-4f95-bc8d-f9a47f2eecc5" providerId="AD" clId="Web-{3590B281-1EF6-28F0-AE7F-CAA12BDA8914}" dt="2019-09-29T14:01:33.985" v="26"/>
          <ac:spMkLst>
            <pc:docMk/>
            <pc:sldMk cId="19844276" sldId="257"/>
            <ac:spMk id="5" creationId="{DFCF18C4-EAD1-4578-93FD-52D06DA81763}"/>
          </ac:spMkLst>
        </pc:spChg>
      </pc:sldChg>
      <pc:sldChg chg="addSp modSp">
        <pc:chgData name="C Das Neves" userId="S::cadasneves@highdown.reading.sch.uk::daa1e5a4-ef26-4f95-bc8d-f9a47f2eecc5" providerId="AD" clId="Web-{3590B281-1EF6-28F0-AE7F-CAA12BDA8914}" dt="2019-09-29T14:06:32.111" v="109" actId="20577"/>
        <pc:sldMkLst>
          <pc:docMk/>
          <pc:sldMk cId="3323608430" sldId="259"/>
        </pc:sldMkLst>
        <pc:spChg chg="add mod">
          <ac:chgData name="C Das Neves" userId="S::cadasneves@highdown.reading.sch.uk::daa1e5a4-ef26-4f95-bc8d-f9a47f2eecc5" providerId="AD" clId="Web-{3590B281-1EF6-28F0-AE7F-CAA12BDA8914}" dt="2019-09-29T14:03:42.282" v="47" actId="20577"/>
          <ac:spMkLst>
            <pc:docMk/>
            <pc:sldMk cId="3323608430" sldId="259"/>
            <ac:spMk id="2" creationId="{8D0F4B27-A7DF-439C-A2BF-0A396B7C30FB}"/>
          </ac:spMkLst>
        </pc:spChg>
        <pc:spChg chg="mod">
          <ac:chgData name="C Das Neves" userId="S::cadasneves@highdown.reading.sch.uk::daa1e5a4-ef26-4f95-bc8d-f9a47f2eecc5" providerId="AD" clId="Web-{3590B281-1EF6-28F0-AE7F-CAA12BDA8914}" dt="2019-09-29T14:06:32.111" v="109" actId="20577"/>
          <ac:spMkLst>
            <pc:docMk/>
            <pc:sldMk cId="3323608430" sldId="259"/>
            <ac:spMk id="3" creationId="{D25BDD2C-1A31-46ED-9A8E-CB4A013F8A37}"/>
          </ac:spMkLst>
        </pc:spChg>
        <pc:spChg chg="add mod">
          <ac:chgData name="C Das Neves" userId="S::cadasneves@highdown.reading.sch.uk::daa1e5a4-ef26-4f95-bc8d-f9a47f2eecc5" providerId="AD" clId="Web-{3590B281-1EF6-28F0-AE7F-CAA12BDA8914}" dt="2019-09-29T14:06:30.096" v="106" actId="20577"/>
          <ac:spMkLst>
            <pc:docMk/>
            <pc:sldMk cId="3323608430" sldId="259"/>
            <ac:spMk id="4" creationId="{306A1A52-EDA6-4D07-B0C7-14C68CE65ED8}"/>
          </ac:spMkLst>
        </pc:spChg>
        <pc:spChg chg="mod">
          <ac:chgData name="C Das Neves" userId="S::cadasneves@highdown.reading.sch.uk::daa1e5a4-ef26-4f95-bc8d-f9a47f2eecc5" providerId="AD" clId="Web-{3590B281-1EF6-28F0-AE7F-CAA12BDA8914}" dt="2019-09-29T14:06:23.642" v="103" actId="20577"/>
          <ac:spMkLst>
            <pc:docMk/>
            <pc:sldMk cId="3323608430" sldId="259"/>
            <ac:spMk id="6" creationId="{51514A4F-2DEA-49FF-BE8F-A78649DF0142}"/>
          </ac:spMkLst>
        </pc:spChg>
        <pc:spChg chg="add mod">
          <ac:chgData name="C Das Neves" userId="S::cadasneves@highdown.reading.sch.uk::daa1e5a4-ef26-4f95-bc8d-f9a47f2eecc5" providerId="AD" clId="Web-{3590B281-1EF6-28F0-AE7F-CAA12BDA8914}" dt="2019-09-29T14:03:49.657" v="49"/>
          <ac:spMkLst>
            <pc:docMk/>
            <pc:sldMk cId="3323608430" sldId="259"/>
            <ac:spMk id="7" creationId="{2CC39FCF-B81C-48E3-A0FF-80DFAAC0D139}"/>
          </ac:spMkLst>
        </pc:spChg>
        <pc:picChg chg="mod">
          <ac:chgData name="C Das Neves" userId="S::cadasneves@highdown.reading.sch.uk::daa1e5a4-ef26-4f95-bc8d-f9a47f2eecc5" providerId="AD" clId="Web-{3590B281-1EF6-28F0-AE7F-CAA12BDA8914}" dt="2019-09-29T14:04:17.189" v="56" actId="1076"/>
          <ac:picMkLst>
            <pc:docMk/>
            <pc:sldMk cId="3323608430" sldId="259"/>
            <ac:picMk id="5" creationId="{77C88170-26C6-48BD-B842-5D5063ABBAC9}"/>
          </ac:picMkLst>
        </pc:picChg>
      </pc:sldChg>
      <pc:sldChg chg="new del">
        <pc:chgData name="C Das Neves" userId="S::cadasneves@highdown.reading.sch.uk::daa1e5a4-ef26-4f95-bc8d-f9a47f2eecc5" providerId="AD" clId="Web-{3590B281-1EF6-28F0-AE7F-CAA12BDA8914}" dt="2019-09-29T13:59:59.266" v="1"/>
        <pc:sldMkLst>
          <pc:docMk/>
          <pc:sldMk cId="1765924595" sldId="264"/>
        </pc:sldMkLst>
      </pc:sldChg>
    </pc:docChg>
  </pc:docChgLst>
  <pc:docChgLst>
    <pc:chgData name="C Das Neves" userId="S::cadasneves@highdown.reading.sch.uk::daa1e5a4-ef26-4f95-bc8d-f9a47f2eecc5" providerId="AD" clId="Web-{B543A297-1988-33EC-8A44-ACCE93DA1C8A}"/>
    <pc:docChg chg="modSld">
      <pc:chgData name="C Das Neves" userId="S::cadasneves@highdown.reading.sch.uk::daa1e5a4-ef26-4f95-bc8d-f9a47f2eecc5" providerId="AD" clId="Web-{B543A297-1988-33EC-8A44-ACCE93DA1C8A}" dt="2019-10-10T20:24:47.260" v="0" actId="1076"/>
      <pc:docMkLst>
        <pc:docMk/>
      </pc:docMkLst>
      <pc:sldChg chg="modSp">
        <pc:chgData name="C Das Neves" userId="S::cadasneves@highdown.reading.sch.uk::daa1e5a4-ef26-4f95-bc8d-f9a47f2eecc5" providerId="AD" clId="Web-{B543A297-1988-33EC-8A44-ACCE93DA1C8A}" dt="2019-10-10T20:24:47.260" v="0" actId="1076"/>
        <pc:sldMkLst>
          <pc:docMk/>
          <pc:sldMk cId="4143671543" sldId="263"/>
        </pc:sldMkLst>
        <pc:picChg chg="mod">
          <ac:chgData name="C Das Neves" userId="S::cadasneves@highdown.reading.sch.uk::daa1e5a4-ef26-4f95-bc8d-f9a47f2eecc5" providerId="AD" clId="Web-{B543A297-1988-33EC-8A44-ACCE93DA1C8A}" dt="2019-10-10T20:24:47.260" v="0" actId="1076"/>
          <ac:picMkLst>
            <pc:docMk/>
            <pc:sldMk cId="4143671543" sldId="263"/>
            <ac:picMk id="13" creationId="{14DA9F42-2246-40CD-9A88-AD98B8310A00}"/>
          </ac:picMkLst>
        </pc:picChg>
      </pc:sldChg>
    </pc:docChg>
  </pc:docChgLst>
  <pc:docChgLst>
    <pc:chgData name="C Das Neves" userId="S::cadasneves@highdown.reading.sch.uk::daa1e5a4-ef26-4f95-bc8d-f9a47f2eecc5" providerId="AD" clId="Web-{60774950-FA61-F52C-716B-6F3151428608}"/>
    <pc:docChg chg="modSld">
      <pc:chgData name="C Das Neves" userId="S::cadasneves@highdown.reading.sch.uk::daa1e5a4-ef26-4f95-bc8d-f9a47f2eecc5" providerId="AD" clId="Web-{60774950-FA61-F52C-716B-6F3151428608}" dt="2019-10-01T06:34:08.023" v="1" actId="1076"/>
      <pc:docMkLst>
        <pc:docMk/>
      </pc:docMkLst>
      <pc:sldChg chg="modSp">
        <pc:chgData name="C Das Neves" userId="S::cadasneves@highdown.reading.sch.uk::daa1e5a4-ef26-4f95-bc8d-f9a47f2eecc5" providerId="AD" clId="Web-{60774950-FA61-F52C-716B-6F3151428608}" dt="2019-10-01T06:34:08.023" v="1" actId="1076"/>
        <pc:sldMkLst>
          <pc:docMk/>
          <pc:sldMk cId="2554981529" sldId="260"/>
        </pc:sldMkLst>
        <pc:picChg chg="mod">
          <ac:chgData name="C Das Neves" userId="S::cadasneves@highdown.reading.sch.uk::daa1e5a4-ef26-4f95-bc8d-f9a47f2eecc5" providerId="AD" clId="Web-{60774950-FA61-F52C-716B-6F3151428608}" dt="2019-10-01T06:34:08.023" v="1" actId="1076"/>
          <ac:picMkLst>
            <pc:docMk/>
            <pc:sldMk cId="2554981529" sldId="260"/>
            <ac:picMk id="5" creationId="{B12C3604-F4AD-4DFF-AD20-617E66EC5D98}"/>
          </ac:picMkLst>
        </pc:picChg>
      </pc:sldChg>
    </pc:docChg>
  </pc:docChgLst>
  <pc:docChgLst>
    <pc:chgData name="C Das Neves" userId="S::cadasneves@highdown.reading.sch.uk::daa1e5a4-ef26-4f95-bc8d-f9a47f2eecc5" providerId="AD" clId="Web-{FCC1D341-3B5E-BAFE-FF40-5BE1CCBFC940}"/>
    <pc:docChg chg="modSld">
      <pc:chgData name="C Das Neves" userId="S::cadasneves@highdown.reading.sch.uk::daa1e5a4-ef26-4f95-bc8d-f9a47f2eecc5" providerId="AD" clId="Web-{FCC1D341-3B5E-BAFE-FF40-5BE1CCBFC940}" dt="2019-10-03T11:25:03" v="1"/>
      <pc:docMkLst>
        <pc:docMk/>
      </pc:docMkLst>
      <pc:sldChg chg="delSp">
        <pc:chgData name="C Das Neves" userId="S::cadasneves@highdown.reading.sch.uk::daa1e5a4-ef26-4f95-bc8d-f9a47f2eecc5" providerId="AD" clId="Web-{FCC1D341-3B5E-BAFE-FF40-5BE1CCBFC940}" dt="2019-10-03T11:25:03" v="1"/>
        <pc:sldMkLst>
          <pc:docMk/>
          <pc:sldMk cId="3796379559" sldId="264"/>
        </pc:sldMkLst>
        <pc:spChg chg="del">
          <ac:chgData name="C Das Neves" userId="S::cadasneves@highdown.reading.sch.uk::daa1e5a4-ef26-4f95-bc8d-f9a47f2eecc5" providerId="AD" clId="Web-{FCC1D341-3B5E-BAFE-FF40-5BE1CCBFC940}" dt="2019-10-03T11:25:03" v="0"/>
          <ac:spMkLst>
            <pc:docMk/>
            <pc:sldMk cId="3796379559" sldId="264"/>
            <ac:spMk id="20" creationId="{EA018E45-91ED-442D-8D85-A2B8C06BD18B}"/>
          </ac:spMkLst>
        </pc:spChg>
        <pc:picChg chg="del">
          <ac:chgData name="C Das Neves" userId="S::cadasneves@highdown.reading.sch.uk::daa1e5a4-ef26-4f95-bc8d-f9a47f2eecc5" providerId="AD" clId="Web-{FCC1D341-3B5E-BAFE-FF40-5BE1CCBFC940}" dt="2019-10-03T11:25:03" v="1"/>
          <ac:picMkLst>
            <pc:docMk/>
            <pc:sldMk cId="3796379559" sldId="264"/>
            <ac:picMk id="18" creationId="{3F6068A4-41F2-4D59-957C-DCD81D094C81}"/>
          </ac:picMkLst>
        </pc:picChg>
      </pc:sldChg>
    </pc:docChg>
  </pc:docChgLst>
  <pc:docChgLst>
    <pc:chgData clId="Web-{5E82F201-738B-8519-04CA-781A92AC853D}"/>
    <pc:docChg chg="modSld">
      <pc:chgData name="" userId="" providerId="" clId="Web-{5E82F201-738B-8519-04CA-781A92AC853D}" dt="2019-10-03T06:54:56.477" v="2" actId="20577"/>
      <pc:docMkLst>
        <pc:docMk/>
      </pc:docMkLst>
      <pc:sldChg chg="modSp">
        <pc:chgData name="" userId="" providerId="" clId="Web-{5E82F201-738B-8519-04CA-781A92AC853D}" dt="2019-10-03T06:54:55.040" v="0" actId="20577"/>
        <pc:sldMkLst>
          <pc:docMk/>
          <pc:sldMk cId="3323608430" sldId="259"/>
        </pc:sldMkLst>
        <pc:spChg chg="mod">
          <ac:chgData name="" userId="" providerId="" clId="Web-{5E82F201-738B-8519-04CA-781A92AC853D}" dt="2019-10-03T06:54:55.040" v="0" actId="20577"/>
          <ac:spMkLst>
            <pc:docMk/>
            <pc:sldMk cId="3323608430" sldId="259"/>
            <ac:spMk id="2" creationId="{8D0F4B27-A7DF-439C-A2BF-0A396B7C30FB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C49F4-16D8-4982-B273-A886F8CCF17F}" type="datetimeFigureOut">
              <a:rPr lang="en-ZA" smtClean="0"/>
              <a:t>2020/10/15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918600-CA68-4345-A1F9-CC658F6431D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3111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BC82F6CF-DF65-4DBB-9DAF-16E2DD3BADA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69938" indent="-29527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85863" indent="-2365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60525" indent="-2365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135188" indent="-2365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923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495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5067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639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11CBFD4C-22CB-488C-B985-206086D2D5CA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B8EEACF6-1BC0-4A8F-BD69-6CF62518CC0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34BE20D2-EDDA-4567-B2B3-7AF8E7BAD72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>
            <a:extLst>
              <a:ext uri="{FF2B5EF4-FFF2-40B4-BE49-F238E27FC236}">
                <a16:creationId xmlns:a16="http://schemas.microsoft.com/office/drawing/2014/main" id="{BF1D1843-21D4-4DC4-893D-CD0C4A347D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69938" indent="-295275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85863" indent="-2365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60525" indent="-2365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135188" indent="-2365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923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495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5067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63988" indent="-2365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A79FFB3-5765-455D-B9FC-B0E6A3548A09}" type="slidenum">
              <a:rPr lang="en-US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A2116275-7C85-48C5-B1F3-00E2069960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65357924-183B-4B6A-BC1E-0A7F25530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95D58-612B-4FAE-BF3B-D9B4CBBE86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C476D9-383B-44D9-812D-F63F9EC5A9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7BC60-BBA4-4AEE-9042-A2D15C0764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1D5A37-C5B0-4870-8624-3F98B4759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8131B-195E-4355-AFA2-67EA36859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860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015E7-CAB5-4E9D-A8ED-314973010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F5D8A-8BF1-4C4B-94E1-C9C8407BB7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8591A-1A0C-42F6-A76A-9D10FEF5E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6CE39-B312-478F-AE72-10D6FC946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BFFA2-7662-4848-95BF-B041093F9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378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F38E5-B726-40FA-A455-4E7F32863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6892E7-86A8-47DC-A0DE-1D2293F9C4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8EE9D-3EE6-4F01-9859-27D279832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901A6-D7E4-43A7-8A09-FA013549B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D692E-4A14-4AFA-A79F-45332304A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06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C7334A-B5BC-404B-8CBC-A7A8DD5FB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43B3F2-6709-4847-B701-B99666DA8A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499A3F-2F14-4C72-87B4-BFFAFB4C6A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BDBA2E-DE31-4EAD-A0A1-1D5517F3DF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67093-DC14-4888-AE77-8411A45AA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DDA9DB-1AE1-477F-81B5-17A73058D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252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8ADB-F1E5-4250-A406-53BBDF146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834AC5-394B-44BC-AFC3-0CB90BBCE4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680D34-6430-4527-868F-0135A1C856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32FB7E-9BCE-4180-ADC5-107C42D65F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685972E-E2F2-45A4-ABAE-DB8E665579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75463B-0398-498D-BED3-3F9C556DB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F8C930-9E48-4BB1-A3DF-9160E3833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76AC6C-EC22-4596-B7AC-8B4215DF2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862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AAEC36-3AF2-44E0-B697-DF815FCE4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0D7EA6-6218-44E4-83D5-1D913873F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A9F253-72B9-407B-9C92-7C002EF3C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BF9A26-01F9-4D6F-90EE-E8D42CB7B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9724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BD0051A-829A-4D10-A1C7-25BB6313D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06F23BB-32FC-4D7A-862C-EBC9719BF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0B4166-9102-426B-ACC3-3C49FE0C2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812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9C8E1-1883-4A55-820C-0DC6997E1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7DE8A-CBDC-4B05-ABF2-70C2AE23CF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9D3B16-F013-4A8A-88DF-C4A08A89A3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76B6D2-2CAE-4EC0-8AAA-D243C1EFE5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FBD745-7995-4931-9455-851C976A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CF7F74-5D3B-4858-BBAD-DA0FABD3C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123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656A3-A213-449F-8C15-CFA1D92C7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77A9998-5EF9-4638-815B-DF24F3DBD7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A78A52-9347-40B1-88A4-3F32D42356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E15248-A033-47ED-AC93-C178BCEAC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0D2434-9710-4020-A4D9-B44551A8A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76C64C-9C9D-46AA-B73F-AFFA75A3D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387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F3FD80-1149-4279-B4A8-B00141612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83ADB6-8D64-4EEE-B509-8F716CA00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2FB5F-DADB-4ED1-9966-49A57ED5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C57FEF-58BF-4D80-9557-54B44B003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8D76F-794C-47E3-AA17-8799F1E5E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9493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52171E-DB07-4D03-B42C-78F8048813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90EFAD-D2FE-4B37-9F56-BDBF8251BC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28B1C-D2E5-4370-8923-DCA9E250D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4D19C-A176-4E49-9AB8-E400CE63F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5D80E-4C14-42A4-8C71-CA13389F1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34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E577C0-1920-484D-AD6F-0281FDC8D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2FB51-DD81-479D-85F8-6DD34CAC09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E1961C-7AB5-4AE6-869B-04F8D138A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B94C0-CCA5-46E4-94D1-AEBEA13BB107}" type="datetimeFigureOut">
              <a:rPr lang="en-GB" smtClean="0"/>
              <a:t>15/10/2020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09A66F-03E0-4969-8BF9-31687BF671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5028BC-C235-4D07-904B-BAE4FB75ED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54321E-D1F6-42C6-B161-082C929B3E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5525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55kgyApYrY&amp;t=53s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31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0.png"/><Relationship Id="rId4" Type="http://schemas.openxmlformats.org/officeDocument/2006/relationships/image" Target="../media/image32.png"/><Relationship Id="rId9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hyperlink" Target="https://www.tes.co.uk/teaching-resource/Video-resource-on-Group-8-18-The-Noble-G-6339973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7C88170-26C6-48BD-B842-5D5063ABB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48" y="2524559"/>
            <a:ext cx="7324725" cy="370522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5BDD2C-1A31-46ED-9A8E-CB4A013F8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825" y="1572386"/>
            <a:ext cx="7174010" cy="2175669"/>
          </a:xfrm>
          <a:noFill/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STARTER:</a:t>
            </a:r>
            <a:r>
              <a:rPr lang="en-GB" dirty="0"/>
              <a:t> Use the graph to estimate the melting point of potassium.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514A4F-2DEA-49FF-BE8F-A78649DF0142}"/>
              </a:ext>
            </a:extLst>
          </p:cNvPr>
          <p:cNvSpPr txBox="1"/>
          <p:nvPr/>
        </p:nvSpPr>
        <p:spPr>
          <a:xfrm>
            <a:off x="8148666" y="5233523"/>
            <a:ext cx="3674468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 anchor="t">
            <a:spAutoFit/>
          </a:bodyPr>
          <a:lstStyle/>
          <a:p>
            <a:r>
              <a:rPr lang="en-GB" b="1" dirty="0"/>
              <a:t>Challenge:</a:t>
            </a:r>
            <a:r>
              <a:rPr lang="en-GB" dirty="0"/>
              <a:t> Try to relate this trend to the Periodic Table.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CC39FCF-B81C-48E3-A0FF-80DFAAC0D139}"/>
              </a:ext>
            </a:extLst>
          </p:cNvPr>
          <p:cNvSpPr>
            <a:spLocks noGrp="1"/>
          </p:cNvSpPr>
          <p:nvPr/>
        </p:nvSpPr>
        <p:spPr>
          <a:xfrm>
            <a:off x="751936" y="569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u="sng" dirty="0"/>
              <a:t>L1 - The Periodic Table</a:t>
            </a:r>
            <a:endParaRPr lang="en-US" sz="6000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6A1A52-EDA6-4D07-B0C7-14C68CE65ED8}"/>
              </a:ext>
            </a:extLst>
          </p:cNvPr>
          <p:cNvSpPr txBox="1"/>
          <p:nvPr/>
        </p:nvSpPr>
        <p:spPr>
          <a:xfrm>
            <a:off x="8074324" y="1575759"/>
            <a:ext cx="3821501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latin typeface="Calibri"/>
                <a:ea typeface="Arial"/>
                <a:cs typeface="Arial"/>
              </a:rPr>
              <a:t>LESSON OBJECTIVES</a:t>
            </a:r>
            <a:r>
              <a:rPr lang="en-GB" sz="2400" dirty="0">
                <a:latin typeface="Calibri"/>
                <a:ea typeface="Arial"/>
                <a:cs typeface="Arial"/>
              </a:rPr>
              <a:t>:</a:t>
            </a:r>
            <a:endParaRPr lang="en-US" dirty="0">
              <a:latin typeface="Calibri"/>
              <a:ea typeface="Arial"/>
              <a:cs typeface="Calibri" panose="020F0502020204030204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latin typeface="Calibri"/>
                <a:ea typeface="Arial"/>
                <a:cs typeface="Arial"/>
              </a:rPr>
              <a:t>To state what periods and groups are on the periodic table</a:t>
            </a:r>
            <a:r>
              <a:rPr lang="en-US" sz="2400" dirty="0">
                <a:latin typeface="Calibri"/>
                <a:ea typeface="Arial"/>
                <a:cs typeface="Arial"/>
              </a:rPr>
              <a:t>​</a:t>
            </a:r>
            <a:endParaRPr lang="en-US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dirty="0">
                <a:latin typeface="Calibri"/>
                <a:ea typeface="Arial"/>
                <a:cs typeface="Arial"/>
              </a:rPr>
              <a:t>To use data to describe a trend in physical properties</a:t>
            </a:r>
            <a:r>
              <a:rPr lang="en-US" sz="2400" dirty="0">
                <a:latin typeface="Calibri"/>
                <a:ea typeface="Arial"/>
                <a:cs typeface="Arial"/>
              </a:rPr>
              <a:t>​</a:t>
            </a:r>
            <a:endParaRPr lang="en-US" sz="2400" dirty="0">
              <a:latin typeface="Calibri"/>
              <a:ea typeface="Arial"/>
              <a:cs typeface="Calibri"/>
            </a:endParaRPr>
          </a:p>
          <a:p>
            <a:pPr marL="342900" lvl="0" indent="-342900">
              <a:buFont typeface="Arial"/>
              <a:buChar char="•"/>
            </a:pPr>
            <a:r>
              <a:rPr lang="en-GB" sz="2400" dirty="0">
                <a:latin typeface="Calibri"/>
                <a:ea typeface="Arial"/>
                <a:cs typeface="Arial"/>
              </a:rPr>
              <a:t>To use trends and data to estimate properties</a:t>
            </a:r>
            <a:endParaRPr lang="en-US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23608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6AB0DFB-E13C-4A06-94D7-51008ADFD9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237" y="252975"/>
            <a:ext cx="7243312" cy="4070449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5718BDB-CCD7-4069-A32F-CFAED9AB4E8C}"/>
              </a:ext>
            </a:extLst>
          </p:cNvPr>
          <p:cNvSpPr txBox="1"/>
          <p:nvPr/>
        </p:nvSpPr>
        <p:spPr>
          <a:xfrm>
            <a:off x="421923" y="395373"/>
            <a:ext cx="3500720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TASK 1</a:t>
            </a:r>
            <a:r>
              <a:rPr lang="en-GB" sz="2400" dirty="0"/>
              <a:t>: On your periodic table, draw the line separating the metals and non-metals.</a:t>
            </a:r>
          </a:p>
          <a:p>
            <a:endParaRPr lang="en-GB" sz="2400" dirty="0"/>
          </a:p>
          <a:p>
            <a:r>
              <a:rPr lang="en-GB" sz="2400" dirty="0"/>
              <a:t>Colour in the non-metals.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EF50CB-1A18-4B36-9855-203F72885C6D}"/>
              </a:ext>
            </a:extLst>
          </p:cNvPr>
          <p:cNvSpPr txBox="1"/>
          <p:nvPr/>
        </p:nvSpPr>
        <p:spPr>
          <a:xfrm>
            <a:off x="271358" y="4337448"/>
            <a:ext cx="792775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will be studying groups 1, 7 and 0. </a:t>
            </a:r>
          </a:p>
          <a:p>
            <a:r>
              <a:rPr lang="en-GB" sz="2400" dirty="0"/>
              <a:t>Label group 1 as the alkali metals.</a:t>
            </a:r>
          </a:p>
          <a:p>
            <a:r>
              <a:rPr lang="en-GB" sz="2400" dirty="0"/>
              <a:t>Label group 7 as the halogens.</a:t>
            </a:r>
          </a:p>
          <a:p>
            <a:r>
              <a:rPr lang="en-GB" sz="2400" dirty="0"/>
              <a:t>Label group 0 as the noble gases.</a:t>
            </a:r>
          </a:p>
          <a:p>
            <a:endParaRPr lang="en-GB" sz="2400" dirty="0"/>
          </a:p>
          <a:p>
            <a:r>
              <a:rPr lang="en-GB" sz="2400" dirty="0"/>
              <a:t>Which elements do you think are in </a:t>
            </a:r>
            <a:r>
              <a:rPr lang="en-GB" sz="2400" b="1" dirty="0"/>
              <a:t>period</a:t>
            </a:r>
            <a:r>
              <a:rPr lang="en-GB" sz="2400" dirty="0"/>
              <a:t> 3 of the table?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32C426-5DBE-422E-9D39-DF54BD482FAA}"/>
              </a:ext>
            </a:extLst>
          </p:cNvPr>
          <p:cNvSpPr txBox="1"/>
          <p:nvPr/>
        </p:nvSpPr>
        <p:spPr>
          <a:xfrm>
            <a:off x="7057748" y="3817398"/>
            <a:ext cx="4536844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What do you think the other numbers on the periodic table mean? Use the key to help you.</a:t>
            </a:r>
          </a:p>
        </p:txBody>
      </p:sp>
    </p:spTree>
    <p:extLst>
      <p:ext uri="{BB962C8B-B14F-4D97-AF65-F5344CB8AC3E}">
        <p14:creationId xmlns:p14="http://schemas.microsoft.com/office/powerpoint/2010/main" val="3566084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7220968-29CD-4B0F-A72F-EC0281237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6021" t="42156" r="7470" b="19503"/>
          <a:stretch/>
        </p:blipFill>
        <p:spPr>
          <a:xfrm>
            <a:off x="954157" y="1868556"/>
            <a:ext cx="5626181" cy="44445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2298A5-5F4F-4AAD-8734-7DC1BFF2714D}"/>
              </a:ext>
            </a:extLst>
          </p:cNvPr>
          <p:cNvSpPr txBox="1"/>
          <p:nvPr/>
        </p:nvSpPr>
        <p:spPr>
          <a:xfrm>
            <a:off x="954157" y="713426"/>
            <a:ext cx="5314121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TASK 2</a:t>
            </a:r>
            <a:r>
              <a:rPr lang="en-GB" sz="2400" dirty="0"/>
              <a:t>: Copy the sentences below, choosing the correct bold words</a:t>
            </a:r>
          </a:p>
        </p:txBody>
      </p:sp>
    </p:spTree>
    <p:extLst>
      <p:ext uri="{BB962C8B-B14F-4D97-AF65-F5344CB8AC3E}">
        <p14:creationId xmlns:p14="http://schemas.microsoft.com/office/powerpoint/2010/main" val="3796379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7220968-29CD-4B0F-A72F-EC02812370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2568" t="32795" r="7470" b="19503"/>
          <a:stretch/>
        </p:blipFill>
        <p:spPr>
          <a:xfrm>
            <a:off x="-485496" y="531663"/>
            <a:ext cx="6158415" cy="5529733"/>
          </a:xfrm>
          <a:prstGeom prst="rect">
            <a:avLst/>
          </a:prstGeom>
        </p:spPr>
      </p:pic>
      <p:sp>
        <p:nvSpPr>
          <p:cNvPr id="6" name="Oval 5">
            <a:extLst>
              <a:ext uri="{FF2B5EF4-FFF2-40B4-BE49-F238E27FC236}">
                <a16:creationId xmlns:a16="http://schemas.microsoft.com/office/drawing/2014/main" id="{166D6006-EE7C-409C-9DD8-10F1ADF5C1A6}"/>
              </a:ext>
            </a:extLst>
          </p:cNvPr>
          <p:cNvSpPr/>
          <p:nvPr/>
        </p:nvSpPr>
        <p:spPr>
          <a:xfrm>
            <a:off x="1526875" y="2080404"/>
            <a:ext cx="1193321" cy="58947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999F746-93AF-4174-B269-C93E8C7A6CE1}"/>
              </a:ext>
            </a:extLst>
          </p:cNvPr>
          <p:cNvSpPr/>
          <p:nvPr/>
        </p:nvSpPr>
        <p:spPr>
          <a:xfrm>
            <a:off x="4008407" y="2520351"/>
            <a:ext cx="1351472" cy="58947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48D60F1-8BDD-4086-9E9A-AA82B5ACC397}"/>
              </a:ext>
            </a:extLst>
          </p:cNvPr>
          <p:cNvSpPr/>
          <p:nvPr/>
        </p:nvSpPr>
        <p:spPr>
          <a:xfrm>
            <a:off x="1708030" y="3368615"/>
            <a:ext cx="891397" cy="58947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40996C4-4985-43AD-929A-C5C37A2D93D7}"/>
              </a:ext>
            </a:extLst>
          </p:cNvPr>
          <p:cNvSpPr/>
          <p:nvPr/>
        </p:nvSpPr>
        <p:spPr>
          <a:xfrm>
            <a:off x="1141562" y="3822939"/>
            <a:ext cx="1150189" cy="58947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6A307E1-AFC6-45FA-890B-217D170EA5AF}"/>
              </a:ext>
            </a:extLst>
          </p:cNvPr>
          <p:cNvSpPr/>
          <p:nvPr/>
        </p:nvSpPr>
        <p:spPr>
          <a:xfrm>
            <a:off x="747622" y="4219754"/>
            <a:ext cx="718869" cy="58947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5AF6032-D370-4153-B600-42CBBBFB4CBB}"/>
              </a:ext>
            </a:extLst>
          </p:cNvPr>
          <p:cNvSpPr/>
          <p:nvPr/>
        </p:nvSpPr>
        <p:spPr>
          <a:xfrm>
            <a:off x="2294626" y="5134154"/>
            <a:ext cx="1035170" cy="589471"/>
          </a:xfrm>
          <a:prstGeom prst="ellipse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3" name="Graphic 2" descr="Checkmark">
            <a:extLst>
              <a:ext uri="{FF2B5EF4-FFF2-40B4-BE49-F238E27FC236}">
                <a16:creationId xmlns:a16="http://schemas.microsoft.com/office/drawing/2014/main" id="{2554A7E9-C7F9-4F30-9DDF-9F1236B2DD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9582" y="5403470"/>
            <a:ext cx="1454530" cy="1454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23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4184A-6527-4975-8031-7AD444D79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" y="262000"/>
            <a:ext cx="4876800" cy="610222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Look at the bar graphs showing the trends in melting points for period 2 and 3. </a:t>
            </a:r>
            <a:r>
              <a:rPr lang="en-GB" b="1" dirty="0">
                <a:solidFill>
                  <a:srgbClr val="FF0000"/>
                </a:solidFill>
              </a:rPr>
              <a:t>Describe</a:t>
            </a:r>
            <a:r>
              <a:rPr lang="en-GB" dirty="0"/>
              <a:t> the trend for each period.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2C3604-F4AD-4DFF-AD20-617E66EC5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5166" y="106332"/>
            <a:ext cx="6441238" cy="32205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822263-929A-494A-86CA-4C1BF38A89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" y="3429001"/>
            <a:ext cx="7433594" cy="169395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A2FE0BE-CD7F-459B-BBFE-8FB264A0A46E}"/>
              </a:ext>
            </a:extLst>
          </p:cNvPr>
          <p:cNvSpPr txBox="1">
            <a:spLocks/>
          </p:cNvSpPr>
          <p:nvPr/>
        </p:nvSpPr>
        <p:spPr>
          <a:xfrm>
            <a:off x="7434073" y="3429000"/>
            <a:ext cx="4562855" cy="6102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Look at the melting point data in the tables. </a:t>
            </a:r>
            <a:r>
              <a:rPr lang="en-GB" b="1" dirty="0">
                <a:solidFill>
                  <a:srgbClr val="FF0000"/>
                </a:solidFill>
              </a:rPr>
              <a:t>Predict </a:t>
            </a:r>
            <a:r>
              <a:rPr lang="en-GB" dirty="0"/>
              <a:t>the melting point for iridium and for palladium. </a:t>
            </a:r>
            <a:r>
              <a:rPr lang="en-GB" b="1" dirty="0">
                <a:solidFill>
                  <a:srgbClr val="FF0000"/>
                </a:solidFill>
              </a:rPr>
              <a:t>Explain</a:t>
            </a:r>
            <a:r>
              <a:rPr lang="en-GB" dirty="0"/>
              <a:t> your answer.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BD97C6-87F5-42BB-974B-88A4CEBE660E}"/>
              </a:ext>
            </a:extLst>
          </p:cNvPr>
          <p:cNvSpPr txBox="1"/>
          <p:nvPr/>
        </p:nvSpPr>
        <p:spPr>
          <a:xfrm>
            <a:off x="2577188" y="5526122"/>
            <a:ext cx="453684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Why do you think the melting point increases as you go down the groups?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04F2397-9A65-442B-8047-7A24491A2DE6}"/>
              </a:ext>
            </a:extLst>
          </p:cNvPr>
          <p:cNvSpPr/>
          <p:nvPr/>
        </p:nvSpPr>
        <p:spPr>
          <a:xfrm>
            <a:off x="3977582" y="4818946"/>
            <a:ext cx="621792" cy="210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981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4184A-6527-4975-8031-7AD444D79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" y="262000"/>
            <a:ext cx="4876800" cy="610222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Look at the bar graphs showing the trends in melting points for period 2 and 3. </a:t>
            </a:r>
            <a:r>
              <a:rPr lang="en-GB" b="1" dirty="0">
                <a:solidFill>
                  <a:srgbClr val="FF0000"/>
                </a:solidFill>
              </a:rPr>
              <a:t>Describe</a:t>
            </a:r>
            <a:r>
              <a:rPr lang="en-GB" dirty="0"/>
              <a:t> the trend for each period.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2C3604-F4AD-4DFF-AD20-617E66EC5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30787" y="365125"/>
            <a:ext cx="5823013" cy="288989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822263-929A-494A-86CA-4C1BF38A89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71" y="3429001"/>
            <a:ext cx="7174802" cy="1622064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8A2FE0BE-CD7F-459B-BBFE-8FB264A0A46E}"/>
              </a:ext>
            </a:extLst>
          </p:cNvPr>
          <p:cNvSpPr txBox="1">
            <a:spLocks/>
          </p:cNvSpPr>
          <p:nvPr/>
        </p:nvSpPr>
        <p:spPr>
          <a:xfrm>
            <a:off x="7434073" y="3429000"/>
            <a:ext cx="4562855" cy="61022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Look at the melting point data in the tables. </a:t>
            </a:r>
            <a:r>
              <a:rPr lang="en-GB" b="1" dirty="0">
                <a:solidFill>
                  <a:srgbClr val="FF0000"/>
                </a:solidFill>
              </a:rPr>
              <a:t>Predict </a:t>
            </a:r>
            <a:r>
              <a:rPr lang="en-GB" dirty="0"/>
              <a:t>the melting point for iridium and for palladium. </a:t>
            </a:r>
            <a:r>
              <a:rPr lang="en-GB" b="1" dirty="0">
                <a:solidFill>
                  <a:srgbClr val="FF0000"/>
                </a:solidFill>
              </a:rPr>
              <a:t>Explain</a:t>
            </a:r>
            <a:r>
              <a:rPr lang="en-GB" dirty="0"/>
              <a:t> your answer.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BD97C6-87F5-42BB-974B-88A4CEBE660E}"/>
              </a:ext>
            </a:extLst>
          </p:cNvPr>
          <p:cNvSpPr txBox="1"/>
          <p:nvPr/>
        </p:nvSpPr>
        <p:spPr>
          <a:xfrm>
            <a:off x="2577188" y="5163894"/>
            <a:ext cx="4536844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Why do you think the melting point increases as you go down the groups? </a:t>
            </a:r>
            <a:r>
              <a:rPr lang="en-GB" dirty="0">
                <a:solidFill>
                  <a:srgbClr val="FF0000"/>
                </a:solidFill>
              </a:rPr>
              <a:t>As the mass number increases, the melting point increases (within a group).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46DD4CF-AF96-48C1-9199-02B17785DC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473" y="2038946"/>
            <a:ext cx="7400925" cy="11525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1C3421-6FAB-4B62-A16A-3A77E9005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1413" y="3496627"/>
            <a:ext cx="4448175" cy="18764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25DD05-CCDF-4231-A31B-8DB1F23E2974}"/>
              </a:ext>
            </a:extLst>
          </p:cNvPr>
          <p:cNvSpPr txBox="1"/>
          <p:nvPr/>
        </p:nvSpPr>
        <p:spPr>
          <a:xfrm>
            <a:off x="6461289" y="435254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1550</a:t>
            </a:r>
          </a:p>
        </p:txBody>
      </p:sp>
    </p:spTree>
    <p:extLst>
      <p:ext uri="{BB962C8B-B14F-4D97-AF65-F5344CB8AC3E}">
        <p14:creationId xmlns:p14="http://schemas.microsoft.com/office/powerpoint/2010/main" val="37028675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1489FA1-E74B-4CC1-B075-082552D2F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5125"/>
            <a:ext cx="8522118" cy="60089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DDF46C-9E95-4D48-BD0C-293F07A5A5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4375" y="616899"/>
            <a:ext cx="3857625" cy="550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5111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5334" y="-966532"/>
            <a:ext cx="10401331" cy="2387600"/>
          </a:xfrm>
        </p:spPr>
        <p:txBody>
          <a:bodyPr/>
          <a:lstStyle/>
          <a:p>
            <a:r>
              <a:rPr lang="en-US" u="sng" dirty="0">
                <a:cs typeface="Calibri Light"/>
              </a:rPr>
              <a:t>L2 -Group 1 (the Alkali Metals)</a:t>
            </a:r>
            <a:endParaRPr lang="en-US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176FE-B2AE-4BF4-84B1-047C87C75559}"/>
              </a:ext>
            </a:extLst>
          </p:cNvPr>
          <p:cNvSpPr txBox="1"/>
          <p:nvPr/>
        </p:nvSpPr>
        <p:spPr>
          <a:xfrm>
            <a:off x="6881003" y="1920815"/>
            <a:ext cx="4583501" cy="31731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cs typeface="Arial"/>
              </a:rPr>
              <a:t>Lesson objectives</a:t>
            </a:r>
            <a:r>
              <a:rPr lang="en-GB" sz="2400" dirty="0">
                <a:cs typeface="Arial"/>
              </a:rPr>
              <a:t>:</a:t>
            </a:r>
            <a:endParaRPr lang="en-US" sz="2400" dirty="0">
              <a:cs typeface="Calibri" panose="020F0502020204030204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describe some properties of group 1 metals</a:t>
            </a:r>
            <a:endParaRPr lang="en-US" sz="2400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describe trends in group 1 metals and predict properties</a:t>
            </a:r>
            <a:endParaRPr lang="en-US" sz="2400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write word and symbol equations for the reactions of group 1 metals with water</a:t>
            </a:r>
            <a:endParaRPr lang="en-US" dirty="0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3ECCCA9-4F98-43BA-B574-617364EE6D1B}"/>
              </a:ext>
            </a:extLst>
          </p:cNvPr>
          <p:cNvSpPr txBox="1"/>
          <p:nvPr/>
        </p:nvSpPr>
        <p:spPr>
          <a:xfrm>
            <a:off x="454324" y="1719531"/>
            <a:ext cx="5374255" cy="39703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cs typeface="Segoe UI"/>
              </a:rPr>
              <a:t>Starter questions:</a:t>
            </a:r>
          </a:p>
          <a:p>
            <a:pPr marL="514350" indent="-514350">
              <a:buAutoNum type="arabicPeriod"/>
            </a:pPr>
            <a:r>
              <a:rPr lang="en-GB" sz="2800" dirty="0">
                <a:ea typeface="+mn-lt"/>
                <a:cs typeface="+mn-lt"/>
              </a:rPr>
              <a:t>List 3 Group 1 elements</a:t>
            </a: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800" dirty="0">
                <a:cs typeface="Calibri"/>
              </a:rPr>
              <a:t>Are they metals or non-metals?</a:t>
            </a:r>
          </a:p>
          <a:p>
            <a:pPr marL="514350" indent="-514350">
              <a:buAutoNum type="arabicPeriod"/>
            </a:pPr>
            <a:r>
              <a:rPr lang="en-GB" sz="2800" dirty="0">
                <a:cs typeface="Calibri"/>
              </a:rPr>
              <a:t>Do you think that they are reactive or unreactive?</a:t>
            </a:r>
          </a:p>
          <a:p>
            <a:pPr marL="514350" indent="-514350">
              <a:buAutoNum type="arabicPeriod"/>
            </a:pP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Segoe UI"/>
            </a:endParaRPr>
          </a:p>
        </p:txBody>
      </p:sp>
      <p:pic>
        <p:nvPicPr>
          <p:cNvPr id="7" name="Picture 7" descr="A close up of a keyboard&#10;&#10;Description generated with very high confidence">
            <a:extLst>
              <a:ext uri="{FF2B5EF4-FFF2-40B4-BE49-F238E27FC236}">
                <a16:creationId xmlns:a16="http://schemas.microsoft.com/office/drawing/2014/main" id="{9F18B63B-92FF-46B9-BF5C-B0C1EF96E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68" y="4180730"/>
            <a:ext cx="4094671" cy="2306540"/>
          </a:xfrm>
          <a:prstGeom prst="rect">
            <a:avLst/>
          </a:prstGeom>
        </p:spPr>
      </p:pic>
      <p:pic>
        <p:nvPicPr>
          <p:cNvPr id="6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71B282E-D832-4464-AAF1-19A1EB4BE6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151" t="40030" r="17924" b="32704"/>
          <a:stretch/>
        </p:blipFill>
        <p:spPr>
          <a:xfrm>
            <a:off x="4316541" y="4134505"/>
            <a:ext cx="2186758" cy="249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00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5608" y="480196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Why are the alkali metals stored in oil?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1" y="1805759"/>
            <a:ext cx="5583949" cy="324648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DA01BE-23EF-4CA1-BE68-7A50E554CA89}"/>
              </a:ext>
            </a:extLst>
          </p:cNvPr>
          <p:cNvSpPr/>
          <p:nvPr/>
        </p:nvSpPr>
        <p:spPr>
          <a:xfrm>
            <a:off x="2294576" y="5451470"/>
            <a:ext cx="826935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400" dirty="0">
                <a:solidFill>
                  <a:srgbClr val="222222"/>
                </a:solidFill>
                <a:latin typeface="arial" panose="020B0604020202020204" pitchFamily="34" charset="0"/>
              </a:rPr>
              <a:t>the Group 1 elements are very </a:t>
            </a:r>
            <a:r>
              <a:rPr lang="en-ZA" sz="3200" b="1" dirty="0">
                <a:solidFill>
                  <a:srgbClr val="FF0000"/>
                </a:solidFill>
                <a:latin typeface="arial" panose="020B0604020202020204" pitchFamily="34" charset="0"/>
              </a:rPr>
              <a:t>reactive</a:t>
            </a:r>
            <a:r>
              <a:rPr lang="en-ZA" sz="2400" dirty="0">
                <a:solidFill>
                  <a:srgbClr val="222222"/>
                </a:solidFill>
                <a:latin typeface="arial" panose="020B0604020202020204" pitchFamily="34" charset="0"/>
              </a:rPr>
              <a:t>... They must be </a:t>
            </a:r>
            <a:r>
              <a:rPr lang="en-ZA" sz="2400" b="1" dirty="0">
                <a:solidFill>
                  <a:srgbClr val="222222"/>
                </a:solidFill>
                <a:latin typeface="arial" panose="020B0604020202020204" pitchFamily="34" charset="0"/>
              </a:rPr>
              <a:t>stored</a:t>
            </a:r>
            <a:r>
              <a:rPr lang="en-ZA" sz="2400" dirty="0">
                <a:solidFill>
                  <a:srgbClr val="222222"/>
                </a:solidFill>
                <a:latin typeface="arial" panose="020B0604020202020204" pitchFamily="34" charset="0"/>
              </a:rPr>
              <a:t> under </a:t>
            </a:r>
            <a:r>
              <a:rPr lang="en-ZA" sz="2400" b="1" dirty="0">
                <a:solidFill>
                  <a:srgbClr val="222222"/>
                </a:solidFill>
                <a:latin typeface="arial" panose="020B0604020202020204" pitchFamily="34" charset="0"/>
              </a:rPr>
              <a:t>oil</a:t>
            </a:r>
            <a:r>
              <a:rPr lang="en-ZA" sz="2400" dirty="0">
                <a:solidFill>
                  <a:srgbClr val="222222"/>
                </a:solidFill>
                <a:latin typeface="arial" panose="020B0604020202020204" pitchFamily="34" charset="0"/>
              </a:rPr>
              <a:t> to keep air and water away from them</a:t>
            </a:r>
            <a:endParaRPr lang="en-ZA" sz="2400" dirty="0"/>
          </a:p>
        </p:txBody>
      </p:sp>
    </p:spTree>
    <p:extLst>
      <p:ext uri="{BB962C8B-B14F-4D97-AF65-F5344CB8AC3E}">
        <p14:creationId xmlns:p14="http://schemas.microsoft.com/office/powerpoint/2010/main" val="720983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B016A26-4FB2-48BC-8499-4207B5D28E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144" t="30033" r="9677" b="21782"/>
          <a:stretch/>
        </p:blipFill>
        <p:spPr>
          <a:xfrm>
            <a:off x="1800503" y="1667476"/>
            <a:ext cx="9293649" cy="441144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A2D0C2C-998D-417E-B631-4F976F2AA975}"/>
              </a:ext>
            </a:extLst>
          </p:cNvPr>
          <p:cNvSpPr txBox="1"/>
          <p:nvPr/>
        </p:nvSpPr>
        <p:spPr>
          <a:xfrm>
            <a:off x="2064589" y="310551"/>
            <a:ext cx="8537274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dirty="0"/>
              <a:t>Group 1 elements are all </a:t>
            </a:r>
            <a:r>
              <a:rPr lang="en-US" sz="2800" b="1" dirty="0">
                <a:solidFill>
                  <a:schemeClr val="accent2"/>
                </a:solidFill>
              </a:rPr>
              <a:t>metals </a:t>
            </a:r>
            <a:r>
              <a:rPr lang="en-US" sz="2800" dirty="0"/>
              <a:t>that conduct electricity. They are very reactive.</a:t>
            </a:r>
          </a:p>
          <a:p>
            <a:pPr algn="ctr"/>
            <a:r>
              <a:rPr lang="en-US" sz="2800" dirty="0"/>
              <a:t>They are shiny when they are cut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09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8B1135-937D-4474-83EB-2C20B3B63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68" y="140994"/>
            <a:ext cx="7499343" cy="23841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AEB6D5-2C4B-44BA-A221-E6AB67F494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8954" y="3074953"/>
            <a:ext cx="5931668" cy="22612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67E007A-AA79-4786-82EA-6E4029786A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378" y="4468453"/>
            <a:ext cx="4029382" cy="23277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7D5EF7-B35A-4691-A865-A33D34047B7E}"/>
              </a:ext>
            </a:extLst>
          </p:cNvPr>
          <p:cNvSpPr txBox="1"/>
          <p:nvPr/>
        </p:nvSpPr>
        <p:spPr>
          <a:xfrm>
            <a:off x="7658968" y="293359"/>
            <a:ext cx="419008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Look at each of the data tables. What conclusions can you draw from the data (you should be able to come up with </a:t>
            </a:r>
            <a:r>
              <a:rPr lang="en-GB" sz="2400" dirty="0">
                <a:solidFill>
                  <a:srgbClr val="FF0000"/>
                </a:solidFill>
              </a:rPr>
              <a:t>3 points</a:t>
            </a:r>
            <a:r>
              <a:rPr lang="en-GB" sz="2400" dirty="0"/>
              <a:t>).</a:t>
            </a:r>
          </a:p>
          <a:p>
            <a:endParaRPr lang="en-GB" sz="2400" dirty="0"/>
          </a:p>
          <a:p>
            <a:r>
              <a:rPr lang="en-GB" sz="2400" dirty="0"/>
              <a:t>Use the data to </a:t>
            </a:r>
            <a:r>
              <a:rPr lang="en-GB" sz="2400" dirty="0">
                <a:solidFill>
                  <a:srgbClr val="FF0000"/>
                </a:solidFill>
              </a:rPr>
              <a:t>justify</a:t>
            </a:r>
            <a:r>
              <a:rPr lang="en-GB" sz="2400" dirty="0"/>
              <a:t> your answer.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F795A93-F3E1-43F4-8E6F-AA76A526A680}"/>
              </a:ext>
            </a:extLst>
          </p:cNvPr>
          <p:cNvSpPr txBox="1"/>
          <p:nvPr/>
        </p:nvSpPr>
        <p:spPr>
          <a:xfrm>
            <a:off x="4479236" y="5886009"/>
            <a:ext cx="7044012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Challenge</a:t>
            </a:r>
            <a:r>
              <a:rPr lang="en-GB" sz="2400" dirty="0"/>
              <a:t>: Predict the missing value for potassium. </a:t>
            </a:r>
            <a:r>
              <a:rPr lang="en-GB" sz="2400" dirty="0">
                <a:solidFill>
                  <a:srgbClr val="FF0000"/>
                </a:solidFill>
              </a:rPr>
              <a:t>Explain</a:t>
            </a:r>
            <a:r>
              <a:rPr lang="en-GB" sz="2400" dirty="0"/>
              <a:t> why you have made this prediction.</a:t>
            </a:r>
          </a:p>
        </p:txBody>
      </p:sp>
    </p:spTree>
    <p:extLst>
      <p:ext uri="{BB962C8B-B14F-4D97-AF65-F5344CB8AC3E}">
        <p14:creationId xmlns:p14="http://schemas.microsoft.com/office/powerpoint/2010/main" val="3763467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ECA42C-7FF0-4895-ACD2-923EC6F46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0796" y="266769"/>
            <a:ext cx="10515600" cy="475353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ZA" b="1" dirty="0"/>
              <a:t>TASK</a:t>
            </a:r>
            <a:r>
              <a:rPr lang="en-ZA" dirty="0"/>
              <a:t>: Read through the information and then watch the 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904D58-FCC7-4575-9707-3D4A5C512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96" t="14669" r="28043" b="21851"/>
          <a:stretch/>
        </p:blipFill>
        <p:spPr>
          <a:xfrm>
            <a:off x="387736" y="742122"/>
            <a:ext cx="6556405" cy="6115878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CA47E24-5A73-421E-B448-7C00308E8907}"/>
              </a:ext>
            </a:extLst>
          </p:cNvPr>
          <p:cNvSpPr txBox="1">
            <a:spLocks/>
          </p:cNvSpPr>
          <p:nvPr/>
        </p:nvSpPr>
        <p:spPr>
          <a:xfrm>
            <a:off x="7901609" y="1613590"/>
            <a:ext cx="4290391" cy="586271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hlinkClick r:id="rId3"/>
              </a:rPr>
              <a:t>https://www.youtube.com/watch?v=m55kgyApYrY&amp;t=53s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24830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D2E7-B6DE-4041-9264-310C83476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98" y="184994"/>
            <a:ext cx="3922643" cy="1325563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n-ZA" sz="3200" b="1" dirty="0"/>
              <a:t>TASK: </a:t>
            </a:r>
            <a:r>
              <a:rPr lang="en-ZA" sz="3200" dirty="0"/>
              <a:t>answer as many of these questions as you can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60F7A9-923E-413B-AB6F-761BDB6611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5000" t="22788" r="6875" b="13731"/>
          <a:stretch/>
        </p:blipFill>
        <p:spPr>
          <a:xfrm>
            <a:off x="114298" y="1756949"/>
            <a:ext cx="3922643" cy="497776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6734BD4-79A1-46E4-9F3B-861872B0EB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782" t="14283" r="6875" b="13099"/>
          <a:stretch/>
        </p:blipFill>
        <p:spPr>
          <a:xfrm>
            <a:off x="4158701" y="847776"/>
            <a:ext cx="4086640" cy="58869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8F9EC39-949E-44B9-B1AB-FBEDDF34CA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565" t="33035" r="6875" b="25399"/>
          <a:stretch/>
        </p:blipFill>
        <p:spPr>
          <a:xfrm>
            <a:off x="8367101" y="786070"/>
            <a:ext cx="3824899" cy="31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673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5C0D435-EC6D-495B-8204-813B3E4139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021" t="16989" r="19783" b="14573"/>
          <a:stretch/>
        </p:blipFill>
        <p:spPr>
          <a:xfrm>
            <a:off x="742121" y="173580"/>
            <a:ext cx="6970644" cy="6510839"/>
          </a:xfrm>
          <a:prstGeom prst="rect">
            <a:avLst/>
          </a:prstGeom>
        </p:spPr>
      </p:pic>
      <p:pic>
        <p:nvPicPr>
          <p:cNvPr id="6" name="Graphic 5" descr="Checkmark">
            <a:extLst>
              <a:ext uri="{FF2B5EF4-FFF2-40B4-BE49-F238E27FC236}">
                <a16:creationId xmlns:a16="http://schemas.microsoft.com/office/drawing/2014/main" id="{6973456B-9709-4AF0-B910-E75CB0FFE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836965" y="5632173"/>
            <a:ext cx="1225827" cy="1225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367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22934"/>
            <a:ext cx="10515600" cy="1325563"/>
          </a:xfrm>
          <a:solidFill>
            <a:schemeClr val="accent6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/>
              <a:t>Exam Question!  - what would you score out of 6 marks?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76199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Explain the trend in reactivity as you go down group 1. Refer to what you know about the electron structure of the elements. [6]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53104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 Scheme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As you go down the group the reactivity increases.</a:t>
            </a:r>
          </a:p>
          <a:p>
            <a:r>
              <a:rPr lang="en-GB" dirty="0"/>
              <a:t>The alkali metals all have one outer electron</a:t>
            </a:r>
          </a:p>
          <a:p>
            <a:r>
              <a:rPr lang="en-GB" dirty="0"/>
              <a:t>They all form 1+ ions</a:t>
            </a:r>
          </a:p>
          <a:p>
            <a:r>
              <a:rPr lang="en-GB" dirty="0"/>
              <a:t>As you go down the group, the atoms become bigger</a:t>
            </a:r>
          </a:p>
          <a:p>
            <a:r>
              <a:rPr lang="en-GB" dirty="0"/>
              <a:t>The outer electron is further away from the nucleus (it is shielded by the other electrons)</a:t>
            </a:r>
          </a:p>
          <a:p>
            <a:r>
              <a:rPr lang="en-GB" dirty="0"/>
              <a:t>The outer electron is held less tightly, and is more easily lost</a:t>
            </a:r>
          </a:p>
        </p:txBody>
      </p:sp>
      <p:pic>
        <p:nvPicPr>
          <p:cNvPr id="5" name="Graphic 4" descr="Checkmark">
            <a:extLst>
              <a:ext uri="{FF2B5EF4-FFF2-40B4-BE49-F238E27FC236}">
                <a16:creationId xmlns:a16="http://schemas.microsoft.com/office/drawing/2014/main" id="{6AFD3917-4935-4875-9AB8-9325F81FD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81859" y="5306804"/>
            <a:ext cx="1186071" cy="1186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34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213096"/>
            <a:ext cx="9144000" cy="2387600"/>
          </a:xfrm>
        </p:spPr>
        <p:txBody>
          <a:bodyPr/>
          <a:lstStyle/>
          <a:p>
            <a:r>
              <a:rPr lang="en-US" u="sng" dirty="0">
                <a:cs typeface="Calibri Light"/>
              </a:rPr>
              <a:t>L3 - Group 7 (the Halogens)</a:t>
            </a:r>
            <a:endParaRPr lang="en-US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176FE-B2AE-4BF4-84B1-047C87C75559}"/>
              </a:ext>
            </a:extLst>
          </p:cNvPr>
          <p:cNvSpPr txBox="1"/>
          <p:nvPr/>
        </p:nvSpPr>
        <p:spPr>
          <a:xfrm>
            <a:off x="6866626" y="1877683"/>
            <a:ext cx="4583501" cy="20477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cs typeface="Arial"/>
              </a:rPr>
              <a:t>Lesson objectives</a:t>
            </a:r>
            <a:r>
              <a:rPr lang="en-GB" sz="2400" dirty="0">
                <a:cs typeface="Arial"/>
              </a:rPr>
              <a:t>:</a:t>
            </a:r>
            <a:endParaRPr lang="en-US" sz="2400" dirty="0">
              <a:cs typeface="Calibri" panose="020F0502020204030204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describe some properties of group 7 elements</a:t>
            </a:r>
            <a:endParaRPr lang="en-US" sz="2400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examine and describe trends in reactivity of group 7 elements</a:t>
            </a: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3ECCCA9-4F98-43BA-B574-617364EE6D1B}"/>
              </a:ext>
            </a:extLst>
          </p:cNvPr>
          <p:cNvSpPr txBox="1"/>
          <p:nvPr/>
        </p:nvSpPr>
        <p:spPr>
          <a:xfrm>
            <a:off x="454324" y="1283196"/>
            <a:ext cx="5374255" cy="31085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cs typeface="Segoe UI"/>
              </a:rPr>
              <a:t>Starter questions:</a:t>
            </a:r>
          </a:p>
          <a:p>
            <a:pPr marL="514350" indent="-514350">
              <a:buAutoNum type="arabicPeriod"/>
            </a:pPr>
            <a:r>
              <a:rPr lang="en-GB" sz="2800" dirty="0">
                <a:ea typeface="+mn-lt"/>
                <a:cs typeface="+mn-lt"/>
              </a:rPr>
              <a:t>What happens when </a:t>
            </a:r>
            <a:r>
              <a:rPr lang="en-GB" sz="2800" b="1" dirty="0">
                <a:ea typeface="+mn-lt"/>
                <a:cs typeface="+mn-lt"/>
              </a:rPr>
              <a:t>group 1</a:t>
            </a:r>
            <a:r>
              <a:rPr lang="en-GB" sz="2800" dirty="0">
                <a:ea typeface="+mn-lt"/>
                <a:cs typeface="+mn-lt"/>
              </a:rPr>
              <a:t> elements react with water?</a:t>
            </a:r>
          </a:p>
          <a:p>
            <a:pPr marL="514350" indent="-514350">
              <a:buAutoNum type="arabicPeriod"/>
            </a:pPr>
            <a:r>
              <a:rPr lang="en-GB" sz="2800" dirty="0">
                <a:ea typeface="+mn-lt"/>
                <a:cs typeface="+mn-lt"/>
              </a:rPr>
              <a:t>What happens to reactivity as you move down group 1? </a:t>
            </a:r>
          </a:p>
          <a:p>
            <a:pPr marL="514350" indent="-514350">
              <a:buAutoNum type="arabicPeriod"/>
            </a:pPr>
            <a:r>
              <a:rPr lang="en-GB" sz="2800" dirty="0">
                <a:ea typeface="+mn-lt"/>
                <a:cs typeface="+mn-lt"/>
              </a:rPr>
              <a:t>List 3 </a:t>
            </a:r>
            <a:r>
              <a:rPr lang="en-GB" sz="2800" b="1" dirty="0">
                <a:ea typeface="+mn-lt"/>
                <a:cs typeface="+mn-lt"/>
              </a:rPr>
              <a:t>Group 7</a:t>
            </a:r>
            <a:r>
              <a:rPr lang="en-GB" sz="2800" dirty="0">
                <a:ea typeface="+mn-lt"/>
                <a:cs typeface="+mn-lt"/>
              </a:rPr>
              <a:t> elements</a:t>
            </a: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800" dirty="0">
                <a:cs typeface="Calibri"/>
              </a:rPr>
              <a:t>Are they metals or non-metals?</a:t>
            </a:r>
          </a:p>
        </p:txBody>
      </p:sp>
      <p:pic>
        <p:nvPicPr>
          <p:cNvPr id="20" name="Picture 20" descr="A blue and white toothbrush&#10;&#10;Description generated with high confidence">
            <a:extLst>
              <a:ext uri="{FF2B5EF4-FFF2-40B4-BE49-F238E27FC236}">
                <a16:creationId xmlns:a16="http://schemas.microsoft.com/office/drawing/2014/main" id="{3FBB91D3-A603-4DC1-88FA-8C0B99D7B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910" y="4609123"/>
            <a:ext cx="3548331" cy="2413036"/>
          </a:xfrm>
          <a:prstGeom prst="rect">
            <a:avLst/>
          </a:prstGeom>
        </p:spPr>
      </p:pic>
      <p:pic>
        <p:nvPicPr>
          <p:cNvPr id="22" name="Picture 22" descr="A picture containing outdoor, yellow, man, grass&#10;&#10;Description generated with very high confidence">
            <a:extLst>
              <a:ext uri="{FF2B5EF4-FFF2-40B4-BE49-F238E27FC236}">
                <a16:creationId xmlns:a16="http://schemas.microsoft.com/office/drawing/2014/main" id="{FD6120A9-18F5-4A6B-9B4B-ABC6BC24DE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4890" y="4541933"/>
            <a:ext cx="4166558" cy="2245493"/>
          </a:xfrm>
          <a:prstGeom prst="rect">
            <a:avLst/>
          </a:prstGeom>
        </p:spPr>
      </p:pic>
      <p:pic>
        <p:nvPicPr>
          <p:cNvPr id="24" name="Picture 24" descr="A picture containing indoor, swimming, ceiling, sport&#10;&#10;Description generated with very high confidence">
            <a:extLst>
              <a:ext uri="{FF2B5EF4-FFF2-40B4-BE49-F238E27FC236}">
                <a16:creationId xmlns:a16="http://schemas.microsoft.com/office/drawing/2014/main" id="{078AF479-2283-4AD8-8406-D825A3223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1797" y="4339503"/>
            <a:ext cx="4454103" cy="244907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6C2FD369-E924-42A4-AB5E-F251A0AD939A}"/>
              </a:ext>
            </a:extLst>
          </p:cNvPr>
          <p:cNvSpPr txBox="1"/>
          <p:nvPr/>
        </p:nvSpPr>
        <p:spPr>
          <a:xfrm>
            <a:off x="7858664" y="4235570"/>
            <a:ext cx="3879012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What links these 3 pictures?</a:t>
            </a:r>
          </a:p>
        </p:txBody>
      </p:sp>
    </p:spTree>
    <p:extLst>
      <p:ext uri="{BB962C8B-B14F-4D97-AF65-F5344CB8AC3E}">
        <p14:creationId xmlns:p14="http://schemas.microsoft.com/office/powerpoint/2010/main" val="37081920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EF61BD2-DF8A-4B7C-8AD6-EB0D52D576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431" t="29545" r="23106" b="16364"/>
          <a:stretch/>
        </p:blipFill>
        <p:spPr>
          <a:xfrm>
            <a:off x="1417608" y="1435775"/>
            <a:ext cx="9352246" cy="471012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C974BE4-9843-4BE5-AA23-F4A2B95DECDA}"/>
              </a:ext>
            </a:extLst>
          </p:cNvPr>
          <p:cNvSpPr txBox="1"/>
          <p:nvPr/>
        </p:nvSpPr>
        <p:spPr>
          <a:xfrm>
            <a:off x="1676400" y="425570"/>
            <a:ext cx="8177840" cy="138499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800" dirty="0"/>
              <a:t>Group 7 elements have low melting points and do not conduct electricity</a:t>
            </a:r>
            <a:endParaRPr lang="en-US" sz="2800" dirty="0">
              <a:cs typeface="Calibri"/>
            </a:endParaRPr>
          </a:p>
          <a:p>
            <a:pPr marL="285750" indent="-285750" algn="ctr">
              <a:buFont typeface="Arial"/>
              <a:buChar char="•"/>
            </a:pPr>
            <a:endParaRPr lang="en-US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>
            <a:extLst>
              <a:ext uri="{FF2B5EF4-FFF2-40B4-BE49-F238E27FC236}">
                <a16:creationId xmlns:a16="http://schemas.microsoft.com/office/drawing/2014/main" id="{35B65A3E-29E0-49EC-A9DC-247388177D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9714" y="2687638"/>
            <a:ext cx="47831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FF6600"/>
              </a:buClr>
              <a:buFont typeface="Wingdings" panose="05000000000000000000" pitchFamily="2" charset="2"/>
              <a:buChar char="l"/>
            </a:pPr>
            <a:r>
              <a:rPr lang="en-GB" altLang="en-US" sz="2400">
                <a:solidFill>
                  <a:srgbClr val="010066"/>
                </a:solidFill>
              </a:rPr>
              <a:t>poisonous and smelly.</a:t>
            </a:r>
          </a:p>
        </p:txBody>
      </p:sp>
      <p:sp>
        <p:nvSpPr>
          <p:cNvPr id="51203" name="Rectangle 3">
            <a:extLst>
              <a:ext uri="{FF2B5EF4-FFF2-40B4-BE49-F238E27FC236}">
                <a16:creationId xmlns:a16="http://schemas.microsoft.com/office/drawing/2014/main" id="{4BFA6799-9547-4451-ADD7-C93F48BDC4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3738" y="2124076"/>
            <a:ext cx="46085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FF6600"/>
              </a:buClr>
              <a:buFont typeface="Wingdings" panose="05000000000000000000" pitchFamily="2" charset="2"/>
              <a:buChar char="l"/>
            </a:pPr>
            <a:r>
              <a:rPr lang="en-GB" altLang="en-US" sz="2400">
                <a:solidFill>
                  <a:srgbClr val="010066"/>
                </a:solidFill>
              </a:rPr>
              <a:t>brittle and crumbly when solid</a:t>
            </a:r>
          </a:p>
        </p:txBody>
      </p:sp>
      <p:sp>
        <p:nvSpPr>
          <p:cNvPr id="7172" name="Rectangle 4">
            <a:extLst>
              <a:ext uri="{FF2B5EF4-FFF2-40B4-BE49-F238E27FC236}">
                <a16:creationId xmlns:a16="http://schemas.microsoft.com/office/drawing/2014/main" id="{22B9EC37-64D2-47B2-A452-E8D97D8E91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0087" y="54214"/>
            <a:ext cx="11489635" cy="134604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u="sng" dirty="0"/>
              <a:t>What are the general properties of the halogens?</a:t>
            </a:r>
          </a:p>
        </p:txBody>
      </p:sp>
      <p:sp>
        <p:nvSpPr>
          <p:cNvPr id="7173" name="Text Box 5">
            <a:extLst>
              <a:ext uri="{FF2B5EF4-FFF2-40B4-BE49-F238E27FC236}">
                <a16:creationId xmlns:a16="http://schemas.microsoft.com/office/drawing/2014/main" id="{5F133765-0C11-4578-B793-0B8438271B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5175" y="1090613"/>
            <a:ext cx="23955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010066"/>
                </a:solidFill>
              </a:rPr>
              <a:t>All the halogens are:</a:t>
            </a:r>
          </a:p>
        </p:txBody>
      </p:sp>
      <p:sp>
        <p:nvSpPr>
          <p:cNvPr id="51206" name="Text Box 6">
            <a:extLst>
              <a:ext uri="{FF2B5EF4-FFF2-40B4-BE49-F238E27FC236}">
                <a16:creationId xmlns:a16="http://schemas.microsoft.com/office/drawing/2014/main" id="{88A37B53-A73F-43B2-88F8-AA60AF71C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0425" y="3346451"/>
            <a:ext cx="68151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rgbClr val="010066"/>
                </a:solidFill>
              </a:rPr>
              <a:t>They become darker in colour down the group:</a:t>
            </a:r>
          </a:p>
        </p:txBody>
      </p:sp>
      <p:sp>
        <p:nvSpPr>
          <p:cNvPr id="51207" name="Rectangle 7">
            <a:extLst>
              <a:ext uri="{FF2B5EF4-FFF2-40B4-BE49-F238E27FC236}">
                <a16:creationId xmlns:a16="http://schemas.microsoft.com/office/drawing/2014/main" id="{A216B911-E3E9-4C46-923C-1FE21FC140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6826" y="1571626"/>
            <a:ext cx="65579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61950" indent="-3619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>
                <a:srgbClr val="FF6600"/>
              </a:buClr>
              <a:buFont typeface="Wingdings" panose="05000000000000000000" pitchFamily="2" charset="2"/>
              <a:buChar char="l"/>
            </a:pPr>
            <a:r>
              <a:rPr lang="en-GB" altLang="en-US" sz="2400" dirty="0">
                <a:solidFill>
                  <a:srgbClr val="010066"/>
                </a:solidFill>
              </a:rPr>
              <a:t>non-metals and so do not conduct electricity</a:t>
            </a:r>
          </a:p>
        </p:txBody>
      </p:sp>
      <p:grpSp>
        <p:nvGrpSpPr>
          <p:cNvPr id="2" name="Group 8">
            <a:extLst>
              <a:ext uri="{FF2B5EF4-FFF2-40B4-BE49-F238E27FC236}">
                <a16:creationId xmlns:a16="http://schemas.microsoft.com/office/drawing/2014/main" id="{4FCAC003-2910-4AF2-8F45-A07C86E78BD9}"/>
              </a:ext>
            </a:extLst>
          </p:cNvPr>
          <p:cNvGrpSpPr>
            <a:grpSpLocks/>
          </p:cNvGrpSpPr>
          <p:nvPr/>
        </p:nvGrpSpPr>
        <p:grpSpPr bwMode="auto">
          <a:xfrm>
            <a:off x="3233739" y="3968751"/>
            <a:ext cx="3870325" cy="469995"/>
            <a:chOff x="463" y="2260"/>
            <a:chExt cx="2478" cy="394"/>
          </a:xfrm>
        </p:grpSpPr>
        <p:sp>
          <p:nvSpPr>
            <p:cNvPr id="7186" name="Text Box 9">
              <a:extLst>
                <a:ext uri="{FF2B5EF4-FFF2-40B4-BE49-F238E27FC236}">
                  <a16:creationId xmlns:a16="http://schemas.microsoft.com/office/drawing/2014/main" id="{194337D0-7770-41B1-8D2C-95251F8449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5" y="2267"/>
              <a:ext cx="1546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rgbClr val="1C0167"/>
                  </a:solidFill>
                </a:rPr>
                <a:t>is pale yellow</a:t>
              </a:r>
            </a:p>
          </p:txBody>
        </p:sp>
        <p:pic>
          <p:nvPicPr>
            <p:cNvPr id="7187" name="Picture 10" descr="fluorine word">
              <a:extLst>
                <a:ext uri="{FF2B5EF4-FFF2-40B4-BE49-F238E27FC236}">
                  <a16:creationId xmlns:a16="http://schemas.microsoft.com/office/drawing/2014/main" id="{3A937871-DD30-4C37-9DB9-8A7E510A227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" y="2260"/>
              <a:ext cx="976" cy="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oup 11">
            <a:extLst>
              <a:ext uri="{FF2B5EF4-FFF2-40B4-BE49-F238E27FC236}">
                <a16:creationId xmlns:a16="http://schemas.microsoft.com/office/drawing/2014/main" id="{D3393451-C6F6-4249-93AF-C5CB9E23F146}"/>
              </a:ext>
            </a:extLst>
          </p:cNvPr>
          <p:cNvGrpSpPr>
            <a:grpSpLocks/>
          </p:cNvGrpSpPr>
          <p:nvPr/>
        </p:nvGrpSpPr>
        <p:grpSpPr bwMode="auto">
          <a:xfrm>
            <a:off x="3233739" y="4400551"/>
            <a:ext cx="3870325" cy="461963"/>
            <a:chOff x="463" y="2685"/>
            <a:chExt cx="3250" cy="387"/>
          </a:xfrm>
        </p:grpSpPr>
        <p:sp>
          <p:nvSpPr>
            <p:cNvPr id="7184" name="Text Box 12">
              <a:extLst>
                <a:ext uri="{FF2B5EF4-FFF2-40B4-BE49-F238E27FC236}">
                  <a16:creationId xmlns:a16="http://schemas.microsoft.com/office/drawing/2014/main" id="{F949399D-8C44-43F4-9A66-E1972966DC6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9" y="2685"/>
              <a:ext cx="2264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rgbClr val="1C0167"/>
                  </a:solidFill>
                </a:rPr>
                <a:t>is yellow-green</a:t>
              </a:r>
            </a:p>
          </p:txBody>
        </p:sp>
        <p:pic>
          <p:nvPicPr>
            <p:cNvPr id="7185" name="Picture 13" descr="chlorine word">
              <a:extLst>
                <a:ext uri="{FF2B5EF4-FFF2-40B4-BE49-F238E27FC236}">
                  <a16:creationId xmlns:a16="http://schemas.microsoft.com/office/drawing/2014/main" id="{A941445F-CEA6-4BD2-8363-3B1C034B15A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" y="2694"/>
              <a:ext cx="1002" cy="2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14">
            <a:extLst>
              <a:ext uri="{FF2B5EF4-FFF2-40B4-BE49-F238E27FC236}">
                <a16:creationId xmlns:a16="http://schemas.microsoft.com/office/drawing/2014/main" id="{DDC6576E-1F27-479E-94AA-A38D4B2CAD79}"/>
              </a:ext>
            </a:extLst>
          </p:cNvPr>
          <p:cNvGrpSpPr>
            <a:grpSpLocks/>
          </p:cNvGrpSpPr>
          <p:nvPr/>
        </p:nvGrpSpPr>
        <p:grpSpPr bwMode="auto">
          <a:xfrm>
            <a:off x="3254376" y="5389564"/>
            <a:ext cx="3509963" cy="460375"/>
            <a:chOff x="463" y="3559"/>
            <a:chExt cx="2949" cy="387"/>
          </a:xfrm>
        </p:grpSpPr>
        <p:sp>
          <p:nvSpPr>
            <p:cNvPr id="7182" name="Text Box 15">
              <a:extLst>
                <a:ext uri="{FF2B5EF4-FFF2-40B4-BE49-F238E27FC236}">
                  <a16:creationId xmlns:a16="http://schemas.microsoft.com/office/drawing/2014/main" id="{88612932-047B-48BE-8135-F03A28B81C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85" y="3559"/>
              <a:ext cx="222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rgbClr val="1C0167"/>
                  </a:solidFill>
                </a:rPr>
                <a:t>is grey</a:t>
              </a:r>
            </a:p>
          </p:txBody>
        </p:sp>
        <p:pic>
          <p:nvPicPr>
            <p:cNvPr id="7183" name="Picture 16" descr="iodine word">
              <a:extLst>
                <a:ext uri="{FF2B5EF4-FFF2-40B4-BE49-F238E27FC236}">
                  <a16:creationId xmlns:a16="http://schemas.microsoft.com/office/drawing/2014/main" id="{BD5D213F-F60F-489F-A99B-45A77D2E49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" y="3570"/>
              <a:ext cx="774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17">
            <a:extLst>
              <a:ext uri="{FF2B5EF4-FFF2-40B4-BE49-F238E27FC236}">
                <a16:creationId xmlns:a16="http://schemas.microsoft.com/office/drawing/2014/main" id="{E8B4E6FF-74AF-43BA-89BE-9927D4A4BB15}"/>
              </a:ext>
            </a:extLst>
          </p:cNvPr>
          <p:cNvGrpSpPr>
            <a:grpSpLocks/>
          </p:cNvGrpSpPr>
          <p:nvPr/>
        </p:nvGrpSpPr>
        <p:grpSpPr bwMode="auto">
          <a:xfrm>
            <a:off x="3233739" y="4832352"/>
            <a:ext cx="3870325" cy="461655"/>
            <a:chOff x="463" y="3130"/>
            <a:chExt cx="2405" cy="387"/>
          </a:xfrm>
        </p:grpSpPr>
        <p:sp>
          <p:nvSpPr>
            <p:cNvPr id="7180" name="Text Box 18">
              <a:extLst>
                <a:ext uri="{FF2B5EF4-FFF2-40B4-BE49-F238E27FC236}">
                  <a16:creationId xmlns:a16="http://schemas.microsoft.com/office/drawing/2014/main" id="{F115B6E2-262F-4BA9-878F-0BFB8E2382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7" y="3130"/>
              <a:ext cx="1431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2400">
                  <a:solidFill>
                    <a:srgbClr val="1C0167"/>
                  </a:solidFill>
                </a:rPr>
                <a:t>is red-brown</a:t>
              </a:r>
            </a:p>
          </p:txBody>
        </p:sp>
        <p:pic>
          <p:nvPicPr>
            <p:cNvPr id="7181" name="Picture 19" descr="bromine word">
              <a:extLst>
                <a:ext uri="{FF2B5EF4-FFF2-40B4-BE49-F238E27FC236}">
                  <a16:creationId xmlns:a16="http://schemas.microsoft.com/office/drawing/2014/main" id="{3142339F-7D69-45AE-8A45-4F822CD2AA9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3" y="3150"/>
              <a:ext cx="989" cy="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  <p:bldP spid="51203" grpId="0"/>
      <p:bldP spid="51206" grpId="0"/>
      <p:bldP spid="5120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6AC215A4-BC6D-4479-81C9-9E567CF60F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667001" y="330201"/>
            <a:ext cx="7142163" cy="695325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GB" altLang="en-US" sz="6600" u="sng"/>
            </a:br>
            <a:endParaRPr lang="en-GB" altLang="en-US" sz="2700" u="sng"/>
          </a:p>
        </p:txBody>
      </p:sp>
      <p:grpSp>
        <p:nvGrpSpPr>
          <p:cNvPr id="9219" name="Group 2">
            <a:extLst>
              <a:ext uri="{FF2B5EF4-FFF2-40B4-BE49-F238E27FC236}">
                <a16:creationId xmlns:a16="http://schemas.microsoft.com/office/drawing/2014/main" id="{A55CBAA2-574E-44C5-B419-30623BC0D911}"/>
              </a:ext>
            </a:extLst>
          </p:cNvPr>
          <p:cNvGrpSpPr>
            <a:grpSpLocks/>
          </p:cNvGrpSpPr>
          <p:nvPr/>
        </p:nvGrpSpPr>
        <p:grpSpPr bwMode="auto">
          <a:xfrm>
            <a:off x="1124504" y="1025526"/>
            <a:ext cx="10616922" cy="5401778"/>
            <a:chOff x="1601788" y="2349500"/>
            <a:chExt cx="6857237" cy="3068638"/>
          </a:xfrm>
        </p:grpSpPr>
        <p:grpSp>
          <p:nvGrpSpPr>
            <p:cNvPr id="9220" name="Group 4">
              <a:extLst>
                <a:ext uri="{FF2B5EF4-FFF2-40B4-BE49-F238E27FC236}">
                  <a16:creationId xmlns:a16="http://schemas.microsoft.com/office/drawing/2014/main" id="{091E4D86-F870-43BB-B982-E63128B083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01788" y="2349500"/>
              <a:ext cx="6258619" cy="3044825"/>
              <a:chOff x="414" y="999"/>
              <a:chExt cx="5115" cy="2558"/>
            </a:xfrm>
          </p:grpSpPr>
          <p:sp>
            <p:nvSpPr>
              <p:cNvPr id="52263" name="AutoShape 5">
                <a:extLst>
                  <a:ext uri="{FF2B5EF4-FFF2-40B4-BE49-F238E27FC236}">
                    <a16:creationId xmlns:a16="http://schemas.microsoft.com/office/drawing/2014/main" id="{3557EE34-296E-4660-B8C4-C1DA00F943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7" y="1169"/>
                <a:ext cx="5107" cy="213"/>
              </a:xfrm>
              <a:prstGeom prst="roundRect">
                <a:avLst>
                  <a:gd name="adj" fmla="val 8014"/>
                </a:avLst>
              </a:prstGeom>
              <a:solidFill>
                <a:srgbClr val="FFC19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endParaRPr lang="en-GB" altLang="en-US" sz="1350"/>
              </a:p>
            </p:txBody>
          </p:sp>
          <p:sp>
            <p:nvSpPr>
              <p:cNvPr id="52264" name="AutoShape 6">
                <a:extLst>
                  <a:ext uri="{FF2B5EF4-FFF2-40B4-BE49-F238E27FC236}">
                    <a16:creationId xmlns:a16="http://schemas.microsoft.com/office/drawing/2014/main" id="{8C3D6352-B61D-46F0-9E2E-12C4A39945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9" y="1000"/>
                <a:ext cx="5102" cy="2553"/>
              </a:xfrm>
              <a:prstGeom prst="roundRect">
                <a:avLst>
                  <a:gd name="adj" fmla="val 3542"/>
                </a:avLst>
              </a:prstGeom>
              <a:noFill/>
              <a:ln w="381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endParaRPr lang="en-GB" altLang="en-US" sz="1350"/>
              </a:p>
            </p:txBody>
          </p:sp>
          <p:sp>
            <p:nvSpPr>
              <p:cNvPr id="9256" name="Line 7">
                <a:extLst>
                  <a:ext uri="{FF2B5EF4-FFF2-40B4-BE49-F238E27FC236}">
                    <a16:creationId xmlns:a16="http://schemas.microsoft.com/office/drawing/2014/main" id="{DDC3FBB2-60BA-4C32-8E3D-35C369023A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445" y="1005"/>
                <a:ext cx="2" cy="2547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  <p:sp>
            <p:nvSpPr>
              <p:cNvPr id="9257" name="Line 8">
                <a:extLst>
                  <a:ext uri="{FF2B5EF4-FFF2-40B4-BE49-F238E27FC236}">
                    <a16:creationId xmlns:a16="http://schemas.microsoft.com/office/drawing/2014/main" id="{FD2967D8-9D2C-4CB2-AFB6-351B7D3D025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968" y="-993"/>
                <a:ext cx="0" cy="5083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  <p:sp>
            <p:nvSpPr>
              <p:cNvPr id="9258" name="Line 9">
                <a:extLst>
                  <a:ext uri="{FF2B5EF4-FFF2-40B4-BE49-F238E27FC236}">
                    <a16:creationId xmlns:a16="http://schemas.microsoft.com/office/drawing/2014/main" id="{7F975709-0886-4226-9FE9-440FABD464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972" y="-641"/>
                <a:ext cx="0" cy="5092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  <p:sp>
            <p:nvSpPr>
              <p:cNvPr id="9259" name="Line 10">
                <a:extLst>
                  <a:ext uri="{FF2B5EF4-FFF2-40B4-BE49-F238E27FC236}">
                    <a16:creationId xmlns:a16="http://schemas.microsoft.com/office/drawing/2014/main" id="{E0A98F3E-90E2-4A73-9941-52D93F528280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16200000">
                <a:off x="2976" y="-160"/>
                <a:ext cx="0" cy="5091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 dirty="0"/>
              </a:p>
            </p:txBody>
          </p:sp>
          <p:sp>
            <p:nvSpPr>
              <p:cNvPr id="9260" name="Line 11">
                <a:extLst>
                  <a:ext uri="{FF2B5EF4-FFF2-40B4-BE49-F238E27FC236}">
                    <a16:creationId xmlns:a16="http://schemas.microsoft.com/office/drawing/2014/main" id="{F24567DB-0E38-4D3F-A674-671AA81C9E2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-5400000">
                <a:off x="2972" y="366"/>
                <a:ext cx="0" cy="5115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  <p:sp>
            <p:nvSpPr>
              <p:cNvPr id="9261" name="Line 12">
                <a:extLst>
                  <a:ext uri="{FF2B5EF4-FFF2-40B4-BE49-F238E27FC236}">
                    <a16:creationId xmlns:a16="http://schemas.microsoft.com/office/drawing/2014/main" id="{CE95A112-9807-4AC7-843C-240D3F6569E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39" y="999"/>
                <a:ext cx="2" cy="2558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  <p:sp>
            <p:nvSpPr>
              <p:cNvPr id="9262" name="Line 13">
                <a:extLst>
                  <a:ext uri="{FF2B5EF4-FFF2-40B4-BE49-F238E27FC236}">
                    <a16:creationId xmlns:a16="http://schemas.microsoft.com/office/drawing/2014/main" id="{734D0B6C-4C59-42A2-A8C6-36B3711E7864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707" y="1005"/>
                <a:ext cx="2" cy="2545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  <p:sp>
            <p:nvSpPr>
              <p:cNvPr id="9263" name="Line 14">
                <a:extLst>
                  <a:ext uri="{FF2B5EF4-FFF2-40B4-BE49-F238E27FC236}">
                    <a16:creationId xmlns:a16="http://schemas.microsoft.com/office/drawing/2014/main" id="{DE6E23EE-C3FD-46AE-BADE-A5F003A3FAB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787" y="1001"/>
                <a:ext cx="2" cy="2555"/>
              </a:xfrm>
              <a:prstGeom prst="line">
                <a:avLst/>
              </a:prstGeom>
              <a:noFill/>
              <a:ln w="25400">
                <a:solidFill>
                  <a:srgbClr val="FF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ZA"/>
              </a:p>
            </p:txBody>
          </p:sp>
        </p:grpSp>
        <p:sp>
          <p:nvSpPr>
            <p:cNvPr id="9221" name="Text Box 15">
              <a:extLst>
                <a:ext uri="{FF2B5EF4-FFF2-40B4-BE49-F238E27FC236}">
                  <a16:creationId xmlns:a16="http://schemas.microsoft.com/office/drawing/2014/main" id="{04F6E05F-CD3D-41F5-BC7C-898A234948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79575" y="2373313"/>
              <a:ext cx="1193800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Halogen</a:t>
              </a:r>
            </a:p>
          </p:txBody>
        </p:sp>
        <p:sp>
          <p:nvSpPr>
            <p:cNvPr id="9222" name="Text Box 16">
              <a:extLst>
                <a:ext uri="{FF2B5EF4-FFF2-40B4-BE49-F238E27FC236}">
                  <a16:creationId xmlns:a16="http://schemas.microsoft.com/office/drawing/2014/main" id="{5139DB6D-33FF-4033-9EBF-B4358111E6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74963" y="2384425"/>
              <a:ext cx="1085850" cy="51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Relative size</a:t>
              </a:r>
            </a:p>
          </p:txBody>
        </p:sp>
        <p:sp>
          <p:nvSpPr>
            <p:cNvPr id="9223" name="Text Box 17">
              <a:extLst>
                <a:ext uri="{FF2B5EF4-FFF2-40B4-BE49-F238E27FC236}">
                  <a16:creationId xmlns:a16="http://schemas.microsoft.com/office/drawing/2014/main" id="{D2412B51-CE7C-4009-92D0-2916C85C94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95775" y="2374900"/>
              <a:ext cx="1282700" cy="51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Melting point (</a:t>
              </a:r>
              <a:r>
                <a:rPr lang="en-US" altLang="en-US" sz="1800" b="1">
                  <a:solidFill>
                    <a:srgbClr val="010066"/>
                  </a:solidFill>
                  <a:cs typeface="Arial" panose="020B0604020202020204" pitchFamily="34" charset="0"/>
                </a:rPr>
                <a:t>°</a:t>
              </a:r>
              <a:r>
                <a:rPr lang="en-GB" altLang="en-US" sz="1800" b="1">
                  <a:solidFill>
                    <a:srgbClr val="010066"/>
                  </a:solidFill>
                </a:rPr>
                <a:t>C)</a:t>
              </a:r>
            </a:p>
          </p:txBody>
        </p:sp>
        <p:sp>
          <p:nvSpPr>
            <p:cNvPr id="9224" name="Text Box 18">
              <a:extLst>
                <a:ext uri="{FF2B5EF4-FFF2-40B4-BE49-F238E27FC236}">
                  <a16:creationId xmlns:a16="http://schemas.microsoft.com/office/drawing/2014/main" id="{619BE594-68A5-4B38-89BE-0D747DB509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68950" y="2374900"/>
              <a:ext cx="1333500" cy="51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Boiling point (</a:t>
              </a:r>
              <a:r>
                <a:rPr lang="en-US" altLang="en-US" sz="1800" b="1">
                  <a:solidFill>
                    <a:srgbClr val="010066"/>
                  </a:solidFill>
                </a:rPr>
                <a:t>°</a:t>
              </a:r>
              <a:r>
                <a:rPr lang="en-GB" altLang="en-US" sz="1800" b="1">
                  <a:solidFill>
                    <a:srgbClr val="010066"/>
                  </a:solidFill>
                </a:rPr>
                <a:t>C)</a:t>
              </a:r>
            </a:p>
          </p:txBody>
        </p:sp>
        <p:sp>
          <p:nvSpPr>
            <p:cNvPr id="9225" name="Text Box 19">
              <a:extLst>
                <a:ext uri="{FF2B5EF4-FFF2-40B4-BE49-F238E27FC236}">
                  <a16:creationId xmlns:a16="http://schemas.microsoft.com/office/drawing/2014/main" id="{E8B2A6D2-A5E7-4057-8093-230B361608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50062" y="2373313"/>
              <a:ext cx="1608963" cy="5197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State at room temp</a:t>
              </a:r>
            </a:p>
          </p:txBody>
        </p:sp>
        <p:sp>
          <p:nvSpPr>
            <p:cNvPr id="9226" name="Text Box 20">
              <a:extLst>
                <a:ext uri="{FF2B5EF4-FFF2-40B4-BE49-F238E27FC236}">
                  <a16:creationId xmlns:a16="http://schemas.microsoft.com/office/drawing/2014/main" id="{208B453F-603E-45FA-9A50-1C42318343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8475" y="3043238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-220</a:t>
              </a:r>
            </a:p>
          </p:txBody>
        </p:sp>
        <p:sp>
          <p:nvSpPr>
            <p:cNvPr id="9227" name="Text Box 21">
              <a:extLst>
                <a:ext uri="{FF2B5EF4-FFF2-40B4-BE49-F238E27FC236}">
                  <a16:creationId xmlns:a16="http://schemas.microsoft.com/office/drawing/2014/main" id="{A828D73D-24AF-472D-A46B-85F8F66C87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1650" y="3043238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-118</a:t>
              </a:r>
            </a:p>
          </p:txBody>
        </p:sp>
        <p:sp>
          <p:nvSpPr>
            <p:cNvPr id="9228" name="Text Box 22">
              <a:extLst>
                <a:ext uri="{FF2B5EF4-FFF2-40B4-BE49-F238E27FC236}">
                  <a16:creationId xmlns:a16="http://schemas.microsoft.com/office/drawing/2014/main" id="{B3DC0083-0145-451B-A118-E7704FDACA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8475" y="3536950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-101</a:t>
              </a:r>
            </a:p>
          </p:txBody>
        </p:sp>
        <p:sp>
          <p:nvSpPr>
            <p:cNvPr id="9229" name="Text Box 23">
              <a:extLst>
                <a:ext uri="{FF2B5EF4-FFF2-40B4-BE49-F238E27FC236}">
                  <a16:creationId xmlns:a16="http://schemas.microsoft.com/office/drawing/2014/main" id="{5F8C77F0-15A7-4CFF-89AD-91E42C5A3F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8475" y="4149725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-7</a:t>
              </a:r>
            </a:p>
          </p:txBody>
        </p:sp>
        <p:sp>
          <p:nvSpPr>
            <p:cNvPr id="9230" name="Text Box 24">
              <a:extLst>
                <a:ext uri="{FF2B5EF4-FFF2-40B4-BE49-F238E27FC236}">
                  <a16:creationId xmlns:a16="http://schemas.microsoft.com/office/drawing/2014/main" id="{489C7D62-ACED-4998-BEB2-F1D8BDE575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08475" y="4832350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114</a:t>
              </a:r>
            </a:p>
          </p:txBody>
        </p:sp>
        <p:sp>
          <p:nvSpPr>
            <p:cNvPr id="9231" name="Text Box 25">
              <a:extLst>
                <a:ext uri="{FF2B5EF4-FFF2-40B4-BE49-F238E27FC236}">
                  <a16:creationId xmlns:a16="http://schemas.microsoft.com/office/drawing/2014/main" id="{36E7A601-6D9F-4CEB-8A45-DED3E89C76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1650" y="3536950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-34</a:t>
              </a:r>
            </a:p>
          </p:txBody>
        </p:sp>
        <p:sp>
          <p:nvSpPr>
            <p:cNvPr id="9232" name="Text Box 26">
              <a:extLst>
                <a:ext uri="{FF2B5EF4-FFF2-40B4-BE49-F238E27FC236}">
                  <a16:creationId xmlns:a16="http://schemas.microsoft.com/office/drawing/2014/main" id="{13F0C698-7CEE-44E7-A227-EFB6CC7CD3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1650" y="4149725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59</a:t>
              </a:r>
            </a:p>
          </p:txBody>
        </p:sp>
        <p:sp>
          <p:nvSpPr>
            <p:cNvPr id="9233" name="Text Box 27">
              <a:extLst>
                <a:ext uri="{FF2B5EF4-FFF2-40B4-BE49-F238E27FC236}">
                  <a16:creationId xmlns:a16="http://schemas.microsoft.com/office/drawing/2014/main" id="{6193D0C9-C313-4609-90CF-3D46036FB2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81650" y="4832350"/>
              <a:ext cx="700088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>
                  <a:solidFill>
                    <a:srgbClr val="010066"/>
                  </a:solidFill>
                </a:rPr>
                <a:t>184</a:t>
              </a:r>
            </a:p>
          </p:txBody>
        </p:sp>
        <p:sp>
          <p:nvSpPr>
            <p:cNvPr id="9234" name="Text Box 28">
              <a:extLst>
                <a:ext uri="{FF2B5EF4-FFF2-40B4-BE49-F238E27FC236}">
                  <a16:creationId xmlns:a16="http://schemas.microsoft.com/office/drawing/2014/main" id="{0BD48C66-AFD2-44DB-8750-7FA49BAFD9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48840" y="3044288"/>
              <a:ext cx="700087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gas</a:t>
              </a:r>
            </a:p>
          </p:txBody>
        </p:sp>
        <p:sp>
          <p:nvSpPr>
            <p:cNvPr id="9235" name="Text Box 29">
              <a:extLst>
                <a:ext uri="{FF2B5EF4-FFF2-40B4-BE49-F238E27FC236}">
                  <a16:creationId xmlns:a16="http://schemas.microsoft.com/office/drawing/2014/main" id="{EC5E948A-12D1-42BE-BB01-23252CF52FF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05945" y="3536428"/>
              <a:ext cx="700087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gas</a:t>
              </a:r>
            </a:p>
          </p:txBody>
        </p:sp>
        <p:sp>
          <p:nvSpPr>
            <p:cNvPr id="9236" name="Text Box 30">
              <a:extLst>
                <a:ext uri="{FF2B5EF4-FFF2-40B4-BE49-F238E27FC236}">
                  <a16:creationId xmlns:a16="http://schemas.microsoft.com/office/drawing/2014/main" id="{55B6A7E9-DB57-4984-94C0-C461DFFB1E2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88034" y="4149725"/>
              <a:ext cx="873125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liquid</a:t>
              </a:r>
            </a:p>
          </p:txBody>
        </p:sp>
        <p:sp>
          <p:nvSpPr>
            <p:cNvPr id="9237" name="Text Box 31">
              <a:extLst>
                <a:ext uri="{FF2B5EF4-FFF2-40B4-BE49-F238E27FC236}">
                  <a16:creationId xmlns:a16="http://schemas.microsoft.com/office/drawing/2014/main" id="{0C383405-7BF9-4E95-AAD5-1311A19E674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87282" y="4819414"/>
              <a:ext cx="873125" cy="2969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FontTx/>
                <a:buNone/>
              </a:pPr>
              <a:r>
                <a:rPr lang="en-GB" altLang="en-US" sz="1800" b="1">
                  <a:solidFill>
                    <a:srgbClr val="010066"/>
                  </a:solidFill>
                </a:rPr>
                <a:t>solid</a:t>
              </a:r>
            </a:p>
          </p:txBody>
        </p:sp>
        <p:grpSp>
          <p:nvGrpSpPr>
            <p:cNvPr id="9238" name="Group 32">
              <a:extLst>
                <a:ext uri="{FF2B5EF4-FFF2-40B4-BE49-F238E27FC236}">
                  <a16:creationId xmlns:a16="http://schemas.microsoft.com/office/drawing/2014/main" id="{A94DD8BA-68D5-43D3-9A1A-C56AB898207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36863" y="3044825"/>
              <a:ext cx="639762" cy="350838"/>
              <a:chOff x="1944" y="1625"/>
              <a:chExt cx="538" cy="295"/>
            </a:xfrm>
          </p:grpSpPr>
          <p:pic>
            <p:nvPicPr>
              <p:cNvPr id="9252" name="Picture 33" descr="fluorine atom">
                <a:extLst>
                  <a:ext uri="{FF2B5EF4-FFF2-40B4-BE49-F238E27FC236}">
                    <a16:creationId xmlns:a16="http://schemas.microsoft.com/office/drawing/2014/main" id="{C6C1E85D-FF74-4212-B76B-E4EFAEC4086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4" y="1626"/>
                <a:ext cx="294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53" name="Picture 34" descr="fluorine atom">
                <a:extLst>
                  <a:ext uri="{FF2B5EF4-FFF2-40B4-BE49-F238E27FC236}">
                    <a16:creationId xmlns:a16="http://schemas.microsoft.com/office/drawing/2014/main" id="{0C4585D1-718D-473A-ACBA-C40D4287E67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88" y="1625"/>
                <a:ext cx="294" cy="2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239" name="Group 35">
              <a:extLst>
                <a:ext uri="{FF2B5EF4-FFF2-40B4-BE49-F238E27FC236}">
                  <a16:creationId xmlns:a16="http://schemas.microsoft.com/office/drawing/2014/main" id="{A1515166-D3A2-488E-AE5F-C5F776783A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94000" y="3989388"/>
              <a:ext cx="1239838" cy="671512"/>
              <a:chOff x="1386" y="2412"/>
              <a:chExt cx="1042" cy="564"/>
            </a:xfrm>
          </p:grpSpPr>
          <p:pic>
            <p:nvPicPr>
              <p:cNvPr id="9250" name="Picture 36" descr="bromine atom">
                <a:extLst>
                  <a:ext uri="{FF2B5EF4-FFF2-40B4-BE49-F238E27FC236}">
                    <a16:creationId xmlns:a16="http://schemas.microsoft.com/office/drawing/2014/main" id="{6D1D871E-DC36-4053-A214-3DB626BF41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86" y="2412"/>
                <a:ext cx="564" cy="5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51" name="Picture 37" descr="bromine atom">
                <a:extLst>
                  <a:ext uri="{FF2B5EF4-FFF2-40B4-BE49-F238E27FC236}">
                    <a16:creationId xmlns:a16="http://schemas.microsoft.com/office/drawing/2014/main" id="{175DAB2E-A24C-4EC9-8EC7-ECD02562B59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64" y="2412"/>
                <a:ext cx="564" cy="5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240" name="Group 38">
              <a:extLst>
                <a:ext uri="{FF2B5EF4-FFF2-40B4-BE49-F238E27FC236}">
                  <a16:creationId xmlns:a16="http://schemas.microsoft.com/office/drawing/2014/main" id="{C5D1514C-7D71-4E52-BDFE-2663DF10863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786063" y="4624388"/>
              <a:ext cx="1462087" cy="793750"/>
              <a:chOff x="1404" y="2940"/>
              <a:chExt cx="1228" cy="666"/>
            </a:xfrm>
          </p:grpSpPr>
          <p:pic>
            <p:nvPicPr>
              <p:cNvPr id="9248" name="Picture 39" descr="iodine atom">
                <a:extLst>
                  <a:ext uri="{FF2B5EF4-FFF2-40B4-BE49-F238E27FC236}">
                    <a16:creationId xmlns:a16="http://schemas.microsoft.com/office/drawing/2014/main" id="{906E694E-5D40-48C8-BB9B-01B54106001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04" y="2940"/>
                <a:ext cx="666" cy="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49" name="Picture 40" descr="iodine atom">
                <a:extLst>
                  <a:ext uri="{FF2B5EF4-FFF2-40B4-BE49-F238E27FC236}">
                    <a16:creationId xmlns:a16="http://schemas.microsoft.com/office/drawing/2014/main" id="{3B8FCF27-ECEE-4BE4-B659-14519A85048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66" y="2940"/>
                <a:ext cx="666" cy="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241" name="Group 41">
              <a:extLst>
                <a:ext uri="{FF2B5EF4-FFF2-40B4-BE49-F238E27FC236}">
                  <a16:creationId xmlns:a16="http://schemas.microsoft.com/office/drawing/2014/main" id="{92240317-A158-4C5A-9839-CD2DF7DC9C1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08288" y="3430588"/>
              <a:ext cx="1062037" cy="573087"/>
              <a:chOff x="1356" y="1944"/>
              <a:chExt cx="892" cy="481"/>
            </a:xfrm>
          </p:grpSpPr>
          <p:pic>
            <p:nvPicPr>
              <p:cNvPr id="9246" name="Picture 42" descr="chlorine atom">
                <a:extLst>
                  <a:ext uri="{FF2B5EF4-FFF2-40B4-BE49-F238E27FC236}">
                    <a16:creationId xmlns:a16="http://schemas.microsoft.com/office/drawing/2014/main" id="{90FC9148-8BE8-47DB-98B5-20161E41A8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56" y="1944"/>
                <a:ext cx="480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247" name="Picture 43" descr="chlorine atom">
                <a:extLst>
                  <a:ext uri="{FF2B5EF4-FFF2-40B4-BE49-F238E27FC236}">
                    <a16:creationId xmlns:a16="http://schemas.microsoft.com/office/drawing/2014/main" id="{8F0FFC19-532A-4D1E-A598-3625B05F9D1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68" y="1945"/>
                <a:ext cx="480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9242" name="Picture 45" descr="fluorine word">
              <a:extLst>
                <a:ext uri="{FF2B5EF4-FFF2-40B4-BE49-F238E27FC236}">
                  <a16:creationId xmlns:a16="http://schemas.microsoft.com/office/drawing/2014/main" id="{DE16C303-501F-43C2-A2C6-D0050F4197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0838" y="3043238"/>
              <a:ext cx="1162050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3" name="Picture 46" descr="chlorine word">
              <a:extLst>
                <a:ext uri="{FF2B5EF4-FFF2-40B4-BE49-F238E27FC236}">
                  <a16:creationId xmlns:a16="http://schemas.microsoft.com/office/drawing/2014/main" id="{9E96B051-4158-433A-BC8D-C625C7A516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2425" y="3546475"/>
              <a:ext cx="1192213" cy="311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4" name="Picture 47" descr="iodine word">
              <a:extLst>
                <a:ext uri="{FF2B5EF4-FFF2-40B4-BE49-F238E27FC236}">
                  <a16:creationId xmlns:a16="http://schemas.microsoft.com/office/drawing/2014/main" id="{F07BC26F-1808-4A36-AC40-C1CD65523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2425" y="4838700"/>
              <a:ext cx="920750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245" name="Picture 48" descr="bromine word">
              <a:extLst>
                <a:ext uri="{FF2B5EF4-FFF2-40B4-BE49-F238E27FC236}">
                  <a16:creationId xmlns:a16="http://schemas.microsoft.com/office/drawing/2014/main" id="{20B5035F-512A-46A0-B355-6FF9F36D53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20838" y="4175125"/>
              <a:ext cx="1177925" cy="306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A8E6AE2D-5BA6-414A-B0AF-D2C9C49FCA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9898" t="27314" r="14721" b="34763"/>
          <a:stretch/>
        </p:blipFill>
        <p:spPr>
          <a:xfrm>
            <a:off x="774142" y="416642"/>
            <a:ext cx="10545524" cy="2988604"/>
          </a:xfr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063009C-D3BE-40D0-B222-A708746A20A2}"/>
              </a:ext>
            </a:extLst>
          </p:cNvPr>
          <p:cNvSpPr/>
          <p:nvPr/>
        </p:nvSpPr>
        <p:spPr>
          <a:xfrm>
            <a:off x="9060612" y="1375914"/>
            <a:ext cx="1135810" cy="4025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C600B3-FEEA-4942-B2E9-F98756BB5281}"/>
              </a:ext>
            </a:extLst>
          </p:cNvPr>
          <p:cNvSpPr/>
          <p:nvPr/>
        </p:nvSpPr>
        <p:spPr>
          <a:xfrm>
            <a:off x="9054861" y="1844615"/>
            <a:ext cx="1135810" cy="4025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A09C4A-8C04-4892-BFFD-F5F541BF0A91}"/>
              </a:ext>
            </a:extLst>
          </p:cNvPr>
          <p:cNvSpPr/>
          <p:nvPr/>
        </p:nvSpPr>
        <p:spPr>
          <a:xfrm>
            <a:off x="9049110" y="2313318"/>
            <a:ext cx="1135810" cy="4025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C0BB3D-BEDC-430A-A4E1-639FB69A860E}"/>
              </a:ext>
            </a:extLst>
          </p:cNvPr>
          <p:cNvSpPr/>
          <p:nvPr/>
        </p:nvSpPr>
        <p:spPr>
          <a:xfrm>
            <a:off x="9043358" y="2810774"/>
            <a:ext cx="1135810" cy="4025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6AC4D87-9D0E-4B6E-84ED-00E3EAC07CD0}"/>
              </a:ext>
            </a:extLst>
          </p:cNvPr>
          <p:cNvSpPr txBox="1"/>
          <p:nvPr/>
        </p:nvSpPr>
        <p:spPr>
          <a:xfrm>
            <a:off x="2337760" y="66136"/>
            <a:ext cx="814908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Can you predict what </a:t>
            </a:r>
            <a:r>
              <a:rPr lang="en-US" sz="2400" b="1" dirty="0"/>
              <a:t>state</a:t>
            </a:r>
            <a:r>
              <a:rPr lang="en-US" sz="2400" dirty="0"/>
              <a:t> these group 7 elements are in?</a:t>
            </a:r>
            <a:endParaRPr lang="en-US" sz="2400" dirty="0">
              <a:cs typeface="Calibri"/>
            </a:endParaRPr>
          </a:p>
        </p:txBody>
      </p:sp>
      <p:pic>
        <p:nvPicPr>
          <p:cNvPr id="12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ACA0B36-CE08-461A-9E73-9D919BE749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849" t="50347" r="7221" b="26144"/>
          <a:stretch/>
        </p:blipFill>
        <p:spPr>
          <a:xfrm>
            <a:off x="2901991" y="4018472"/>
            <a:ext cx="6403800" cy="243927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EF4E606-F7AC-43CF-B0CD-0B6476BCAC2F}"/>
              </a:ext>
            </a:extLst>
          </p:cNvPr>
          <p:cNvSpPr txBox="1"/>
          <p:nvPr/>
        </p:nvSpPr>
        <p:spPr>
          <a:xfrm>
            <a:off x="3674853" y="3559833"/>
            <a:ext cx="8149086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Copy and complete these sentences:</a:t>
            </a:r>
            <a:endParaRPr lang="en-US" sz="2400" dirty="0"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221EED-49C9-49D6-87EE-DB236A60676C}"/>
              </a:ext>
            </a:extLst>
          </p:cNvPr>
          <p:cNvSpPr txBox="1"/>
          <p:nvPr/>
        </p:nvSpPr>
        <p:spPr>
          <a:xfrm>
            <a:off x="4077418" y="4551870"/>
            <a:ext cx="1362972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halogens</a:t>
            </a:r>
            <a:endParaRPr lang="en-US" sz="2400" dirty="0"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1A37FC-45A2-4AC0-BA94-25D7D7118978}"/>
              </a:ext>
            </a:extLst>
          </p:cNvPr>
          <p:cNvSpPr txBox="1"/>
          <p:nvPr/>
        </p:nvSpPr>
        <p:spPr>
          <a:xfrm>
            <a:off x="4517366" y="5078082"/>
            <a:ext cx="1219199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increase</a:t>
            </a:r>
            <a:endParaRPr lang="en-US" sz="2400" dirty="0"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230EED2-AC3A-4A92-8211-20A3E34B794F}"/>
              </a:ext>
            </a:extLst>
          </p:cNvPr>
          <p:cNvSpPr txBox="1"/>
          <p:nvPr/>
        </p:nvSpPr>
        <p:spPr>
          <a:xfrm>
            <a:off x="6366294" y="5532407"/>
            <a:ext cx="644105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less</a:t>
            </a: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8357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7" grpId="0" animBg="1"/>
      <p:bldP spid="14" grpId="0" animBg="1"/>
      <p:bldP spid="16" grpId="0" animBg="1"/>
      <p:bldP spid="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F2ABAC3D-52EB-431C-8B4D-FF142EDAE5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4" b="30882"/>
          <a:stretch>
            <a:fillRect/>
          </a:stretch>
        </p:blipFill>
        <p:spPr bwMode="auto">
          <a:xfrm>
            <a:off x="2398713" y="0"/>
            <a:ext cx="768350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Box 4">
            <a:extLst>
              <a:ext uri="{FF2B5EF4-FFF2-40B4-BE49-F238E27FC236}">
                <a16:creationId xmlns:a16="http://schemas.microsoft.com/office/drawing/2014/main" id="{3A17E1F3-6D84-4B8E-B3CE-1CAB47ED14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3429000"/>
            <a:ext cx="8353425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4000" i="1">
                <a:solidFill>
                  <a:srgbClr val="FF0000"/>
                </a:solidFill>
              </a:rPr>
              <a:t>There is a trend in reactivity. The reaction of chlorine with iron is very vigorous. There is a bright flame. The reactions get LESS vigorous going down the group.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Related image">
            <a:extLst>
              <a:ext uri="{FF2B5EF4-FFF2-40B4-BE49-F238E27FC236}">
                <a16:creationId xmlns:a16="http://schemas.microsoft.com/office/drawing/2014/main" id="{E4FEFA25-321C-4081-A728-FE277E02B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50"/>
          <a:stretch>
            <a:fillRect/>
          </a:stretch>
        </p:blipFill>
        <p:spPr bwMode="auto">
          <a:xfrm>
            <a:off x="1698625" y="1557339"/>
            <a:ext cx="879475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3">
            <a:extLst>
              <a:ext uri="{FF2B5EF4-FFF2-40B4-BE49-F238E27FC236}">
                <a16:creationId xmlns:a16="http://schemas.microsoft.com/office/drawing/2014/main" id="{0A461E83-6C92-422E-A66E-9456C687FC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Describe this image….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CE24B5-D630-4D06-8714-E842A1901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35" y="510207"/>
            <a:ext cx="5257021" cy="1712079"/>
          </a:xfrm>
        </p:spPr>
        <p:txBody>
          <a:bodyPr>
            <a:normAutofit/>
          </a:bodyPr>
          <a:lstStyle/>
          <a:p>
            <a:r>
              <a:rPr lang="en-US" sz="4800" dirty="0">
                <a:cs typeface="Calibri Light"/>
              </a:rPr>
              <a:t>Displacement reactions</a:t>
            </a:r>
            <a:endParaRPr lang="en-US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2FC611-B215-4492-94B3-0D17CEE4F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011" y="2513637"/>
            <a:ext cx="11291977" cy="363537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Reaction where a </a:t>
            </a:r>
            <a:r>
              <a:rPr lang="en-GB" b="1" dirty="0">
                <a:solidFill>
                  <a:schemeClr val="accent6"/>
                </a:solidFill>
                <a:cs typeface="Calibri"/>
              </a:rPr>
              <a:t>more reactive</a:t>
            </a:r>
            <a:r>
              <a:rPr lang="en-GB" b="1" dirty="0">
                <a:cs typeface="Calibri"/>
              </a:rPr>
              <a:t> </a:t>
            </a:r>
            <a:r>
              <a:rPr lang="en-GB" dirty="0">
                <a:cs typeface="Calibri"/>
              </a:rPr>
              <a:t>element </a:t>
            </a:r>
            <a:r>
              <a:rPr lang="en-GB" u="sng" dirty="0">
                <a:cs typeface="Calibri"/>
              </a:rPr>
              <a:t>displaces</a:t>
            </a:r>
            <a:r>
              <a:rPr lang="en-GB" dirty="0">
                <a:cs typeface="Calibri"/>
              </a:rPr>
              <a:t> (takes the place of) a less reactive element from a compound.</a:t>
            </a:r>
            <a:endParaRPr lang="en-US" dirty="0"/>
          </a:p>
          <a:p>
            <a:r>
              <a:rPr lang="en-GB" dirty="0">
                <a:cs typeface="Calibri"/>
              </a:rPr>
              <a:t>We can observe displacement reactions in order to determine how reactive an element is. </a:t>
            </a:r>
          </a:p>
          <a:p>
            <a:r>
              <a:rPr lang="en-GB" dirty="0" err="1">
                <a:cs typeface="Calibri"/>
              </a:rPr>
              <a:t>Eg</a:t>
            </a:r>
            <a:r>
              <a:rPr lang="en-GB" dirty="0">
                <a:cs typeface="Calibri"/>
              </a:rPr>
              <a:t>: Chlorine + potassium bromide --&gt; potassium chloride + bromine </a:t>
            </a:r>
          </a:p>
          <a:p>
            <a:r>
              <a:rPr lang="en-GB" dirty="0">
                <a:cs typeface="Calibri"/>
              </a:rPr>
              <a:t>We will observe chlorine, bromine and iodine as they react with compounds. If an element in the compound is displaced, the substance will change to the colour of the displaced element.</a:t>
            </a:r>
          </a:p>
        </p:txBody>
      </p:sp>
      <p:pic>
        <p:nvPicPr>
          <p:cNvPr id="4" name="Picture 2" descr="Related image">
            <a:extLst>
              <a:ext uri="{FF2B5EF4-FFF2-40B4-BE49-F238E27FC236}">
                <a16:creationId xmlns:a16="http://schemas.microsoft.com/office/drawing/2014/main" id="{F310B456-8DB2-46B7-979A-4E15D1FD1C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750"/>
          <a:stretch>
            <a:fillRect/>
          </a:stretch>
        </p:blipFill>
        <p:spPr bwMode="auto">
          <a:xfrm>
            <a:off x="5422486" y="510207"/>
            <a:ext cx="6769514" cy="1884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352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8FE6B3B6-7091-4702-BA86-4DC6D75C7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Describe what is happening in the reaction below:</a:t>
            </a:r>
          </a:p>
        </p:txBody>
      </p:sp>
      <p:pic>
        <p:nvPicPr>
          <p:cNvPr id="13315" name="Content Placeholder 3">
            <a:extLst>
              <a:ext uri="{FF2B5EF4-FFF2-40B4-BE49-F238E27FC236}">
                <a16:creationId xmlns:a16="http://schemas.microsoft.com/office/drawing/2014/main" id="{5F8B3D30-0E34-4137-9B42-B150183D47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63751" y="2060575"/>
            <a:ext cx="7769225" cy="814388"/>
          </a:xfrm>
        </p:spPr>
      </p:pic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99A70C6-9976-4E7A-B1DB-2D9503AFAC8C}"/>
              </a:ext>
            </a:extLst>
          </p:cNvPr>
          <p:cNvSpPr/>
          <p:nvPr/>
        </p:nvSpPr>
        <p:spPr>
          <a:xfrm>
            <a:off x="2008189" y="3517901"/>
            <a:ext cx="2909887" cy="13001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700" dirty="0">
                <a:solidFill>
                  <a:srgbClr val="FF0000"/>
                </a:solidFill>
              </a:rPr>
              <a:t>HINT: Chlorine is more reactive than Bromine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EBFE141-4261-469A-8AD5-0771A33139EC}"/>
              </a:ext>
            </a:extLst>
          </p:cNvPr>
          <p:cNvSpPr/>
          <p:nvPr/>
        </p:nvSpPr>
        <p:spPr>
          <a:xfrm>
            <a:off x="5556250" y="3398839"/>
            <a:ext cx="4654550" cy="29098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100" dirty="0">
                <a:solidFill>
                  <a:schemeClr val="tx1"/>
                </a:solidFill>
              </a:rPr>
              <a:t>Show the displacement reaction between Bromine and potassium iodine</a:t>
            </a:r>
          </a:p>
          <a:p>
            <a:pPr algn="ctr">
              <a:defRPr/>
            </a:pPr>
            <a:r>
              <a:rPr lang="en-GB" sz="2100" dirty="0">
                <a:solidFill>
                  <a:schemeClr val="tx1"/>
                </a:solidFill>
              </a:rPr>
              <a:t>What will happen between Fluorine and the other halogens?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0EDB9E7D-0037-43A2-8A8F-6E72796C78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Displacement reactions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249876C5-D337-4095-A47F-05E6B70E30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altLang="en-US"/>
              <a:t>Potassium + chlorine </a:t>
            </a:r>
          </a:p>
          <a:p>
            <a:pPr marL="0" indent="0">
              <a:buNone/>
            </a:pPr>
            <a:r>
              <a:rPr lang="en-GB" altLang="en-US"/>
              <a:t>Bromide</a:t>
            </a:r>
          </a:p>
          <a:p>
            <a:pPr marL="0" indent="0">
              <a:buNone/>
            </a:pPr>
            <a:endParaRPr lang="en-GB" altLang="en-US"/>
          </a:p>
          <a:p>
            <a:pPr marL="0" indent="0">
              <a:buNone/>
            </a:pPr>
            <a:r>
              <a:rPr lang="en-GB" altLang="en-US"/>
              <a:t>Potassium + chlorine </a:t>
            </a:r>
          </a:p>
          <a:p>
            <a:pPr marL="0" indent="0">
              <a:buNone/>
            </a:pPr>
            <a:r>
              <a:rPr lang="en-GB" altLang="en-US"/>
              <a:t>Iodide </a:t>
            </a:r>
          </a:p>
          <a:p>
            <a:pPr marL="0" indent="0">
              <a:buNone/>
            </a:pPr>
            <a:endParaRPr lang="en-GB" altLang="en-US"/>
          </a:p>
          <a:p>
            <a:pPr marL="0" indent="0">
              <a:buNone/>
            </a:pPr>
            <a:r>
              <a:rPr lang="en-GB" altLang="en-US"/>
              <a:t>Potassium + Bromine</a:t>
            </a:r>
          </a:p>
          <a:p>
            <a:pPr marL="0" indent="0">
              <a:buNone/>
            </a:pPr>
            <a:r>
              <a:rPr lang="en-GB" altLang="en-US"/>
              <a:t>iodide</a:t>
            </a:r>
          </a:p>
          <a:p>
            <a:pPr marL="0" indent="0">
              <a:buNone/>
            </a:pPr>
            <a:endParaRPr lang="en-GB" altLang="en-US"/>
          </a:p>
          <a:p>
            <a:pPr marL="0" indent="0">
              <a:buNone/>
            </a:pPr>
            <a:endParaRPr lang="en-GB" altLang="en-US"/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BFACDC32-818A-45CB-91DB-1D9B1CAADA34}"/>
              </a:ext>
            </a:extLst>
          </p:cNvPr>
          <p:cNvSpPr/>
          <p:nvPr/>
        </p:nvSpPr>
        <p:spPr>
          <a:xfrm>
            <a:off x="5951538" y="1844675"/>
            <a:ext cx="1008062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" name="Right Arrow 4">
            <a:extLst>
              <a:ext uri="{FF2B5EF4-FFF2-40B4-BE49-F238E27FC236}">
                <a16:creationId xmlns:a16="http://schemas.microsoft.com/office/drawing/2014/main" id="{174DFBD7-BEEE-4A5B-8D59-501C28DE44DE}"/>
              </a:ext>
            </a:extLst>
          </p:cNvPr>
          <p:cNvSpPr/>
          <p:nvPr/>
        </p:nvSpPr>
        <p:spPr>
          <a:xfrm>
            <a:off x="5951538" y="3573463"/>
            <a:ext cx="1008062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3460DB7B-E32B-44BF-B64F-294DADEC3944}"/>
              </a:ext>
            </a:extLst>
          </p:cNvPr>
          <p:cNvSpPr/>
          <p:nvPr/>
        </p:nvSpPr>
        <p:spPr>
          <a:xfrm>
            <a:off x="6096001" y="5300663"/>
            <a:ext cx="1008063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A1A77996-2EE1-4D9E-8BD4-6604D1FC6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Why is there no reaction?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1D736FC9-D017-45EA-912C-EF3E7C2A96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4826" y="1600201"/>
            <a:ext cx="8785225" cy="4525963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3000" dirty="0"/>
              <a:t>potassium + Bromine          Potassium + Bromine </a:t>
            </a:r>
          </a:p>
          <a:p>
            <a:pPr marL="0" indent="0">
              <a:buNone/>
            </a:pPr>
            <a:r>
              <a:rPr lang="en-GB" altLang="en-US" sz="3000" dirty="0"/>
              <a:t>Chloride    			Chloride</a:t>
            </a:r>
          </a:p>
          <a:p>
            <a:pPr marL="0" indent="0">
              <a:buNone/>
            </a:pPr>
            <a:endParaRPr lang="en-GB" altLang="en-US" sz="3000" dirty="0"/>
          </a:p>
          <a:p>
            <a:pPr marL="0" indent="0">
              <a:buNone/>
            </a:pPr>
            <a:endParaRPr lang="en-GB" altLang="en-US" sz="3000" dirty="0"/>
          </a:p>
          <a:p>
            <a:pPr marL="0" indent="0">
              <a:buNone/>
            </a:pPr>
            <a:r>
              <a:rPr lang="en-GB" altLang="en-US" sz="3000" dirty="0"/>
              <a:t>Which other one will show no reaction?</a:t>
            </a:r>
          </a:p>
        </p:txBody>
      </p:sp>
      <p:sp>
        <p:nvSpPr>
          <p:cNvPr id="4" name="Right Arrow 3">
            <a:extLst>
              <a:ext uri="{FF2B5EF4-FFF2-40B4-BE49-F238E27FC236}">
                <a16:creationId xmlns:a16="http://schemas.microsoft.com/office/drawing/2014/main" id="{073BA54D-6B59-4FD2-9D59-9A4A70EA1A5F}"/>
              </a:ext>
            </a:extLst>
          </p:cNvPr>
          <p:cNvSpPr/>
          <p:nvPr/>
        </p:nvSpPr>
        <p:spPr>
          <a:xfrm>
            <a:off x="5519738" y="1773238"/>
            <a:ext cx="1008062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4">
            <a:extLst>
              <a:ext uri="{FF2B5EF4-FFF2-40B4-BE49-F238E27FC236}">
                <a16:creationId xmlns:a16="http://schemas.microsoft.com/office/drawing/2014/main" id="{F5B5896F-5A03-4614-9E18-3EC6F612C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985" y="1867590"/>
            <a:ext cx="4306955" cy="446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5">
            <a:extLst>
              <a:ext uri="{FF2B5EF4-FFF2-40B4-BE49-F238E27FC236}">
                <a16:creationId xmlns:a16="http://schemas.microsoft.com/office/drawing/2014/main" id="{C892C5E0-F8EC-4F9F-9DD0-97EF2B3860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78"/>
          <a:stretch>
            <a:fillRect/>
          </a:stretch>
        </p:blipFill>
        <p:spPr bwMode="auto">
          <a:xfrm>
            <a:off x="6679096" y="959886"/>
            <a:ext cx="485457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6">
            <a:extLst>
              <a:ext uri="{FF2B5EF4-FFF2-40B4-BE49-F238E27FC236}">
                <a16:creationId xmlns:a16="http://schemas.microsoft.com/office/drawing/2014/main" id="{76F0504E-AD1B-4D00-9009-FEBB023F04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979" y="3385603"/>
            <a:ext cx="4770692" cy="2750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3BE590-550B-48AE-8DAE-7B254A08B560}"/>
              </a:ext>
            </a:extLst>
          </p:cNvPr>
          <p:cNvSpPr txBox="1"/>
          <p:nvPr/>
        </p:nvSpPr>
        <p:spPr>
          <a:xfrm>
            <a:off x="1630018" y="421277"/>
            <a:ext cx="3882887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ZA" sz="3200" b="1" dirty="0"/>
              <a:t>TASK</a:t>
            </a:r>
            <a:r>
              <a:rPr lang="en-ZA" sz="3200" dirty="0"/>
              <a:t>: answer the following questions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D08479-196A-44D4-85A5-84A73D68CF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174" t="40768" r="13370" b="16893"/>
          <a:stretch/>
        </p:blipFill>
        <p:spPr>
          <a:xfrm>
            <a:off x="2133598" y="1550503"/>
            <a:ext cx="7433928" cy="3578087"/>
          </a:xfrm>
          <a:prstGeom prst="rect">
            <a:avLst/>
          </a:prstGeom>
        </p:spPr>
      </p:pic>
      <p:pic>
        <p:nvPicPr>
          <p:cNvPr id="4" name="Graphic 3" descr="Checkmark">
            <a:extLst>
              <a:ext uri="{FF2B5EF4-FFF2-40B4-BE49-F238E27FC236}">
                <a16:creationId xmlns:a16="http://schemas.microsoft.com/office/drawing/2014/main" id="{835986BF-60CF-468C-9C13-3BC717DA38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02347" y="5406886"/>
            <a:ext cx="1451114" cy="145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941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4482" y="-1028179"/>
            <a:ext cx="10308566" cy="2387600"/>
          </a:xfrm>
        </p:spPr>
        <p:txBody>
          <a:bodyPr/>
          <a:lstStyle/>
          <a:p>
            <a:r>
              <a:rPr lang="en-US" u="sng" dirty="0">
                <a:cs typeface="Calibri Light"/>
              </a:rPr>
              <a:t>L4 - Group 0 (the Noble Gases)</a:t>
            </a:r>
            <a:endParaRPr lang="en-US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176FE-B2AE-4BF4-84B1-047C87C75559}"/>
              </a:ext>
            </a:extLst>
          </p:cNvPr>
          <p:cNvSpPr txBox="1"/>
          <p:nvPr/>
        </p:nvSpPr>
        <p:spPr>
          <a:xfrm>
            <a:off x="6881003" y="1920815"/>
            <a:ext cx="4583501" cy="31731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cs typeface="Arial"/>
              </a:rPr>
              <a:t>Lesson objectives</a:t>
            </a:r>
            <a:r>
              <a:rPr lang="en-GB" sz="2400" dirty="0">
                <a:cs typeface="Arial"/>
              </a:rPr>
              <a:t>:</a:t>
            </a:r>
            <a:endParaRPr lang="en-US" sz="2400" dirty="0">
              <a:cs typeface="Calibri" panose="020F0502020204030204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To state the properties and reactivity of Group 0 elements</a:t>
            </a:r>
            <a:endParaRPr lang="en-US" sz="240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To describe trends and predict properties of Group 0 elements</a:t>
            </a:r>
            <a:endParaRPr lang="en-US" sz="240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>
                <a:ea typeface="+mn-lt"/>
                <a:cs typeface="+mn-lt"/>
              </a:rPr>
              <a:t>To summarise what you have learned so far about elements and the periodic table</a:t>
            </a:r>
            <a:endParaRPr lang="en-US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3ECCCA9-4F98-43BA-B574-617364EE6D1B}"/>
              </a:ext>
            </a:extLst>
          </p:cNvPr>
          <p:cNvSpPr txBox="1"/>
          <p:nvPr/>
        </p:nvSpPr>
        <p:spPr>
          <a:xfrm>
            <a:off x="454324" y="1719531"/>
            <a:ext cx="5374255" cy="483209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cs typeface="Segoe UI"/>
              </a:rPr>
              <a:t>Starter questions:</a:t>
            </a:r>
          </a:p>
          <a:p>
            <a:pPr marL="514350" indent="-514350">
              <a:buAutoNum type="arabicPeriod"/>
            </a:pPr>
            <a:r>
              <a:rPr lang="en-GB" sz="2800">
                <a:ea typeface="+mn-lt"/>
                <a:cs typeface="+mn-lt"/>
              </a:rPr>
              <a:t>What are</a:t>
            </a:r>
            <a:r>
              <a:rPr lang="en-GB" sz="2800" b="1">
                <a:ea typeface="+mn-lt"/>
                <a:cs typeface="+mn-lt"/>
              </a:rPr>
              <a:t> groups</a:t>
            </a:r>
            <a:r>
              <a:rPr lang="en-GB" sz="2800">
                <a:ea typeface="+mn-lt"/>
                <a:cs typeface="+mn-lt"/>
              </a:rPr>
              <a:t> on the periodic table?</a:t>
            </a:r>
            <a:endParaRPr lang="en-GB" sz="2800">
              <a:ea typeface="+mn-lt"/>
              <a:cs typeface="Calibri"/>
            </a:endParaRPr>
          </a:p>
          <a:p>
            <a:pPr marL="514350" indent="-514350">
              <a:buAutoNum type="arabicPeriod"/>
            </a:pPr>
            <a:r>
              <a:rPr lang="en-GB" sz="2800">
                <a:ea typeface="+mn-lt"/>
                <a:cs typeface="Segoe UI"/>
              </a:rPr>
              <a:t>List 3 noble gases</a:t>
            </a:r>
            <a:endParaRPr lang="en-GB"/>
          </a:p>
          <a:p>
            <a:pPr marL="514350" indent="-514350">
              <a:buAutoNum type="arabicPeriod"/>
            </a:pPr>
            <a:r>
              <a:rPr lang="en-GB" sz="2800" i="1">
                <a:cs typeface="Calibri"/>
              </a:rPr>
              <a:t>Why </a:t>
            </a:r>
            <a:r>
              <a:rPr lang="en-GB" sz="2800">
                <a:cs typeface="Calibri"/>
              </a:rPr>
              <a:t>do helium balloons float?</a:t>
            </a: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pPr marL="514350" indent="-514350">
              <a:buAutoNum type="arabicPeriod"/>
            </a:pPr>
            <a:endParaRPr lang="en-GB" sz="2800" dirty="0">
              <a:cs typeface="Segoe UI"/>
            </a:endParaRPr>
          </a:p>
        </p:txBody>
      </p:sp>
      <p:pic>
        <p:nvPicPr>
          <p:cNvPr id="7" name="Picture 7" descr="A close up of a keyboard&#10;&#10;Description generated with very high confidence">
            <a:extLst>
              <a:ext uri="{FF2B5EF4-FFF2-40B4-BE49-F238E27FC236}">
                <a16:creationId xmlns:a16="http://schemas.microsoft.com/office/drawing/2014/main" id="{9F18B63B-92FF-46B9-BF5C-B0C1EF96E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268" y="4180730"/>
            <a:ext cx="4094671" cy="2306540"/>
          </a:xfrm>
          <a:prstGeom prst="rect">
            <a:avLst/>
          </a:prstGeo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6CACE64F-6E23-4F9A-ACF2-14C1EA0B01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4187587"/>
            <a:ext cx="1837427" cy="272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4734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5747" y="6038191"/>
            <a:ext cx="10515600" cy="4351338"/>
          </a:xfrm>
        </p:spPr>
        <p:txBody>
          <a:bodyPr>
            <a:normAutofit/>
          </a:bodyPr>
          <a:lstStyle/>
          <a:p>
            <a:r>
              <a:rPr lang="en-US" sz="2000" dirty="0">
                <a:hlinkClick r:id="rId2"/>
              </a:rPr>
              <a:t>https://www.tes.co.uk/teaching-resource/Video-resource-on-Group-8-18-The-Noble-G-6339973/</a:t>
            </a:r>
            <a:endParaRPr lang="en-US" sz="2000" dirty="0"/>
          </a:p>
          <a:p>
            <a:endParaRPr lang="en-GB" sz="2000" dirty="0"/>
          </a:p>
        </p:txBody>
      </p:sp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23C7DC0-919E-4FCF-A342-C778AB6136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7242" t="39872" r="30096" b="18022"/>
          <a:stretch/>
        </p:blipFill>
        <p:spPr>
          <a:xfrm>
            <a:off x="8433760" y="1033323"/>
            <a:ext cx="3666093" cy="5123693"/>
          </a:xfrm>
          <a:prstGeom prst="rect">
            <a:avLst/>
          </a:prstGeom>
        </p:spPr>
      </p:pic>
      <p:pic>
        <p:nvPicPr>
          <p:cNvPr id="6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3A55C8CD-DE81-4196-B5D2-430763B9283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68" t="34928" r="54142" b="21690"/>
          <a:stretch/>
        </p:blipFill>
        <p:spPr>
          <a:xfrm>
            <a:off x="166776" y="774532"/>
            <a:ext cx="4057877" cy="5267637"/>
          </a:xfrm>
          <a:prstGeom prst="rect">
            <a:avLst/>
          </a:prstGeom>
        </p:spPr>
      </p:pic>
      <p:pic>
        <p:nvPicPr>
          <p:cNvPr id="7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B6A4A60-4887-4EE5-BD44-9F31587E1B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120" t="15949" r="32014" b="61882"/>
          <a:stretch/>
        </p:blipFill>
        <p:spPr>
          <a:xfrm>
            <a:off x="4393720" y="2054116"/>
            <a:ext cx="3809903" cy="3568414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4EFBB9D-BC69-4B6B-AB90-8B0DFDE9ED46}"/>
              </a:ext>
            </a:extLst>
          </p:cNvPr>
          <p:cNvSpPr>
            <a:spLocks noGrp="1"/>
          </p:cNvSpPr>
          <p:nvPr/>
        </p:nvSpPr>
        <p:spPr>
          <a:xfrm>
            <a:off x="2189671" y="35913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>
                <a:cs typeface="Calibri" panose="020F0502020204030204"/>
              </a:rPr>
              <a:t>The group 0 elements are all </a:t>
            </a:r>
            <a:r>
              <a:rPr lang="en-US" b="1">
                <a:solidFill>
                  <a:schemeClr val="accent2"/>
                </a:solidFill>
                <a:cs typeface="Calibri" panose="020F0502020204030204"/>
              </a:rPr>
              <a:t>unreactive</a:t>
            </a:r>
            <a:r>
              <a:rPr lang="en-US">
                <a:cs typeface="Calibri" panose="020F0502020204030204"/>
              </a:rPr>
              <a:t>, colourless gases.</a:t>
            </a:r>
          </a:p>
        </p:txBody>
      </p:sp>
    </p:spTree>
    <p:extLst>
      <p:ext uri="{BB962C8B-B14F-4D97-AF65-F5344CB8AC3E}">
        <p14:creationId xmlns:p14="http://schemas.microsoft.com/office/powerpoint/2010/main" val="10585310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65916" y="283335"/>
            <a:ext cx="10387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Copy and complete the table!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96093" y="1035760"/>
          <a:ext cx="7698659" cy="56459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43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05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05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6695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61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Element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Symbol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State at room temp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Reaction?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6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He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Gas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-269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6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</a:rPr>
                        <a:t> 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Ne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-246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None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564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Argon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-186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</a:rPr>
                        <a:t>ArHF</a:t>
                      </a:r>
                      <a:r>
                        <a:rPr lang="en-GB" sz="2400" dirty="0">
                          <a:effectLst/>
                        </a:rPr>
                        <a:t> once made, but only exists below -265</a:t>
                      </a:r>
                      <a:r>
                        <a:rPr lang="en-GB" sz="2400" baseline="30000" dirty="0">
                          <a:effectLst/>
                        </a:rPr>
                        <a:t>o</a:t>
                      </a:r>
                      <a:r>
                        <a:rPr lang="en-GB" sz="2400" baseline="0" dirty="0">
                          <a:effectLst/>
                        </a:rPr>
                        <a:t>C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76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Kr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-152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Reacts with fluorine to make KrF</a:t>
                      </a:r>
                      <a:r>
                        <a:rPr lang="en-GB" sz="2400" baseline="-25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470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Xenon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>
                          <a:effectLst/>
                        </a:rPr>
                        <a:t>-108</a:t>
                      </a:r>
                      <a:endParaRPr lang="en-GB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Forms compounds</a:t>
                      </a:r>
                      <a:r>
                        <a:rPr lang="en-GB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fluorine and oxygen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48033" y="1214348"/>
            <a:ext cx="4043967" cy="403187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b="1" dirty="0"/>
              <a:t>Extension: </a:t>
            </a:r>
            <a:r>
              <a:rPr lang="en-GB" sz="3200" dirty="0"/>
              <a:t>What happens to the boiling points as you go down the group?</a:t>
            </a:r>
          </a:p>
          <a:p>
            <a:endParaRPr lang="en-GB" sz="3200" dirty="0"/>
          </a:p>
          <a:p>
            <a:r>
              <a:rPr lang="en-GB" sz="3200" dirty="0"/>
              <a:t>Can you think of a reason why they are so unreactive?</a:t>
            </a:r>
          </a:p>
        </p:txBody>
      </p:sp>
    </p:spTree>
    <p:extLst>
      <p:ext uri="{BB962C8B-B14F-4D97-AF65-F5344CB8AC3E}">
        <p14:creationId xmlns:p14="http://schemas.microsoft.com/office/powerpoint/2010/main" val="25342896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1075596" y="0"/>
          <a:ext cx="10251165" cy="66927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502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0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02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02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502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022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Element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Symbol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State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Boiling Point (°C)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Reaction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88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Helium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He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Gas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-269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None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8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Neon 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Ne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Gas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-246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 dirty="0">
                          <a:effectLst/>
                        </a:rPr>
                        <a:t>None</a:t>
                      </a:r>
                      <a:endParaRPr lang="en-GB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06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Argon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Ar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Gas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-186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 err="1">
                          <a:effectLst/>
                        </a:rPr>
                        <a:t>ArHF</a:t>
                      </a:r>
                      <a:r>
                        <a:rPr lang="en-GB" sz="2400" dirty="0">
                          <a:effectLst/>
                        </a:rPr>
                        <a:t> once made, but only exists below -265</a:t>
                      </a:r>
                      <a:r>
                        <a:rPr lang="en-GB" sz="2400" baseline="30000" dirty="0">
                          <a:effectLst/>
                        </a:rPr>
                        <a:t>o</a:t>
                      </a:r>
                      <a:r>
                        <a:rPr lang="en-GB" sz="2400" baseline="0" dirty="0">
                          <a:effectLst/>
                        </a:rPr>
                        <a:t>C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801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Krypton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Kr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Gas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-152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Reacts with fluorine to make KrF</a:t>
                      </a:r>
                      <a:r>
                        <a:rPr lang="en-GB" sz="2400" baseline="-25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069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Xenon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Xe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Gas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200">
                          <a:effectLst/>
                        </a:rPr>
                        <a:t>-108</a:t>
                      </a:r>
                      <a:endParaRPr lang="en-GB" sz="3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Forms compounds</a:t>
                      </a:r>
                      <a:r>
                        <a:rPr lang="en-GB" sz="24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with fluorine and oxygen</a:t>
                      </a:r>
                      <a:endParaRPr lang="en-GB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707678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026FE9F-BE2A-4B17-AB8B-7A50A5C580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1875" t="28433" r="6667" b="27462"/>
          <a:stretch/>
        </p:blipFill>
        <p:spPr>
          <a:xfrm>
            <a:off x="175863" y="129096"/>
            <a:ext cx="5728069" cy="4578695"/>
          </a:xfr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ECC31F66-7AC6-4130-BC1C-C33C37D2E4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303" t="15771" r="7152" b="15425"/>
          <a:stretch/>
        </p:blipFill>
        <p:spPr>
          <a:xfrm>
            <a:off x="6414977" y="789694"/>
            <a:ext cx="5478097" cy="57168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5795D34-4976-4275-B022-F3A9EBE87BF3}"/>
              </a:ext>
            </a:extLst>
          </p:cNvPr>
          <p:cNvSpPr txBox="1"/>
          <p:nvPr/>
        </p:nvSpPr>
        <p:spPr>
          <a:xfrm>
            <a:off x="7786778" y="238664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3600" b="1">
                <a:solidFill>
                  <a:srgbClr val="70AD47"/>
                </a:solidFill>
              </a:rPr>
              <a:t>CHALLENGE: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E0FB71-1E7F-461C-BB76-9D925A76FBC6}"/>
              </a:ext>
            </a:extLst>
          </p:cNvPr>
          <p:cNvSpPr txBox="1"/>
          <p:nvPr/>
        </p:nvSpPr>
        <p:spPr>
          <a:xfrm>
            <a:off x="51759" y="4695645"/>
            <a:ext cx="7444596" cy="1938992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The noble gases are all in </a:t>
            </a:r>
            <a:r>
              <a:rPr lang="en-US" sz="2400" b="1" dirty="0">
                <a:solidFill>
                  <a:schemeClr val="accent2"/>
                </a:solidFill>
              </a:rPr>
              <a:t>group 0</a:t>
            </a:r>
            <a:r>
              <a:rPr lang="en-US" sz="2400" dirty="0"/>
              <a:t> of the Periodic Table. </a:t>
            </a:r>
          </a:p>
          <a:p>
            <a:r>
              <a:rPr lang="en-US" sz="2400" dirty="0"/>
              <a:t>The element at the top of the group is </a:t>
            </a:r>
            <a:r>
              <a:rPr lang="en-US" sz="2400" b="1" dirty="0">
                <a:solidFill>
                  <a:schemeClr val="accent2"/>
                </a:solidFill>
              </a:rPr>
              <a:t>Helium</a:t>
            </a:r>
            <a:r>
              <a:rPr lang="en-US" sz="2400" dirty="0"/>
              <a:t>. </a:t>
            </a:r>
            <a:endParaRPr lang="en-US" sz="2400"/>
          </a:p>
          <a:p>
            <a:r>
              <a:rPr lang="en-US" sz="2400" dirty="0"/>
              <a:t>The noble gases are </a:t>
            </a:r>
            <a:r>
              <a:rPr lang="en-US" sz="2400" b="1" dirty="0">
                <a:solidFill>
                  <a:schemeClr val="accent2"/>
                </a:solidFill>
              </a:rPr>
              <a:t>gases</a:t>
            </a:r>
            <a:r>
              <a:rPr lang="en-US" sz="2400" dirty="0"/>
              <a:t>. </a:t>
            </a:r>
          </a:p>
          <a:p>
            <a:r>
              <a:rPr lang="en-US" sz="2400" dirty="0"/>
              <a:t>They are </a:t>
            </a:r>
            <a:r>
              <a:rPr lang="en-US" sz="2400" b="1" dirty="0">
                <a:solidFill>
                  <a:schemeClr val="accent2"/>
                </a:solidFill>
              </a:rPr>
              <a:t>unreactive</a:t>
            </a:r>
            <a:r>
              <a:rPr lang="en-US" sz="2400" dirty="0"/>
              <a:t>. </a:t>
            </a:r>
            <a:endParaRPr lang="en-US" sz="2400">
              <a:cs typeface="Calibri"/>
            </a:endParaRPr>
          </a:p>
          <a:p>
            <a:r>
              <a:rPr lang="en-US" sz="2400" dirty="0"/>
              <a:t>From</a:t>
            </a:r>
            <a:r>
              <a:rPr lang="en-US" sz="2400" b="1" dirty="0">
                <a:solidFill>
                  <a:schemeClr val="accent2"/>
                </a:solidFill>
              </a:rPr>
              <a:t> top to bottom </a:t>
            </a:r>
            <a:r>
              <a:rPr lang="en-US" sz="2400" dirty="0"/>
              <a:t>of the group, boiling point increases.  </a:t>
            </a:r>
            <a:endParaRPr lang="en-US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02818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710" y="334857"/>
            <a:ext cx="4530213" cy="60216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Describe the trend in melting point for group 0 and predict the melting point of argon.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Compare the trends in melting point between group 7 and group 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Why do you think the melting point changes in this way? Have a look at the numbers on the periodic table.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731" y="168838"/>
            <a:ext cx="3919816" cy="23826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9937" y="2838911"/>
            <a:ext cx="6772063" cy="180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148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079AF-4119-4F72-B8F6-2ED0A16E79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ZA" sz="4000" dirty="0"/>
              <a:t>Now answer the pdf file labelled </a:t>
            </a:r>
            <a:r>
              <a:rPr lang="en-ZA" sz="4000" b="1" dirty="0">
                <a:solidFill>
                  <a:schemeClr val="accent2"/>
                </a:solidFill>
              </a:rPr>
              <a:t>30.11.2020 periodic table</a:t>
            </a:r>
            <a:endParaRPr lang="en-ZA" sz="4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4094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2DF2A11-7787-48BF-B31D-81FBF2A1B7E0}"/>
</file>

<file path=customXml/itemProps2.xml><?xml version="1.0" encoding="utf-8"?>
<ds:datastoreItem xmlns:ds="http://schemas.openxmlformats.org/officeDocument/2006/customXml" ds:itemID="{F71A4BC5-0C9B-42D9-BAA0-E686ADB42A87}">
  <ds:schemaRefs>
    <ds:schemaRef ds:uri="http://schemas.microsoft.com/office/2006/metadata/properties"/>
    <ds:schemaRef ds:uri="http://schemas.microsoft.com/office/infopath/2007/PartnerControls"/>
    <ds:schemaRef ds:uri="8fef67bc-83c8-457b-8ef3-a0a24a754cf6"/>
  </ds:schemaRefs>
</ds:datastoreItem>
</file>

<file path=customXml/itemProps3.xml><?xml version="1.0" encoding="utf-8"?>
<ds:datastoreItem xmlns:ds="http://schemas.openxmlformats.org/officeDocument/2006/customXml" ds:itemID="{D595D603-C755-4F09-89BA-8331B8AF130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1559</TotalTime>
  <Words>1371</Words>
  <Application>Microsoft Office PowerPoint</Application>
  <PresentationFormat>Widescreen</PresentationFormat>
  <Paragraphs>212</Paragraphs>
  <Slides>36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3" baseType="lpstr">
      <vt:lpstr>Arial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L2 -Group 1 (the Alkali Metals)</vt:lpstr>
      <vt:lpstr>Why are the alkali metals stored in oil?</vt:lpstr>
      <vt:lpstr>PowerPoint Presentation</vt:lpstr>
      <vt:lpstr>PowerPoint Presentation</vt:lpstr>
      <vt:lpstr>PowerPoint Presentation</vt:lpstr>
      <vt:lpstr>TASK: answer as many of these questions as you can</vt:lpstr>
      <vt:lpstr>PowerPoint Presentation</vt:lpstr>
      <vt:lpstr>Exam Question!  - what would you score out of 6 marks?</vt:lpstr>
      <vt:lpstr>Mark Scheme</vt:lpstr>
      <vt:lpstr>L3 - Group 7 (the Halogens)</vt:lpstr>
      <vt:lpstr>PowerPoint Presentation</vt:lpstr>
      <vt:lpstr>What are the general properties of the halogens?</vt:lpstr>
      <vt:lpstr> </vt:lpstr>
      <vt:lpstr>PowerPoint Presentation</vt:lpstr>
      <vt:lpstr>PowerPoint Presentation</vt:lpstr>
      <vt:lpstr>Describe this image….</vt:lpstr>
      <vt:lpstr>Displacement reactions</vt:lpstr>
      <vt:lpstr>Describe what is happening in the reaction below:</vt:lpstr>
      <vt:lpstr>Displacement reactions</vt:lpstr>
      <vt:lpstr>Why is there no reaction?</vt:lpstr>
      <vt:lpstr>PowerPoint Presentation</vt:lpstr>
      <vt:lpstr>PowerPoint Presentation</vt:lpstr>
      <vt:lpstr>L4 - Group 0 (the Noble Gases)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Jody Claridge</dc:creator>
  <cp:lastModifiedBy>Carla Das Neves</cp:lastModifiedBy>
  <cp:revision>128</cp:revision>
  <dcterms:created xsi:type="dcterms:W3CDTF">2018-10-14T10:55:13Z</dcterms:created>
  <dcterms:modified xsi:type="dcterms:W3CDTF">2020-10-15T19:01:45Z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770600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