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6" r:id="rId6"/>
    <p:sldId id="30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5EA15B31-5FB9-40B7-89B4-B87580C75AF0}"/>
    <pc:docChg chg="custSel modSld">
      <pc:chgData name="C Lobo" userId="63982647-136f-4c85-ba18-7407aa63bd77" providerId="ADAL" clId="{5EA15B31-5FB9-40B7-89B4-B87580C75AF0}" dt="2021-01-11T13:45:35.634" v="153" actId="1076"/>
      <pc:docMkLst>
        <pc:docMk/>
      </pc:docMkLst>
      <pc:sldChg chg="addSp modSp mod">
        <pc:chgData name="C Lobo" userId="63982647-136f-4c85-ba18-7407aa63bd77" providerId="ADAL" clId="{5EA15B31-5FB9-40B7-89B4-B87580C75AF0}" dt="2021-01-11T13:45:35.634" v="153" actId="1076"/>
        <pc:sldMkLst>
          <pc:docMk/>
          <pc:sldMk cId="677687009" sldId="266"/>
        </pc:sldMkLst>
        <pc:spChg chg="add mod">
          <ac:chgData name="C Lobo" userId="63982647-136f-4c85-ba18-7407aa63bd77" providerId="ADAL" clId="{5EA15B31-5FB9-40B7-89B4-B87580C75AF0}" dt="2021-01-11T13:45:35.634" v="153" actId="1076"/>
          <ac:spMkLst>
            <pc:docMk/>
            <pc:sldMk cId="677687009" sldId="266"/>
            <ac:spMk id="2" creationId="{96CB15C9-66C4-400C-A7D2-01B1CAD70CF2}"/>
          </ac:spMkLst>
        </pc:spChg>
        <pc:spChg chg="mod">
          <ac:chgData name="C Lobo" userId="63982647-136f-4c85-ba18-7407aa63bd77" providerId="ADAL" clId="{5EA15B31-5FB9-40B7-89B4-B87580C75AF0}" dt="2021-01-11T13:39:38.905" v="15" actId="20577"/>
          <ac:spMkLst>
            <pc:docMk/>
            <pc:sldMk cId="677687009" sldId="266"/>
            <ac:spMk id="9" creationId="{2B874955-A275-4F8F-B355-79C04901658E}"/>
          </ac:spMkLst>
        </pc:spChg>
        <pc:picChg chg="mod">
          <ac:chgData name="C Lobo" userId="63982647-136f-4c85-ba18-7407aa63bd77" providerId="ADAL" clId="{5EA15B31-5FB9-40B7-89B4-B87580C75AF0}" dt="2021-01-11T13:39:43.085" v="17" actId="1076"/>
          <ac:picMkLst>
            <pc:docMk/>
            <pc:sldMk cId="677687009" sldId="266"/>
            <ac:picMk id="5" creationId="{0094E7A5-C75F-4A2E-BC06-AC98919F3853}"/>
          </ac:picMkLst>
        </pc:picChg>
        <pc:picChg chg="mod">
          <ac:chgData name="C Lobo" userId="63982647-136f-4c85-ba18-7407aa63bd77" providerId="ADAL" clId="{5EA15B31-5FB9-40B7-89B4-B87580C75AF0}" dt="2021-01-11T13:39:43.085" v="17" actId="1076"/>
          <ac:picMkLst>
            <pc:docMk/>
            <pc:sldMk cId="677687009" sldId="266"/>
            <ac:picMk id="6" creationId="{1EB67634-CE1F-4E4B-98A8-55A89BD7DEE5}"/>
          </ac:picMkLst>
        </pc:picChg>
        <pc:picChg chg="mod">
          <ac:chgData name="C Lobo" userId="63982647-136f-4c85-ba18-7407aa63bd77" providerId="ADAL" clId="{5EA15B31-5FB9-40B7-89B4-B87580C75AF0}" dt="2021-01-11T13:39:43.085" v="17" actId="1076"/>
          <ac:picMkLst>
            <pc:docMk/>
            <pc:sldMk cId="677687009" sldId="266"/>
            <ac:picMk id="8" creationId="{7C3553A0-A35D-43AD-BEDA-99472AD325C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39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342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292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001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09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444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618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8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878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728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61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B8D5E-771F-405B-842E-10786019AC29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7B9E8-2966-4545-9C21-C8A45D6C8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10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A2ADA-EA22-4C1F-A03A-497FC02F1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Design and Technology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50D91B-1F44-4597-AB91-EDA5E4EB23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Branding Week 7</a:t>
            </a:r>
          </a:p>
        </p:txBody>
      </p:sp>
    </p:spTree>
    <p:extLst>
      <p:ext uri="{BB962C8B-B14F-4D97-AF65-F5344CB8AC3E}">
        <p14:creationId xmlns:p14="http://schemas.microsoft.com/office/powerpoint/2010/main" val="3889421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C46A13E-D2F7-4EFA-950F-A69CAB6CD1BA}"/>
              </a:ext>
            </a:extLst>
          </p:cNvPr>
          <p:cNvSpPr txBox="1">
            <a:spLocks/>
          </p:cNvSpPr>
          <p:nvPr/>
        </p:nvSpPr>
        <p:spPr>
          <a:xfrm>
            <a:off x="220287" y="178510"/>
            <a:ext cx="7886700" cy="5769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/>
              <a:t>Lunch kit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4E7A5-C75F-4A2E-BC06-AC98919F3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942" y="1957968"/>
            <a:ext cx="2116394" cy="15029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B67634-CE1F-4E4B-98A8-55A89BD7D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943" y="3502102"/>
            <a:ext cx="2264759" cy="16779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5B3B32-6827-44EF-8075-CFBD7B15A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556" y="1690689"/>
            <a:ext cx="5871188" cy="39448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3553A0-A35D-43AD-BEDA-99472AD325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589"/>
          <a:stretch/>
        </p:blipFill>
        <p:spPr>
          <a:xfrm>
            <a:off x="328574" y="5180051"/>
            <a:ext cx="1777278" cy="167794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B874955-A275-4F8F-B355-79C04901658E}"/>
              </a:ext>
            </a:extLst>
          </p:cNvPr>
          <p:cNvSpPr/>
          <p:nvPr/>
        </p:nvSpPr>
        <p:spPr>
          <a:xfrm>
            <a:off x="328574" y="591621"/>
            <a:ext cx="868155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/>
              <a:t>On this page you need to think about how the organisation might apply their branding to a children’s meal deal lunch box. </a:t>
            </a:r>
          </a:p>
          <a:p>
            <a:r>
              <a:rPr lang="en-GB" sz="1400" dirty="0"/>
              <a:t>You will need to make sure that the packaging includes images that are appealing to young people- you might want to think about coming up with a character that can be used to encourage children to eat healthily- don’t forget to think about how the design works around the all sides of the box.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CB15C9-66C4-400C-A7D2-01B1CAD70CF2}"/>
              </a:ext>
            </a:extLst>
          </p:cNvPr>
          <p:cNvSpPr txBox="1"/>
          <p:nvPr/>
        </p:nvSpPr>
        <p:spPr>
          <a:xfrm>
            <a:off x="4163637" y="5503783"/>
            <a:ext cx="606437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CHECKLIST: Have you included…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Your logo?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character?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contents of the box?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An activity?</a:t>
            </a:r>
          </a:p>
        </p:txBody>
      </p:sp>
    </p:spTree>
    <p:extLst>
      <p:ext uri="{BB962C8B-B14F-4D97-AF65-F5344CB8AC3E}">
        <p14:creationId xmlns:p14="http://schemas.microsoft.com/office/powerpoint/2010/main" val="677687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135F76-E7F4-4914-93C0-5A0AA7DD2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29" y="1336823"/>
            <a:ext cx="4451187" cy="299076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CFEE650-4705-46DD-BE08-4895921BC076}"/>
              </a:ext>
            </a:extLst>
          </p:cNvPr>
          <p:cNvSpPr/>
          <p:nvPr/>
        </p:nvSpPr>
        <p:spPr>
          <a:xfrm>
            <a:off x="240806" y="861234"/>
            <a:ext cx="8725818" cy="560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15"/>
              <a:t>On this page you need to think about how the organisation might apply their branding to a kids meal deal lunch box. </a:t>
            </a:r>
          </a:p>
          <a:p>
            <a:r>
              <a:rPr lang="en-GB" sz="1015"/>
              <a:t>You will need to make sure that the packaging includes images that are appealing to young people- you might want to think about coming up with a character that can be used to encourage children to eat healthily- don’t forget to think about how the design works around the all sides of the box.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C1CE1A-4EAA-4235-83EF-6F11A7C0E093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86CD9B-CACA-43A7-A464-EC4D5A5354CE}"/>
              </a:ext>
            </a:extLst>
          </p:cNvPr>
          <p:cNvSpPr txBox="1"/>
          <p:nvPr/>
        </p:nvSpPr>
        <p:spPr>
          <a:xfrm>
            <a:off x="7362010" y="385644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7FA6F8F-AC57-4EEE-B57D-2BC887EE814C}"/>
              </a:ext>
            </a:extLst>
          </p:cNvPr>
          <p:cNvSpPr txBox="1">
            <a:spLocks/>
          </p:cNvSpPr>
          <p:nvPr/>
        </p:nvSpPr>
        <p:spPr>
          <a:xfrm>
            <a:off x="69847" y="385644"/>
            <a:ext cx="3527154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>
                <a:latin typeface="Berlin Sans FB" panose="020E0602020502020306" pitchFamily="34" charset="0"/>
              </a:rPr>
              <a:t>Design and Technology: Branding</a:t>
            </a:r>
          </a:p>
          <a:p>
            <a:r>
              <a:rPr lang="en-GB" sz="1477" u="sng">
                <a:latin typeface="Berlin Sans FB" panose="020E0602020502020306" pitchFamily="34" charset="0"/>
              </a:rPr>
              <a:t>Lunch Kit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B08C99-EB89-4643-84B2-13AF23D77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9577" y="3509070"/>
            <a:ext cx="4451187" cy="299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020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E4C12C4-69EB-4871-B72B-4EE9C32207E4}">
  <ds:schemaRefs>
    <ds:schemaRef ds:uri="http://purl.org/dc/dcmitype/"/>
    <ds:schemaRef ds:uri="http://purl.org/dc/elements/1.1/"/>
    <ds:schemaRef ds:uri="b547754c-74b2-4d91-982e-55751234f08d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f513355b-a9cf-41c1-ad84-cdbe52169224"/>
    <ds:schemaRef ds:uri="http://www.w3.org/XML/1998/namespace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0C2855D-14C1-40B9-9B81-F0F3A49E767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D0407B-EE98-4873-9C16-EFDACB944E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196</Words>
  <Application>Microsoft Office PowerPoint</Application>
  <PresentationFormat>On-screen Show (4:3)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Berlin Sans FB</vt:lpstr>
      <vt:lpstr>Calibri</vt:lpstr>
      <vt:lpstr>Calibri Light</vt:lpstr>
      <vt:lpstr>Office Theme</vt:lpstr>
      <vt:lpstr>Year 8 Design and Technology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Design and Technology</dc:title>
  <dc:creator>C Lobo</dc:creator>
  <cp:lastModifiedBy>C Lobo</cp:lastModifiedBy>
  <cp:revision>2</cp:revision>
  <dcterms:created xsi:type="dcterms:W3CDTF">2020-11-26T14:04:58Z</dcterms:created>
  <dcterms:modified xsi:type="dcterms:W3CDTF">2021-01-11T13:52:22Z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