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57" r:id="rId3"/>
    <p:sldId id="287" r:id="rId4"/>
    <p:sldId id="269" r:id="rId5"/>
    <p:sldId id="267" r:id="rId6"/>
    <p:sldId id="271" r:id="rId7"/>
    <p:sldId id="270" r:id="rId8"/>
    <p:sldId id="278" r:id="rId9"/>
    <p:sldId id="263" r:id="rId10"/>
    <p:sldId id="272" r:id="rId11"/>
    <p:sldId id="273" r:id="rId12"/>
    <p:sldId id="274" r:id="rId13"/>
    <p:sldId id="279" r:id="rId14"/>
    <p:sldId id="258" r:id="rId15"/>
    <p:sldId id="275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84685" autoAdjust="0"/>
  </p:normalViewPr>
  <p:slideViewPr>
    <p:cSldViewPr snapToGrid="0">
      <p:cViewPr>
        <p:scale>
          <a:sx n="50" d="100"/>
          <a:sy n="50" d="100"/>
        </p:scale>
        <p:origin x="13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GB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122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481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697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386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942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506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61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327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66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859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027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GB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GB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3EA23-3D67-4B6B-A26C-34A1870B32BE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9B95D-0C6C-4539-9A28-B87A6AE1FE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8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12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jp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image" Target="../media/image5.jp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FE7C2-A06E-4437-B27A-8D89717CE4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27199"/>
            <a:ext cx="9144000" cy="1782763"/>
          </a:xfrm>
        </p:spPr>
        <p:txBody>
          <a:bodyPr/>
          <a:lstStyle/>
          <a:p>
            <a:r>
              <a:rPr lang="en-GB" dirty="0"/>
              <a:t>Week commencing 29/03/21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963189-F656-4B9D-B7C8-EB193DF684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527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7264" y="-265037"/>
            <a:ext cx="7772400" cy="1470025"/>
          </a:xfrm>
        </p:spPr>
        <p:txBody>
          <a:bodyPr/>
          <a:lstStyle/>
          <a:p>
            <a:r>
              <a:rPr lang="en-GB" altLang="ja-JP" dirty="0"/>
              <a:t>Furniture in my room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6608" y="1610655"/>
            <a:ext cx="9514752" cy="4500585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GB" sz="11200" dirty="0">
                <a:solidFill>
                  <a:srgbClr val="FF0000"/>
                </a:solidFill>
              </a:rPr>
              <a:t>LO: </a:t>
            </a:r>
          </a:p>
          <a:p>
            <a:pPr algn="l"/>
            <a:r>
              <a:rPr lang="en-GB" sz="11200" dirty="0">
                <a:solidFill>
                  <a:srgbClr val="FF0000"/>
                </a:solidFill>
              </a:rPr>
              <a:t>We are leaning furniture in my room so that we can say what there are in a place</a:t>
            </a:r>
          </a:p>
          <a:p>
            <a:pPr algn="l"/>
            <a:endParaRPr lang="en-GB" sz="11200" dirty="0">
              <a:solidFill>
                <a:srgbClr val="00B050"/>
              </a:solidFill>
            </a:endParaRPr>
          </a:p>
          <a:p>
            <a:pPr algn="l"/>
            <a:r>
              <a:rPr lang="en-GB" sz="11200" b="1" dirty="0"/>
              <a:t>Success:</a:t>
            </a:r>
          </a:p>
          <a:p>
            <a:pPr algn="l"/>
            <a:r>
              <a:rPr lang="en-GB" sz="11200" b="1" dirty="0"/>
              <a:t>1. Be able to say at least 3 pieces of bedroom furniture with correct measure words</a:t>
            </a:r>
          </a:p>
          <a:p>
            <a:pPr algn="l"/>
            <a:r>
              <a:rPr lang="en-GB" sz="11200" b="1" dirty="0"/>
              <a:t>2. Be able to say in my room there is /are ….</a:t>
            </a:r>
          </a:p>
          <a:p>
            <a:pPr algn="l"/>
            <a:r>
              <a:rPr lang="en-GB" sz="11200" b="1" dirty="0"/>
              <a:t>3. Be able to complete translation from Chinese to English</a:t>
            </a:r>
          </a:p>
          <a:p>
            <a:pPr marL="514350" indent="-514350" algn="l">
              <a:buAutoNum type="arabicPeriod"/>
            </a:pPr>
            <a:endParaRPr lang="en-GB" sz="11200" b="1" dirty="0"/>
          </a:p>
          <a:p>
            <a:pPr marL="514350" indent="-514350" algn="l">
              <a:buAutoNum type="arabicPeriod"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08091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4120A4-931C-4468-B066-020D1153D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826135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highlight>
                  <a:srgbClr val="FFFF00"/>
                </a:highlight>
              </a:rPr>
              <a:t>Task 1 Learn to say the words on next few slides and copy them down</a:t>
            </a:r>
            <a:endParaRPr lang="en-GB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25451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9"/>
          <p:cNvSpPr txBox="1"/>
          <p:nvPr/>
        </p:nvSpPr>
        <p:spPr>
          <a:xfrm>
            <a:off x="5485536" y="149178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一张桌子</a:t>
            </a:r>
            <a:endParaRPr lang="en-GB" sz="4800" dirty="0"/>
          </a:p>
        </p:txBody>
      </p:sp>
      <p:sp>
        <p:nvSpPr>
          <p:cNvPr id="10" name="TextBox 14"/>
          <p:cNvSpPr txBox="1"/>
          <p:nvPr/>
        </p:nvSpPr>
        <p:spPr>
          <a:xfrm>
            <a:off x="5262043" y="2338923"/>
            <a:ext cx="41008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800" dirty="0" err="1">
                <a:solidFill>
                  <a:srgbClr val="0070C0"/>
                </a:solidFill>
              </a:rPr>
              <a:t>yì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zhāng</a:t>
            </a:r>
            <a:r>
              <a:rPr lang="ja-JP" altLang="en-US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zhuō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zi</a:t>
            </a:r>
            <a:endParaRPr lang="en-GB" sz="4800" dirty="0">
              <a:solidFill>
                <a:srgbClr val="0070C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77938" y="213062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3037" y="1491780"/>
            <a:ext cx="2143125" cy="214312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DEB7473-1B52-4B21-B0BA-DD7701DF64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28506" y="533082"/>
            <a:ext cx="1209904" cy="120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973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677938" y="213062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pic>
        <p:nvPicPr>
          <p:cNvPr id="1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50" y="1601052"/>
            <a:ext cx="2681630" cy="2681630"/>
          </a:xfrm>
          <a:prstGeom prst="rect">
            <a:avLst/>
          </a:prstGeom>
        </p:spPr>
      </p:pic>
      <p:sp>
        <p:nvSpPr>
          <p:cNvPr id="15" name="TextBox 12"/>
          <p:cNvSpPr txBox="1"/>
          <p:nvPr/>
        </p:nvSpPr>
        <p:spPr>
          <a:xfrm>
            <a:off x="5780793" y="175208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一张床</a:t>
            </a:r>
            <a:endParaRPr lang="en-GB" sz="4800" dirty="0"/>
          </a:p>
        </p:txBody>
      </p:sp>
      <p:sp>
        <p:nvSpPr>
          <p:cNvPr id="16" name="TextBox 17"/>
          <p:cNvSpPr txBox="1"/>
          <p:nvPr/>
        </p:nvSpPr>
        <p:spPr>
          <a:xfrm>
            <a:off x="5335857" y="2526368"/>
            <a:ext cx="41761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800" dirty="0" err="1">
                <a:solidFill>
                  <a:srgbClr val="0070C0"/>
                </a:solidFill>
              </a:rPr>
              <a:t>yì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zhāng</a:t>
            </a:r>
            <a:r>
              <a:rPr lang="ja-JP" altLang="en-US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chuáng</a:t>
            </a:r>
            <a:endParaRPr lang="en-GB" sz="4800" dirty="0">
              <a:solidFill>
                <a:srgbClr val="0070C0"/>
              </a:solidFill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DE274DC-4DE4-46BC-B746-507D20D89F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16060" y="563255"/>
            <a:ext cx="1068070" cy="106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181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677938" y="213062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sp>
        <p:nvSpPr>
          <p:cNvPr id="17" name="TextBox 12"/>
          <p:cNvSpPr txBox="1"/>
          <p:nvPr/>
        </p:nvSpPr>
        <p:spPr>
          <a:xfrm>
            <a:off x="5781358" y="1817892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三张海报</a:t>
            </a:r>
            <a:endParaRPr lang="en-GB" sz="4800" dirty="0"/>
          </a:p>
        </p:txBody>
      </p:sp>
      <p:sp>
        <p:nvSpPr>
          <p:cNvPr id="18" name="TextBox 17"/>
          <p:cNvSpPr txBox="1"/>
          <p:nvPr/>
        </p:nvSpPr>
        <p:spPr>
          <a:xfrm>
            <a:off x="5473582" y="2648889"/>
            <a:ext cx="46426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800" dirty="0" err="1">
                <a:solidFill>
                  <a:srgbClr val="0070C0"/>
                </a:solidFill>
              </a:rPr>
              <a:t>sān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zhāng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hǎi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bào</a:t>
            </a:r>
            <a:endParaRPr lang="en-GB" sz="4800" dirty="0">
              <a:solidFill>
                <a:srgbClr val="0070C0"/>
              </a:solidFill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32699">
            <a:off x="1274164" y="2046016"/>
            <a:ext cx="1553359" cy="143387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1001">
            <a:off x="2987649" y="1817892"/>
            <a:ext cx="1133053" cy="63451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33153">
            <a:off x="2882003" y="2572512"/>
            <a:ext cx="1211391" cy="907374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A16B8BA-6C4F-4A1D-912F-44CFE1E85D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53220" y="474672"/>
            <a:ext cx="1022350" cy="102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51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265641" y="153391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pic>
        <p:nvPicPr>
          <p:cNvPr id="1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154" y="2777691"/>
            <a:ext cx="1694286" cy="1694286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32699">
            <a:off x="557068" y="4969345"/>
            <a:ext cx="1553359" cy="143387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1001">
            <a:off x="2270553" y="4741221"/>
            <a:ext cx="1133053" cy="63451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33153">
            <a:off x="2164907" y="5495841"/>
            <a:ext cx="1211391" cy="907374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595" y="923924"/>
            <a:ext cx="1776650" cy="177665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90661" y="710736"/>
            <a:ext cx="3213145" cy="151755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90661" y="2574008"/>
            <a:ext cx="3436401" cy="158877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17254" y="4860754"/>
            <a:ext cx="3792376" cy="1542054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B9077CC-86BF-4BEB-9C87-5D42E2B402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093200" y="1063113"/>
            <a:ext cx="953770" cy="95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85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0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265641" y="153391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pic>
        <p:nvPicPr>
          <p:cNvPr id="1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154" y="2777691"/>
            <a:ext cx="1694286" cy="1694286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32699">
            <a:off x="557068" y="4969345"/>
            <a:ext cx="1553359" cy="143387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1001">
            <a:off x="2270553" y="4741221"/>
            <a:ext cx="1133053" cy="634510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33153">
            <a:off x="2164907" y="5495841"/>
            <a:ext cx="1211391" cy="907374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595" y="923924"/>
            <a:ext cx="1776650" cy="177665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567223" y="400704"/>
            <a:ext cx="3094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What’s</a:t>
            </a:r>
            <a:r>
              <a:rPr lang="ja-JP" altLang="en-US" sz="2800" dirty="0"/>
              <a:t> </a:t>
            </a:r>
            <a:r>
              <a:rPr lang="en-US" altLang="ja-JP" sz="2800" dirty="0"/>
              <a:t>in</a:t>
            </a:r>
            <a:r>
              <a:rPr lang="ja-JP" altLang="en-US" sz="2800" dirty="0"/>
              <a:t> </a:t>
            </a:r>
            <a:r>
              <a:rPr lang="en-US" altLang="ja-JP" sz="2800" dirty="0"/>
              <a:t>common?</a:t>
            </a:r>
          </a:p>
        </p:txBody>
      </p:sp>
      <p:sp>
        <p:nvSpPr>
          <p:cNvPr id="3" name="矩形 2"/>
          <p:cNvSpPr/>
          <p:nvPr/>
        </p:nvSpPr>
        <p:spPr>
          <a:xfrm>
            <a:off x="9306916" y="1246050"/>
            <a:ext cx="697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张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9142996" y="1832448"/>
            <a:ext cx="15279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4000" dirty="0">
                <a:solidFill>
                  <a:srgbClr val="FF0000"/>
                </a:solidFill>
              </a:rPr>
              <a:t>zhāng</a:t>
            </a:r>
            <a:r>
              <a:rPr lang="ja-JP" altLang="en-US" sz="4000" dirty="0">
                <a:solidFill>
                  <a:srgbClr val="FF0000"/>
                </a:solidFill>
              </a:rPr>
              <a:t> 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9267453" y="2639291"/>
            <a:ext cx="239414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3200" dirty="0"/>
              <a:t>It</a:t>
            </a:r>
            <a:r>
              <a:rPr lang="ja-JP" altLang="en-US" sz="3200" dirty="0"/>
              <a:t> </a:t>
            </a:r>
            <a:r>
              <a:rPr lang="en-US" altLang="ja-JP" sz="3200" dirty="0"/>
              <a:t>is</a:t>
            </a:r>
            <a:r>
              <a:rPr lang="ja-JP" altLang="en-US" sz="3200" dirty="0"/>
              <a:t> </a:t>
            </a:r>
            <a:r>
              <a:rPr lang="en-US" altLang="ja-JP" sz="3200" dirty="0"/>
              <a:t>a</a:t>
            </a:r>
            <a:r>
              <a:rPr lang="ja-JP" altLang="en-US" sz="3200" dirty="0"/>
              <a:t> </a:t>
            </a:r>
            <a:r>
              <a:rPr lang="en-US" altLang="ja-JP" sz="3200" dirty="0"/>
              <a:t>measure</a:t>
            </a:r>
            <a:r>
              <a:rPr lang="ja-JP" altLang="en-US" sz="3200" dirty="0"/>
              <a:t> </a:t>
            </a:r>
            <a:r>
              <a:rPr lang="en-US" altLang="ja-JP" sz="3200" dirty="0"/>
              <a:t>word</a:t>
            </a:r>
            <a:r>
              <a:rPr lang="ja-JP" altLang="en-US" sz="3200" dirty="0"/>
              <a:t> </a:t>
            </a:r>
            <a:r>
              <a:rPr lang="en-US" altLang="ja-JP" sz="3200" dirty="0"/>
              <a:t>for</a:t>
            </a:r>
            <a:r>
              <a:rPr lang="ja-JP" altLang="en-US" sz="3200" dirty="0"/>
              <a:t> </a:t>
            </a:r>
            <a:r>
              <a:rPr lang="en-US" altLang="ja-JP" sz="3200" dirty="0"/>
              <a:t>flat</a:t>
            </a:r>
            <a:r>
              <a:rPr lang="ja-JP" altLang="en-US" sz="3200" dirty="0"/>
              <a:t> </a:t>
            </a:r>
            <a:r>
              <a:rPr lang="en-US" altLang="ja-JP" sz="3200" dirty="0"/>
              <a:t>square</a:t>
            </a:r>
            <a:r>
              <a:rPr lang="ja-JP" altLang="en-US" sz="3200" dirty="0"/>
              <a:t> </a:t>
            </a:r>
            <a:r>
              <a:rPr lang="en-US" altLang="ja-JP" sz="3200" dirty="0"/>
              <a:t>things</a:t>
            </a:r>
          </a:p>
          <a:p>
            <a:endParaRPr lang="en-GB" sz="32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90661" y="710736"/>
            <a:ext cx="3213145" cy="151755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0661" y="2574008"/>
            <a:ext cx="3436401" cy="158877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17254" y="4860754"/>
            <a:ext cx="3792376" cy="1542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8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975" y="1944903"/>
            <a:ext cx="1834330" cy="1373977"/>
          </a:xfrm>
          <a:prstGeom prst="rect">
            <a:avLst/>
          </a:prstGeom>
        </p:spPr>
      </p:pic>
      <p:sp>
        <p:nvSpPr>
          <p:cNvPr id="9" name="AutoShape 4" descr="data:image/jpeg;base64,/9j/4AAQSkZJRgABAQAAAQABAAD/2wCEAAkGBhQSERUUExQUFBUVGRsXGBgXGBgeGBkYFxocGBgYGhoYGyYfGhsjGRgaHy8gIycpLCwsFx4xNTAqNSYsLCkBCQoKDgwOGg8PGiwkHyUpLCwsLCwsLCosLCwsLCosLywsLCwsLCwsLCwsLCwsLCwsLCwsLCwsLCwsLCwsKSwsLP/AABEIAN4A4wMBIgACEQEDEQH/xAAbAAACAwEBAQAAAAAAAAAAAAAEBQIDBgEAB//EAEIQAAECAwUFBgUCBAUDBQEAAAECEQADIQQSMUFRBSJhcYETMpGhsfAGI8HR4UJSFGKy8XKCkqLCFSQzNENjc9IH/8QAGQEAAwEBAQAAAAAAAAAAAAAAAQIDBAAF/8QALhEAAgICAgECBQIGAwAAAAAAAAECEQMhEjFBBFETIjJh8HGhI0JDgZHBUrHx/9oADAMBAAIRAxEAPwDbx5o6I8YcByOR14gucBiRACSiE2QFBiIqVbU8T0P1itW0NB4mDxYLK1bHBL31Aaf3eLUbIljEFXMkjww8oEm7TP7gOXswLN2iMyTDqDBY7BloDC6kaU9BHDtJAwc8h94zczaoGDCBpm2ePhDfDO5GnVtXRPiftA8zaqv3Ach94zEzaatFdfzFZnTlYJPgYPFIFmimW18VKPWKVWoQmlWaeQSSlLaqA9CWgiRs+8WKwos9HOHgMTAtI4KXtEaiBJ+1ANYPTsIA6n/EB6CL5Oxwf0oGn6tczC8kdRm17TWruJJ5V9I8LLaF/pIB1/LRrEbJSE7y1463f6Amn4hLtpclPZgBKmxJ3wd66QXJc51eC5OrSA2l2Ll7LUO/NQknK8H6APFyvh0B3E5TY3UfVRr0hiNoWWUSJaQ5ylywOGLAeekXWr4pSinZk0xcQ6jN+AcooEsuxEsCJRSNZhrzup+pETkyCq92YlBsCEAv4q4NFS9vLnUACUkEtUqbOtPSFiZypa1XCUuXo3nqKx3wpN1YjypGhs1lWArtVgnANugeePGOy9lSpW/NXeBw7VTgcgcceJhZJnqXLUVkqN5qwDOluQGf28VjgvyK8wwtFrAtCJoJMu7u0zIVUAswNPI1g4fFEkA3ULJNGZIrzf6QltNnUEpvftAbkB76iB1d9jkfrDY8MZK6JvJKPbJ/Hyby5Exg4Cw/DdU3Gj+Jhr8Hi9JBcghKRgMhxxLiBPixPyJRzBVjxH2ET+FZwSq67JOqmAoFCvXzik43gT9mdCf8Zr3RqDYHzPVS/vHo7/1Cz5zJb8FJ+8ejCbC5VtOQ8YpXalnNuQiRTFakw3FCWylaicST1ipU8gUaLliBpgh0jrBlWtZwPh+IXTrUsrKWJI5+84ZFLhI3A1MBgz54VbxijaNvSmcgJUpgpLgGhTR3DaVgK26SBKSirYMmxzVcPfFoibGLwSqYLxYBL1JOFPzDO22qz9qLqR2iHKTcaozvAaHXOEipnzkzV7yk1AxNSSCDkcIKUmtCyyKLSGqfhitSR4fmLbTshMlLkpyqQo4lsAocPCBNobXmKJKVkJ0TTzxy1gGbOX2IVMWpW+MVVdIpjx9BB+G6uT0LLJ3xWxlsZV9RKrlwN3Q2Nau56PB9qtVlCiFKQog1BdXlGRRaDRRchJcDl9mHhFplupROZp6vBjg3TZ3xtdGmtG1ZVwmQAMA4QwqdGDwJsOSUqUSGKhrwD0yrFOzJDIXqKgcagROTPKCFHCoOlenCJTxq6XYObXzN6LJVlWmYFlRJSAKsRRN0NmMcYPmLN0uoji7NybCK5ci8CrJVRyr94rQsCb2bgXhTia08PSFSt3X4g3xXf4xFa5RV3iVEakl/GOW5N1KZaQGH0bDi4ENNo2S6qKrXIvADQGNn1VTI9XYns6N9I1Irzgi1YsdPSnpEEWVS6JDlOPD2YZLCEVuopg9RWruaEvnFJNKSF3X2BdnS6glwKjDGuETt8tlPldGtGIHWIWTaxVMSKsVY5M5wfi0M1qBKhUhQNMqaZj+0Lbb5ILceNCiXPNNCW4uHfLh5xcBvjr6QwVsoLloIUoNVNOOCors9n3w+Xq0NCduq6JcHHt9ldsSyAOHpSArRY70wlTgXSX5D6kw4tMv5b8FfWI7hvYkskMeDlx18YZaiNNXoE24L9n5H1CvxCqws8jAFi7nMAJ/4xotpy3lzQ3dUPD2qFXwnIecl/wBL/wBKvvCNv4DT/Oiij/GTHsueGoodCI9DxSOcejzTeRMzWsVKblEyIqWIsIVrRAsxMXrgaasiHQCUp2oBj9H04Rn9rlQmMBTFya6g8IP7ZZWEuwfQaPiRwgXa73nZ6BL6UJ+0GCcm60SzNJbIorOBzYB+bCBVSrpzLHqTi8FbKW97UAAuMaE6Y0i2dIAF4qKc9Dg1Ku/hFYuLdr2ojutlNlkgJZdKqGYIYs41rrrHrbI+Vu7zk444Co/PGBQ5WSr+bzUY7bp5HZgANVxywHj6xVYnSJ/FXkjJs5SreSQACagtWPSg0xKSQr85PzizZ9uJWujAbtFF6Y0Zs6cjB0uzomzUH9SS2GOdW0hZOcL0GozppjKyWUsune9GpFJsmCVNgWc6chi0OpEhlNRiU+pfyaIybKFTJbpUob2DaA1fKmXGMbmuVl3G40O7NsNEuSVKVuoADISh2uCgJBzpGZuImz0rurVdmoCkh1LKHYqBSkUD14Al4+i2OUFIUCHBI8LqYzlps8mVPmCWpaJoYg0ILgOKVdnpxiSl37jzhdewottklLl3pZvC8WLgqoTi2bNTiIUTAlJBKSd3PDE4DPDONUqxFQAu3EitaFR5fpH2jO/FMsIKSe6Unxvf2i2F+JMTJ8qtCXaltLXU7oVQEZYjDDFvOCCHoqpWO7RgWxwp+IDVKvyyMxUesWlTEcX/ADHpRimk4GKU3tyKFyQm4BVjcVRmdm8x5wwklyhZzJB6gg+cStNmDv8ApWn/AHI3gfAGBJNoUEB04kFyWYg1yeoY8aaw0moqxNyHSkXQKHdbAP5COhSTiATkWL9SMYIsqbyUqUkA6acoDtEu6oZCM8YqWy7m4krWhJSoClCHGAOheucDWeyKJLXSSw3SDo9PeMDWraBSsscy+bFhRzQZ46GCLJtcoVcYVqzHOhqKYCJptqobK3F/UX25DJmjVCFeZT/xhL8KFrQnqD/pVGgnpEwTFJYNLZnOCSojHMkmEXwqj/uOT+ih9YP9KVjf1UbZZrHo8pH09I7GA2lKhFShBBTANoJLghhXwHrjFLon2RXAk+KkqUkktR8uGTau8WT1vDRkmFqikSxeBuh2xYPlnFNokFTm6ohsuGDnCJXgWqoZOGc4a5Vx4RVaAAmqybqRSj0OKiAztpD4m+VIllqtnJakoQlRxKCSNWD5YwJaklQSTq/hFNsUVNiGlzOlN0Pygqb3Ue9Y3Y402edkndJFEgO/NX9Rfziieu8tOLAHybDwgqWndOTXv6jnAy5TS0LyKCepx98Ia3zSXX/oq6dlezJdV9PMn7Q12Kgqm3k/4U8yWH18BA+wJe6skO92lMN58eAjU/AWynnIJwSDMP8ASjxx6QubJx5FMcW2kE7atLWtKEvcSlCCps94EOdGBcQRZklC0EFK7zgDB3bA+8o5t2zp/iaahTjEqPaBQU+VUseEUbAsnaTUYm6p26pNejx46Tq2b+W6GewfiCZ2Sr4QghV2oWTQAABNMhiSKw22dLF3tVkC8+V3FV6oJ9jlFNosyBMKbr1emhrm9XJguxSioLCkBgo3QaCjgDwaBWh090LrVMDqNAK1BpU0akJNvWArs5SA7KSQCa5BVXd2h7aJYD0bEnNqaxD+HKk04N0MPB8ZWiU1yVM+cS5CkKqCAT6iLZ1i3St6jeGnLmfWHXxBsZUpQqCFEEYuGph7xMJtqTd0FqpIrwq8erjd1xMTVJ8i652kop0ZjwPLgYqtTNeLgAAXQHBblTLOO7OnsojL/iqo8C/iI9tm0GWkgByaE6AVw1akV4vkkT1xdjWUkhIunAVGXBtBwjk9JJDjrRvWOWKY5Y+8oPnyQEjrGfjxdFnsR7QsN1Yu0IHT28UnZYSorBBIYNWg4dT5wVtyaUs1CUKrxSzf1Qv/AOorVPEugS1WzJ1i8MbpV4JSkthtgBUF6dnd6hRfhmPOAvg5DzzyP1i/ZqmXM/8ArJ8Jih9Y58FI+ao8PqYhlVRn/Y1Ytyj/AHNgsR6LFCOR5Z6IHOwMBzJpIAzOfvi0HrS8UTJcVasknQjKnUosXo5LMGpTngTwGkSMkBw/T0g2dZQx5uGJ8YSWjb0lMwpvOQpKCGNFKIA5iuWAB0gRSiFsKVJw8/fSFtt7ymwcAfXzENTNBoOXvxhFaVkEcST4V+sa/TtJ17syepVlqkOskZpIDfzEAZwVbl78vzwyBiFkklwrKo8/xHLeCZo0FOFQT4xstRVmF7ZG1TLqNS4x5v4YxRtQuiWkZt5f3gi1SbyUl6CvA9Y5Psl8pqHAZuFPDCC5JbXgKXuQsEsqdCdUJ8Qt/KPqnwhs+5JK2qs0/wACd1P1MYD4VsPecVvAf5mUCeDVjbWEzpctKFLu7+6HL3WwGbCkef6jJzVLRrwLi7YD8Yqa0yKs8xD8rs0tyeJ/CA+YeKiP9p+0R+LZe+lSgSUAkM2NQFHkF4ceEU2VNycgFTAgl+QRd/qIjJUqXsyzkuTNog7xLBVakY5AfV+UeTaXnGW1AkEniTgBygfZKwLybz5twc1prA1jUTbFkkGhAGgBDffrE67L8uim3d9Y5xySlgMXB6esQ2yU33Ja6o5Y3qD18osQkCjuqj8mLUyq/nFK0SvbQn27IKly7oBCXvcj61AMZi02Ui8/dDh41k5AK5ir9AbrUbujrGft9oAUUEOVOoUPdTdBNM3UI0YpqLTTM81cWI5FgWwNAUkgP+pOP46QZtJlynHtqekTVvC6CpJAq4pxbSvGFomXXBOZLMc8uOv9o9Xlb34Mla0NJSDxr6Al/KHAtIUlJFcH4QnE3Av3ctYvsVqQEAAEMCSMWb61wjLadtstK00ij4pSwln+a74h/pAitlHtO0vCtLp8MXp4Qfttd+zhTF76SKZXmc6bpziqWUEBV6r0ANTnh7bziscq+Glfd/n7kuD5PQJYXTMWDT5RYc1Ejq0XfBCnmL5D6wJsuYRNpmlf9azBfwMHXM5D6xHNqEk/t/2asP1r+5slKrHI6Q1I9HmnoA5ilcXkRkPiO3Tv4yVJlzezSqXMWSyTVBTjeBoxMUbrZOtj+coAEnAVPKPnlumLKkgkTL0wG8EhIdwU0uuQzbwJbUxoZlmtYClJtSFXEqUQZYPcSVEUIxZusZraBC2quckzlArW4Ka5MaJHTpE3NS6J5E0aNRN5r129QGmkD7SIVMQBW6CCWZ2LeX1i7ZjshS7r3UklOF5g918q0jk1N+Y+QDVd8tI24WZ863ZGz2oCXeJIqumNXJceHnEpBoGCi+8ScMg1efkY9siQOy3tVFNXxIINI7KtIJUMGFDqCXEaXau+jJGKtPzQOqeOzmKIAuuAeObjwgyyJUEA9mLzMCSAODtXGrecJ7XL3QgYrU5q9BU+QAjUh1qTdSSkgJbMqcgMNXYdYGRNVJ67seKXXY/+C7L2YUtQJIJOu8RXmwIHWC7XYyu2pCFLJSSpV8mrpcXWDXakNSsM5Wy7kqTLCrigCo8VUKsDqYK2XagVLSZl9QIfTpwJy4x5U5uUuSZvjjSioMy+3ZMxNpQkkMQo+b0rjdH+x84GXZ1KWi7VTl6Ek3uzqycmTjlB/wAZK/7mWL6QwSoJOKlFTBjwALj+aIfDc0C1ByQ97E5kBudH8OMBaWnsEopuvBo7Ns8oCikh2AYilHp5+UD7Hs9xYNVKKVBR43hQcPtDhAcn3rAVrloSpzQAKNDmWqz1aE82y1VVCvbMkqUN1zeCqNutUmvANxcjOLJaHrmWD8nb1PjELWm4piqhoOdfvFsksOv0h6JeQPsUS3DAKLspWZ4kkl2LZ0jNbclfOlFN69eWWHcYJIN7kSMdVRpNqzACijkn0fLm0J7WklUtYUOzq9a3lMAG9+UGK/lQJa2JrTZVS1KlndvO1XZ8GPvGFdkst+8lRIKeFXyIemdfzG3+IrCFywtOKQ/T8GvjGP2peBQtLgBQCwONCaZj6R6mKsmPi/3MclwlaGJlAAnIZ6+3gfZSQZlHIGupYkNn9ohMJ3Zaamp4h8cYtM9SZoWsirJYHBrx8Y6EeXX59gzddjG27JSpKgCQMKV54loVWZcuXMmSiwmUN6m8CSQkcQ5p/NDO1zSbOsgkUZwWy4RnJkxAnhISQXJJOBKmqnMUENDCkm0BzLtlh7tQCyx4qVDD4El988QPAQq2VvFNQ6RebheOQ1+kOPgY/LHFSj6D6RL1PUq+3+y/p75L89jWKEejpMejzjeCGMj8QrCdo2ZRZuyn4lh/7bOcg5jXqhZtPY0qeUmYi8UggF1AgKZxQjG6PCHkrVCXTFEpctMqddWFPLmYl2AlKUEjMgXiXzeMva0gqlpllcwLnOlS1ZKBVRxVDZNrGtX8LWZ37IFq1Kj6mMbtJKu1vb6yieADM3Uh1UuAHebAYcojx4iZHZpLDIKU1CQQ7BODDuhuTCArRQjRiDjTi8T2fNWqSkkkqIDkpuk0qbv6eUVWtTFYOH5jf6ZcpV+dkPUOohyQES2GABOL8XgXZgJDvUkeFW6UiyXLCpSa3bwIbmHp1YdY5suSQSct1hWmL+cbZuocfuY4L5k/sLLUt7yg5LdkDxJc8jRvGPo/wxZ0pmoUpgBq2O8B74x892XIM2bgwB3mwJz8HIjfr2eqaAhJYKTRxQ7pxoTixjP6lyUOL72Uw1ytdaNla7AiYUBykJcsk3elMuEJ7FYBKtgqpQW7EAsCAogKIN1mBoc2OUNrLVssR4U+kXiUAaAAnFs8q9I8yqWja9tNmL+OP/X2fggHwUTA9msu/LmAKUSohgH3QchljjlD34kst4qJoAkMdCD0xBbqYr2LKCVShoD+YZpiXybse7OtV5ILKSCBRTuOd6sdnqCjdL7wIcDLmecU2tRAUU5MB5CPS3KwTkPMmsDjoexRtKz3SgAEhCwnByAf1Fzq2GHAQUgEjrHbcd5XP6iOSVgY/jCCgVQHbZRK5T4PWFm0gQpKEBxVbM+8FUJh7MAKrxYBmbiK06+sJNpr+dK0Y+sd5tA+pNNDSyI3VOkg0BJDOWfKh0o/Mxmdp2G4vDdU328RGyWd2FVpl39264FaZEfeK4JuDFyRtGQulM191wLocYg51zgK1TBMSWBBBLOzkpo9KQ9t1lKSTm9NenGEE8kFK3F28t9B3QwbNwfGPQw/Va6IZEn2PLKq/Y1Hl6QgXLdaJg/YH4kNTyPhGk2UhCZRRXeYl8304PC3bdnZBJG8L13kxPk0O8jSaj2TUdqxds4FkFOJZJari8XpD74Rs91Evje9SYzVmmlMtBww9SffKNnsxASUgZOB4KjN6t1r7mv0y8jto9FC5lcI9GA2EFRSuL1RQuKE32CTTGA+IpvaKlqCSAZiWvFQwreSAaFnoWcgR9Amx862tJVLvEJufPSd5TlYKqs+H54Qk+hJDzZ0v5QN5ar4vuqigCNMjQUyeA7eFK7SlaHoAH55wdstLISkBQ3QAFVIcZnM1rAe05odRcgp3WYgFqUOmeeEa/SyUZ2yHqr4aR6abyJIS95grhugEeJ8gYO2YFqcHeUSDTh/eKV2e4iUf5E0GTpGOQzpB2wkC8pZcsyQBnrhyHhGibtOSZnXy6ZTsCziWkIFVM6jxLH6+DRvNkoV26KgJANM6jH3rHzq12lcvuM0wrBUlJdQJZLrcurvBkhOBd3cae3TlJmllHupNCdVR5+SfxXys0Y1xjRrbVthKJjVBTUpcVvOBg+F00LZQdZraJiQtOBp10jE7Kswuombyyt1EUqXKRUmpbxbB4EXblJMxIdAdwXAGIozuKHyhGklvsPJ8vsOPjG0taESze3wgpbu7qi76n8Rbsuc0yUCf3NhW8Xy0u+cZfaFoJXZiVE7hOL/AKjxxYDwhuqYBLlTbhKkgmuFDXk45QYqKts6Tf8AKbQocEe+cAT5pTMCrxYYJTmCWJVkfbRTZtuPLvrupcqDVoQWbHhXjFMu2X5csFJ3yXu5fqc+8xC0nQ7etBdpUFEtmx8Y9LUBlmIV2i3JQs3cGGorix86cInZdp3goqTdSkOTjhVhxaC2vAIt1ss2qaoUHONAMDStfCusAbSl/MlKyqOrv75Ry02++tAIusrqxIY+ER2ypKJktzQmrkt5eNKwYxik2wSk01RojhEJQZKlAAkJUQ/7gHHpGSt20VlgFFhgxIDB24nrFsmVMCUKUsgKKQxViFZs/DzgND3R61o7QBTh8SwbyNehjPz0DukbqioHgq8qvX6RpLfKKJjlVDk2JAfpzMZ61qHaqQe8P9wcluYehjfhqFKzLKTleuiMi1JlzJaXVe3goKFLpe6xAqah+J4CB9oWhShMClEqCFFjlUAMeMStkhXZktvp3knAljl7ziUqQZ0wXR/5EAEjQ4kvyPhGhwjqSfQE30AoSVSkHIBL8iI2dgmVQOJ9D94ykux3XrRICWScWpR3o+sNtjrUm0BKlJUFpE0Nil0gFJ1DuQaaZPGL1TXys0embbkqNUo1j0cMejGbCCopXEZm05YzPRK/W60CTNsI0Uen/wCiIpyQlErQpgScqx862ogJQkJwVMKk9s5JvJJSUtrRnr1MbS0bcT+xVdbv0Jj53tiYo9qLiqzQt1rBLVe443Rk+MTnJE5o2OzpTCgunHFyC7451+sKFzu0clLhRdZ/lCjh+01fkGgrYtrJQN0JG6GclqYPmzQBZTRL0dn4Cp8m842YOm0TzVpGlt8mqQK0ZtTh9InsOab6kpwFDhUs7+cEbQkG6AwfMgOpgcQ2ojuzdliWLyS4UcGZiUl21DvE55nqAkYW2yyftCWr5ctBRcXvYNeBGDY1LuYfbOX/ANwgD3RUY+wj5k3DvnHgElo0+zZ/z0qLDkDhdOvF4hKVOh0aK22d2dL1GAL+YbGPWWyJMwzBhVF0jMFnrjhjxiJt4ejY/tA9DEv+pqfAY/jWO5HUZH47A/jJYAb5Qyb9SoM2Ym92KDS9LTXhlCv4xtF60y1HQpH+VQ+phls5V1Uk/wDxJ+ggqWtHNJ9mvTJl1ARLo7US1ccNc4XzpKSkOUywFHB2IyqBTCKjtAi6nNQfwjkudQVpCp+wz3pnLbKSVlwC3DH3WKTY0F91LMMhHLRM3jHr5w8uWPhDHIXbTs4TMlBKQMTRslJb184L2hZ0rWgliQM86h6coHtxKpyXCUgUatSSk/QAVzMStyrq0N+0+ohVLlaoFeUEmVKYMhL490c9NY5cCg7AkCjgZVDaVgdNoJflFtncjvAdM/fpB6D2dtWzUTACtL/4SQfEQn/6TLK7xQCaVLvjQxoZcw6uGxOJ8KeELVveLNBtPYONIS22xqUbyReY8XAwZtDANhnIs61LVeKTS6GdJZy1cM2f1jTEqCXZgYx20lAyi1D8zDgCPSN2GTmuLJSSTshNubxwSSLrUVvMa8Kv0hrsiwLlz96426ygTeWq4AomlA4YVNGwhAVAOSmguOx7zoFT6U/tqrBaUNLJUBQFiQ4oQ3lEvUx/mK+ndaNCUx2BlbQlv/5Ef60/eOxkNQqVYZmJCRzUM+TwHO2cr96A5yvKp4CNFOU36R1bTg8L7Sok4jzOHJoCQGKp+yk5qWaHuoY8BvPxjF2+QiZMQFZLCCm8knCqVlGCgoNTTOPoM+eX745MBpq+vlGItCk371yZKaaqiQ3aOWvFm3Tj0rBcdk5DCx2dMuXQVKxRyaCrV4PF0oIZCVECpW+pG7dyNSrjh4U2dW6CzAKJPg2tcYHkF+yr3pjDi6gWjXf8J8e0TSUsqTN3aJRUxID6uaDF9DVj4xSixiVMlbylBRPfb9pbAMwHB4hKSZkyYi8VBlJCXI3rhBHi9YXbKUSsFV/vOyySUi6oAOaAOcBrEG1SbJtVJo6iYDNmAXWVMySxBN1wX48dI1Eqyi+FYHlTxjL2SQpNoW6VB5pIcGo1GuHlD0zSJwDlqFuMLpIP3DlocsSekWyJLYk0pwPHygSXNBWfyOvL8weSMRCXa0MhF8XbPFxMwYpUAa/uIcs1csxF9jl7sskkMhA8nZ4X/GVoWFSUBRurDlIzKVZ65UwpBgJPZIBbuBzgGlk5cxDaSOocpe6kuHy+0e7MsliMa8aHDSsEy5IupDlTYXQQ+bViaEpal1xqeECwtCy2gA0zAfnHZQF4KLlgRzKvxBNqSgqJKn5D6xQiYAHQDSteUd2cctVmIuBAok3yVcCAAmmJBOmEBbRHzEtkCK64+kRtW1ViZKIIZRuM26xIy1FawRtNTzEs/dw6t9IaX7ipV0cRearYUH594xZZ03ZKSWP7myxY194xGWSCHamUXiUkpOFacW0HvKAtSsL60eljSsL7UplsHLqApxz6QxEsUFQEkEMTVsixqOBpA85G+SKsQ3UQGvYbxsU7fkAJAxKWJDkPk+n9oyUxZIY6LwNKoenjG328h0gHOhIACmZ6ZRitqSRLnFKaAJPDGXw91j0fTxSdpGabfkFmpJKgxqiX4gFxzwjQ7Mn/ACpQfAA+JV9oVS6VdNAkgHF0jEtUhvrDrYNseYAK9pLvsaAXZigfJYHSB6hOUaKYHUhmbYj9yPEfePQ5C1DJPjHowcTaIrZbQCwJJJ156YUjPbZ272YT2TTJhDAfpKySEpvFQqeZYZVhla5y+0SEJAJUEglyHVuvlg79IS7ckiyrlpWq9eTeSQlIF1W4QcyWIc8fGE5NI1Y1Gq8jS2bVShAUopReLAHkVdKA0zY6RnNoTErm9qFEqAugDBjibusEWtcqfLuzr60EvcN1NUvjcINKjGPJt8uX3JSEnIsHz65awF6gTJhTl8qpFNktIEhRN68SWehw9GPt4O2VPBl2dLXi8twWuhlJJVzBD84q2kqYuyzFFKvlrNSDVCpYJUOAUlukCyVXf4fFlTEpfV1YUo1D4R6eKXy3X+Dyc0fmN3suk2apqgqI6OfT1iqcqqVKSAHAS2Bd3Bp7rhFdhlFZckhKioEA1Vi1RUeIw8DLdZUC5VmKG3iQTfFGepqa8InllyTi0TjHadhNktRVMe7dAJDqqTeZrtBdBIOOnGPTUus7jkkAmlGDdPzwhXIWqWQbt0rUWNCVhyzsaUKRXTrDexIWmYb5cneam9gWDNQGmeXOIqbvaK8fYKk7PALsSC1HqKNjUqfjwi2XZymZUpCVFgDqKmj+6RWZqkuAogElTcSXPnFE2VemJcEirk1DAEAV1JxhF8q6HZ63WdE+cC6gpCboUCWYkOKFjWBpbdpvJClpWlh/kAVwujjhSGHZqSDcKQOIcsBUA4ZDF8TSEkstMJSzJpUEnuI9npHOSVNr9QK9minziAWLGj8i+kDz04jUu/vnE7LJdJLBN9n6Gr+849OevMNBtD7o8qzbxTpQ+D4RCZKupUHegPsRObaCTUOcQHFeVcvrEbWW13gSXyYYYanDhBbVWDzQqmSDMmyhgyrxPAEfgdYIt4aa2V0D34xBMwJny3DEgpYkVLh1DgzN10gra0wCYghV0pGlBz8I6Moz6BtHTZSkB6f2z8IlZ2JSPeBgjtDdC0kFL5Ur74xUh3B4k0wwOHCO80MugiaiF1+8XwdvSLxaVOpJFPoeOEBYqVzEPxaF5WKPiW0kh37hKhwYf2jKWtzMBJJe+ST/AIaesaraZSSy6JUlQ8SPvCi2WUol1AKSGvDvMmrHDEccukb3keLHaVmZJSl2KLSv5yRqiv2hxsdd2ZZ/5hNRl/iGPFI8YRySFWqUDgQ3N8POHNtPZrs5usO1VSlUlSPNiQ0VyU1X2/0zoun+e6N1d4nwT9o7EErS3dP+n8R6PJPSEstKTPSbpLOpy9GBINfdYr23YbNPkSpk6+yL6ElLvU1w4IDPBMgsZinFEHLAlm44A+MCKAVYpgqezWldRrQs/WI1fZRNraEs6XZZb3ZcyYcWUts/5axRI2qrtkJlyZMtzjddbCp3lVwBxEWWhwB3Qw9thCuRbUonKWVPcQojS8pkAf7yekNGEYqzm5yaXZfJt8y0SLeJiyu6krQCwATLLsG4NX8RyTIBFnAUr5cyWa90uQC3H86xT8IqH8QJShScmZKOm+l687pHWO2MEGzkmt5KW0UlQBbz8I2+nmtyhsxeqxTTSlr9TfbITelKybBsWA11iq1yCRKmOWEwBi2FOpLjDQCBNnW6Ym6lBAvAlRKXZ2ukBx7OcdlSkrmhS5kxSklLA0DuRhgOjYCOzyitEMcW2GzbKkkMGIU73iSQHJ3cq6DSCbTa0qmkKWygbqQ6QyW5viT7woRs+Uo0WHq73S5JcFsiMudGwiFr2ArtlTEz1JvKcJAPNqKGkY3O7fSLxi12NQpg70AcsfqDFkoFKrpU5OAq4Znf3nC+TsmeReKgsKTRxWopVjrrFsiwzUXQQHAN2vjgx8I6L/wFp+Cv4hty0MlK7oUnAIc1UoO47tM+EVWN1lTpBLqF4/pZgQDyGGbQHt9ExU6ReF0lklif3k5klmMdsM9Zd0FyokApIBL0PKr9IKavvQJXWkamyE3E6gHnn9o4peZBD6tTjA2z7U6U1LuQxDVCiP00FRxj1rnfNCVdxTB3YA1pUVf79F59MbwSMsMCTQ7zBII1zFMctOcRWb14glnoTi1Y4ubUpCW0Y1I1aO0ulrzH+U/8XgqKi6O5ctkJu1ZZuICFKWVBmApdIJU+OEC/EKj2lAXADMA+da5Ow5GFm0FlM6QUqYlTOHBYkA6Gop4w6tiTfLtVmJNdGrjrTWC1fQH9ySrVfSEkJu4kNnF0hT9PrSp64xRLkEYpo2MWoUEvuu7VbiI6l2HoEnWmYJwDoNHYE93gWqfHLB4oE/fLggN4vg2LdYLsezmN++rM3SEtvdHz19TA+0lUKQN4keA45Vhsacqi9E5atiDaU1C1ISrAXn0FONB+DC/4mt/ySmU7IO8SCC+AZ+ONKuIeWi6lSDRjm9efQsOsZf4o2ihaQlCwsgbxBBFSAH44xuxrJJq/f9vYjUVbFipRM0EYhI5VY/WGVsmPIQpyTfJchnURVuG75QLI78wvVNweOuDNrBU6T/2oUpaSTMdIA7pVeBHJg/WLSdyS+4F0z6LKJKQd2oGscgTZUy9Ill8UJz4R2PMa2ekmL12t0zFXQlykd0JB6cngPZFtvTJso71+UqmpTUDzgOZb5QkOtdFLJBrW7SgxPSK9h7SswtEsoWi8VXWIIUb1G3h6RnspRdaUIRL7QywQsgYEmrmj4YPRoV/EuzZCLOZstCu0dFbymTeIclLl6Pic3aNfM2cyCFlKUA1KsG5kwm2j8ZWGUi6ZptDCiJIvJpgL3c6kxNxbVNlll4zUo+DFbNtKkzpSkpWbsxB3QSwvi87UAuk9I0NssITaDX/x2gqH+dXaN/pVC60f/wBHnLITZZEqSVEJSVOtbqLA4BKasa3hGsm7ORMV2qxemEJvKBP6AzsDqHbhwimCa9On9xfWTl6tp9UF2nayTNZaVpBAckb1CSAw4EmKv40KmUYbyW6H1MKQJ99QWVL3u+QSWFBxdmzyNDF8i/eBWghqkmgGeMOsrffRi4JbCZdrZWAxx9iNTOtCCKneNLvJ2PNqx8+l2lOBCu9i1GrX0jSptepYh8cc2xHukc5+Edxum0OZdtUGCVLSAMAS3hhBU3bS0pe87MagY4VhEmZeer0y44YZPFlrtTi7Qln8G8qxyV9BbSdMPl2/tCZpAc5DCmmlBFtm2hheQ4GT9dIS2I3gQkByFUpj/YRYJ7Dep4gdHxgJJukc2o9mkTbUliE3QcjUjKIzEy1kiaARk4Jr0wz8YTfx4ShIowF7jqffKCET7wH1ENfg6thU2yovEpmABVCOGFCWIxdsIgjYEm6bqiHbAg4GKZyjSOibhhXlCqNOw1o4v4ZQplKmTFMd2vdOvtsIr2/ZSyTShAc3j3qEskOTxLcTFcjaqwsJfFTGlPbZ8oLtFrN+iiGZvAQyl/x7JvHy0weRYZ90KSiWQQCKAFjhoYjaTPShRXLIABfeURwDFRHDCGMvaKx+t+g+kEWi2FcsjdUSGIpnwPDxjo35GktC7ZW0jMQAoEKbgzClCzHBsYW7Vn3lqH7WGGJIBxfDDSGezLMqSkoVdupa6UhncAqLYgkk+UIdsW0hdXZgB71eL4HynfRCdqFENqAJQijkhQxZsCcOUYe2rCnIEtO8kMlLK13y1cKVPSNbb7Y4QDlefqGyzjHrlEKIY/8AkFatQa9Y9HHw5d7IO+J21n5i2vPeALPQcRDe3y0ospADtddRLl3AblUecILco9qsPQl241h1Js4VIWkrCiE4O5BCgrDWjPhCU1K3vegvfRsdgz0/w0rdPcAwGVI9AXw/OULNLAUkABs8iRrHYwT+pnoQ+lGM2wo3JUtIBuJVex7xVpnhrCaXJUmYhZJ3FpXp3VBX0jTrkhVTEhs9OceS8jNiSAPjXZS5ttmFSlKQbq0BRJCQpCXCQSyavhrANn+HaVjWWmXeUHqyQHJyGAjqLKGhZTbYK0IJWywggpS5BBB4io840Mq2rIG550Hl7ePCUIKlIEI5MK0cRfOK/CLf4Z2vG8BkXiSUVi5KYNsgykyU4XRBcuiQMWwescSmsGSJYeCr8AFk0kKdhTQRC1X5ndZNCCRiQW1wwy1jQKsYaKkWECLc8lVYnGN3QjsYMsBJFS4cgkVJINDSpgjaU0KS2JFKYOBjxHSDp1nAinsH0jo55RegTgpdgki3X1AFJTpiRhDQrABZL0d/POA5llbCkQQlV26SCOvHpFMfqKfzqwZIN/SGdoCAXZ8OmNIrmT72fhlBCZimyy9OXrAlqlLP6m5AfaO+OivE5KQXSXYhj7YwatRv8xrweESLPdWlZJJBFXrWGs1JKwHwDktVuH5i2OSnFteCeR8ZJe5bPtIao+sSs9qGjNo+eTeML7WkpFTg+AiEi0Mu7U4w0XydI6bpWxlMtZ8DWBUzvmE8GHWK50+p5CBrPad4kAOOGkdF0zqtA9skXgo0zIP89cdHeM5bZYEySBQqWokasaF8CwYNqDrGitkpRW4LJ/bWEs6yNOQXo7swI0eocHlGrDkTnb76ITx1F0IbYfmk9fMwfsdbKUTRJlr8kE18HgO0ynntqH6O0FoF2aEcFjoUK+ka+akmyHmjQ7BKlyEqExSQStgFJAAC1AYx2KPhm2XbLKF0GhPion6x6MM6cn+puhaiv0P/2Q=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903772" y="1800895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一个书架</a:t>
            </a:r>
            <a:endParaRPr lang="en-GB" sz="4800" dirty="0"/>
          </a:p>
        </p:txBody>
      </p:sp>
      <p:sp>
        <p:nvSpPr>
          <p:cNvPr id="18" name="TextBox 17"/>
          <p:cNvSpPr txBox="1"/>
          <p:nvPr/>
        </p:nvSpPr>
        <p:spPr>
          <a:xfrm>
            <a:off x="4755333" y="2631892"/>
            <a:ext cx="30857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800" dirty="0" err="1">
                <a:solidFill>
                  <a:srgbClr val="0070C0"/>
                </a:solidFill>
              </a:rPr>
              <a:t>yí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gè</a:t>
            </a:r>
            <a:r>
              <a:rPr lang="ja-JP" altLang="en-US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shū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jià</a:t>
            </a:r>
            <a:endParaRPr lang="en-GB" sz="4800" dirty="0">
              <a:solidFill>
                <a:srgbClr val="0070C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04060" y="241519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8AF467-402D-49C6-B521-C10641CC34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18930" y="752908"/>
            <a:ext cx="1182370" cy="118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87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575" y="1781019"/>
            <a:ext cx="1893914" cy="1919393"/>
          </a:xfrm>
          <a:prstGeom prst="rect">
            <a:avLst/>
          </a:prstGeom>
        </p:spPr>
      </p:pic>
      <p:sp>
        <p:nvSpPr>
          <p:cNvPr id="9" name="AutoShape 4" descr="data:image/jpeg;base64,/9j/4AAQSkZJRgABAQAAAQABAAD/2wCEAAkGBhQSERUUExQUFBUVGRsXGBgXGBgeGBkYFxocGBgYGhoYGyYfGhsjGRgaHy8gIycpLCwsFx4xNTAqNSYsLCkBCQoKDgwOGg8PGiwkHyUpLCwsLCwsLCosLCwsLCosLywsLCwsLCwsLCwsLCwsLCwsLCwsLCwsLCwsLCwsKSwsLP/AABEIAN4A4wMBIgACEQEDEQH/xAAbAAACAwEBAQAAAAAAAAAAAAAEBQIDBgEAB//EAEIQAAECAwUFBgUCBAUDBQEAAAECEQADIQQSMUFRBSJhcYETMpGhsfAGI8HR4UJSFGKy8XKCkqLCFSQzNENjc9IH/8QAGQEAAwEBAQAAAAAAAAAAAAAAAQIDBAAF/8QALhEAAgICAgECBQIGAwAAAAAAAAECEQMhEjFBBFETIjJh8HGhI0JDgZHBUrHx/9oADAMBAAIRAxEAPwDbx5o6I8YcByOR14gucBiRACSiE2QFBiIqVbU8T0P1itW0NB4mDxYLK1bHBL31Aaf3eLUbIljEFXMkjww8oEm7TP7gOXswLN2iMyTDqDBY7BloDC6kaU9BHDtJAwc8h94zczaoGDCBpm2ePhDfDO5GnVtXRPiftA8zaqv3Ach94zEzaatFdfzFZnTlYJPgYPFIFmimW18VKPWKVWoQmlWaeQSSlLaqA9CWgiRs+8WKwos9HOHgMTAtI4KXtEaiBJ+1ANYPTsIA6n/EB6CL5Oxwf0oGn6tczC8kdRm17TWruJJ5V9I8LLaF/pIB1/LRrEbJSE7y1463f6Amn4hLtpclPZgBKmxJ3wd66QXJc51eC5OrSA2l2Ll7LUO/NQknK8H6APFyvh0B3E5TY3UfVRr0hiNoWWUSJaQ5ylywOGLAeekXWr4pSinZk0xcQ6jN+AcooEsuxEsCJRSNZhrzup+pETkyCq92YlBsCEAv4q4NFS9vLnUACUkEtUqbOtPSFiZypa1XCUuXo3nqKx3wpN1YjypGhs1lWArtVgnANugeePGOy9lSpW/NXeBw7VTgcgcceJhZJnqXLUVkqN5qwDOluQGf28VjgvyK8wwtFrAtCJoJMu7u0zIVUAswNPI1g4fFEkA3ULJNGZIrzf6QltNnUEpvftAbkB76iB1d9jkfrDY8MZK6JvJKPbJ/Hyby5Exg4Cw/DdU3Gj+Jhr8Hi9JBcghKRgMhxxLiBPixPyJRzBVjxH2ET+FZwSq67JOqmAoFCvXzik43gT9mdCf8Zr3RqDYHzPVS/vHo7/1Cz5zJb8FJ+8ejCbC5VtOQ8YpXalnNuQiRTFakw3FCWylaicST1ipU8gUaLliBpgh0jrBlWtZwPh+IXTrUsrKWJI5+84ZFLhI3A1MBgz54VbxijaNvSmcgJUpgpLgGhTR3DaVgK26SBKSirYMmxzVcPfFoibGLwSqYLxYBL1JOFPzDO22qz9qLqR2iHKTcaozvAaHXOEipnzkzV7yk1AxNSSCDkcIKUmtCyyKLSGqfhitSR4fmLbTshMlLkpyqQo4lsAocPCBNobXmKJKVkJ0TTzxy1gGbOX2IVMWpW+MVVdIpjx9BB+G6uT0LLJ3xWxlsZV9RKrlwN3Q2Nau56PB9qtVlCiFKQog1BdXlGRRaDRRchJcDl9mHhFplupROZp6vBjg3TZ3xtdGmtG1ZVwmQAMA4QwqdGDwJsOSUqUSGKhrwD0yrFOzJDIXqKgcagROTPKCFHCoOlenCJTxq6XYObXzN6LJVlWmYFlRJSAKsRRN0NmMcYPmLN0uoji7NybCK5ci8CrJVRyr94rQsCb2bgXhTia08PSFSt3X4g3xXf4xFa5RV3iVEakl/GOW5N1KZaQGH0bDi4ENNo2S6qKrXIvADQGNn1VTI9XYns6N9I1Irzgi1YsdPSnpEEWVS6JDlOPD2YZLCEVuopg9RWruaEvnFJNKSF3X2BdnS6glwKjDGuETt8tlPldGtGIHWIWTaxVMSKsVY5M5wfi0M1qBKhUhQNMqaZj+0Lbb5ILceNCiXPNNCW4uHfLh5xcBvjr6QwVsoLloIUoNVNOOCors9n3w+Xq0NCduq6JcHHt9ldsSyAOHpSArRY70wlTgXSX5D6kw4tMv5b8FfWI7hvYkskMeDlx18YZaiNNXoE24L9n5H1CvxCqws8jAFi7nMAJ/4xotpy3lzQ3dUPD2qFXwnIecl/wBL/wBKvvCNv4DT/Oiij/GTHsueGoodCI9DxSOcejzTeRMzWsVKblEyIqWIsIVrRAsxMXrgaasiHQCUp2oBj9H04Rn9rlQmMBTFya6g8IP7ZZWEuwfQaPiRwgXa73nZ6BL6UJ+0GCcm60SzNJbIorOBzYB+bCBVSrpzLHqTi8FbKW97UAAuMaE6Y0i2dIAF4qKc9Dg1Ku/hFYuLdr2ojutlNlkgJZdKqGYIYs41rrrHrbI+Vu7zk444Co/PGBQ5WSr+bzUY7bp5HZgANVxywHj6xVYnSJ/FXkjJs5SreSQACagtWPSg0xKSQr85PzizZ9uJWujAbtFF6Y0Zs6cjB0uzomzUH9SS2GOdW0hZOcL0GozppjKyWUsune9GpFJsmCVNgWc6chi0OpEhlNRiU+pfyaIybKFTJbpUob2DaA1fKmXGMbmuVl3G40O7NsNEuSVKVuoADISh2uCgJBzpGZuImz0rurVdmoCkh1LKHYqBSkUD14Al4+i2OUFIUCHBI8LqYzlps8mVPmCWpaJoYg0ILgOKVdnpxiSl37jzhdewottklLl3pZvC8WLgqoTi2bNTiIUTAlJBKSd3PDE4DPDONUqxFQAu3EitaFR5fpH2jO/FMsIKSe6Unxvf2i2F+JMTJ8qtCXaltLXU7oVQEZYjDDFvOCCHoqpWO7RgWxwp+IDVKvyyMxUesWlTEcX/ADHpRimk4GKU3tyKFyQm4BVjcVRmdm8x5wwklyhZzJB6gg+cStNmDv8ApWn/AHI3gfAGBJNoUEB04kFyWYg1yeoY8aaw0moqxNyHSkXQKHdbAP5COhSTiATkWL9SMYIsqbyUqUkA6acoDtEu6oZCM8YqWy7m4krWhJSoClCHGAOheucDWeyKJLXSSw3SDo9PeMDWraBSsscy+bFhRzQZ46GCLJtcoVcYVqzHOhqKYCJptqobK3F/UX25DJmjVCFeZT/xhL8KFrQnqD/pVGgnpEwTFJYNLZnOCSojHMkmEXwqj/uOT+ih9YP9KVjf1UbZZrHo8pH09I7GA2lKhFShBBTANoJLghhXwHrjFLon2RXAk+KkqUkktR8uGTau8WT1vDRkmFqikSxeBuh2xYPlnFNokFTm6ohsuGDnCJXgWqoZOGc4a5Vx4RVaAAmqybqRSj0OKiAztpD4m+VIllqtnJakoQlRxKCSNWD5YwJaklQSTq/hFNsUVNiGlzOlN0Pygqb3Ue9Y3Y402edkndJFEgO/NX9Rfziieu8tOLAHybDwgqWndOTXv6jnAy5TS0LyKCepx98Ia3zSXX/oq6dlezJdV9PMn7Q12Kgqm3k/4U8yWH18BA+wJe6skO92lMN58eAjU/AWynnIJwSDMP8ASjxx6QubJx5FMcW2kE7atLWtKEvcSlCCps94EOdGBcQRZklC0EFK7zgDB3bA+8o5t2zp/iaahTjEqPaBQU+VUseEUbAsnaTUYm6p26pNejx46Tq2b+W6GewfiCZ2Sr4QghV2oWTQAABNMhiSKw22dLF3tVkC8+V3FV6oJ9jlFNosyBMKbr1emhrm9XJguxSioLCkBgo3QaCjgDwaBWh090LrVMDqNAK1BpU0akJNvWArs5SA7KSQCa5BVXd2h7aJYD0bEnNqaxD+HKk04N0MPB8ZWiU1yVM+cS5CkKqCAT6iLZ1i3St6jeGnLmfWHXxBsZUpQqCFEEYuGph7xMJtqTd0FqpIrwq8erjd1xMTVJ8i652kop0ZjwPLgYqtTNeLgAAXQHBblTLOO7OnsojL/iqo8C/iI9tm0GWkgByaE6AVw1akV4vkkT1xdjWUkhIunAVGXBtBwjk9JJDjrRvWOWKY5Y+8oPnyQEjrGfjxdFnsR7QsN1Yu0IHT28UnZYSorBBIYNWg4dT5wVtyaUs1CUKrxSzf1Qv/AOorVPEugS1WzJ1i8MbpV4JSkthtgBUF6dnd6hRfhmPOAvg5DzzyP1i/ZqmXM/8ArJ8Jih9Y58FI+ao8PqYhlVRn/Y1Ytyj/AHNgsR6LFCOR5Z6IHOwMBzJpIAzOfvi0HrS8UTJcVasknQjKnUosXo5LMGpTngTwGkSMkBw/T0g2dZQx5uGJ8YSWjb0lMwpvOQpKCGNFKIA5iuWAB0gRSiFsKVJw8/fSFtt7ymwcAfXzENTNBoOXvxhFaVkEcST4V+sa/TtJ17syepVlqkOskZpIDfzEAZwVbl78vzwyBiFkklwrKo8/xHLeCZo0FOFQT4xstRVmF7ZG1TLqNS4x5v4YxRtQuiWkZt5f3gi1SbyUl6CvA9Y5Psl8pqHAZuFPDCC5JbXgKXuQsEsqdCdUJ8Qt/KPqnwhs+5JK2qs0/wACd1P1MYD4VsPecVvAf5mUCeDVjbWEzpctKFLu7+6HL3WwGbCkef6jJzVLRrwLi7YD8Yqa0yKs8xD8rs0tyeJ/CA+YeKiP9p+0R+LZe+lSgSUAkM2NQFHkF4ceEU2VNycgFTAgl+QRd/qIjJUqXsyzkuTNog7xLBVakY5AfV+UeTaXnGW1AkEniTgBygfZKwLybz5twc1prA1jUTbFkkGhAGgBDffrE67L8uim3d9Y5xySlgMXB6esQ2yU33Ja6o5Y3qD18osQkCjuqj8mLUyq/nFK0SvbQn27IKly7oBCXvcj61AMZi02Ui8/dDh41k5AK5ir9AbrUbujrGft9oAUUEOVOoUPdTdBNM3UI0YpqLTTM81cWI5FgWwNAUkgP+pOP46QZtJlynHtqekTVvC6CpJAq4pxbSvGFomXXBOZLMc8uOv9o9Xlb34Mla0NJSDxr6Al/KHAtIUlJFcH4QnE3Av3ctYvsVqQEAAEMCSMWb61wjLadtstK00ij4pSwln+a74h/pAitlHtO0vCtLp8MXp4Qfttd+zhTF76SKZXmc6bpziqWUEBV6r0ANTnh7bziscq+Glfd/n7kuD5PQJYXTMWDT5RYc1Ejq0XfBCnmL5D6wJsuYRNpmlf9azBfwMHXM5D6xHNqEk/t/2asP1r+5slKrHI6Q1I9HmnoA5ilcXkRkPiO3Tv4yVJlzezSqXMWSyTVBTjeBoxMUbrZOtj+coAEnAVPKPnlumLKkgkTL0wG8EhIdwU0uuQzbwJbUxoZlmtYClJtSFXEqUQZYPcSVEUIxZusZraBC2quckzlArW4Ka5MaJHTpE3NS6J5E0aNRN5r129QGmkD7SIVMQBW6CCWZ2LeX1i7ZjshS7r3UklOF5g918q0jk1N+Y+QDVd8tI24WZ863ZGz2oCXeJIqumNXJceHnEpBoGCi+8ScMg1efkY9siQOy3tVFNXxIINI7KtIJUMGFDqCXEaXau+jJGKtPzQOqeOzmKIAuuAeObjwgyyJUEA9mLzMCSAODtXGrecJ7XL3QgYrU5q9BU+QAjUh1qTdSSkgJbMqcgMNXYdYGRNVJ67seKXXY/+C7L2YUtQJIJOu8RXmwIHWC7XYyu2pCFLJSSpV8mrpcXWDXakNSsM5Wy7kqTLCrigCo8VUKsDqYK2XagVLSZl9QIfTpwJy4x5U5uUuSZvjjSioMy+3ZMxNpQkkMQo+b0rjdH+x84GXZ1KWi7VTl6Ek3uzqycmTjlB/wAZK/7mWL6QwSoJOKlFTBjwALj+aIfDc0C1ByQ97E5kBudH8OMBaWnsEopuvBo7Ns8oCikh2AYilHp5+UD7Hs9xYNVKKVBR43hQcPtDhAcn3rAVrloSpzQAKNDmWqz1aE82y1VVCvbMkqUN1zeCqNutUmvANxcjOLJaHrmWD8nb1PjELWm4piqhoOdfvFsksOv0h6JeQPsUS3DAKLspWZ4kkl2LZ0jNbclfOlFN69eWWHcYJIN7kSMdVRpNqzACijkn0fLm0J7WklUtYUOzq9a3lMAG9+UGK/lQJa2JrTZVS1KlndvO1XZ8GPvGFdkst+8lRIKeFXyIemdfzG3+IrCFywtOKQ/T8GvjGP2peBQtLgBQCwONCaZj6R6mKsmPi/3MclwlaGJlAAnIZ6+3gfZSQZlHIGupYkNn9ohMJ3Zaamp4h8cYtM9SZoWsirJYHBrx8Y6EeXX59gzddjG27JSpKgCQMKV54loVWZcuXMmSiwmUN6m8CSQkcQ5p/NDO1zSbOsgkUZwWy4RnJkxAnhISQXJJOBKmqnMUENDCkm0BzLtlh7tQCyx4qVDD4El988QPAQq2VvFNQ6RebheOQ1+kOPgY/LHFSj6D6RL1PUq+3+y/p75L89jWKEejpMejzjeCGMj8QrCdo2ZRZuyn4lh/7bOcg5jXqhZtPY0qeUmYi8UggF1AgKZxQjG6PCHkrVCXTFEpctMqddWFPLmYl2AlKUEjMgXiXzeMva0gqlpllcwLnOlS1ZKBVRxVDZNrGtX8LWZ37IFq1Kj6mMbtJKu1vb6yieADM3Uh1UuAHebAYcojx4iZHZpLDIKU1CQQ7BODDuhuTCArRQjRiDjTi8T2fNWqSkkkqIDkpuk0qbv6eUVWtTFYOH5jf6ZcpV+dkPUOohyQES2GABOL8XgXZgJDvUkeFW6UiyXLCpSa3bwIbmHp1YdY5suSQSct1hWmL+cbZuocfuY4L5k/sLLUt7yg5LdkDxJc8jRvGPo/wxZ0pmoUpgBq2O8B74x892XIM2bgwB3mwJz8HIjfr2eqaAhJYKTRxQ7pxoTixjP6lyUOL72Uw1ytdaNla7AiYUBykJcsk3elMuEJ7FYBKtgqpQW7EAsCAogKIN1mBoc2OUNrLVssR4U+kXiUAaAAnFs8q9I8yqWja9tNmL+OP/X2fggHwUTA9msu/LmAKUSohgH3QchljjlD34kst4qJoAkMdCD0xBbqYr2LKCVShoD+YZpiXybse7OtV5ILKSCBRTuOd6sdnqCjdL7wIcDLmecU2tRAUU5MB5CPS3KwTkPMmsDjoexRtKz3SgAEhCwnByAf1Fzq2GHAQUgEjrHbcd5XP6iOSVgY/jCCgVQHbZRK5T4PWFm0gQpKEBxVbM+8FUJh7MAKrxYBmbiK06+sJNpr+dK0Y+sd5tA+pNNDSyI3VOkg0BJDOWfKh0o/Mxmdp2G4vDdU328RGyWd2FVpl39264FaZEfeK4JuDFyRtGQulM191wLocYg51zgK1TBMSWBBBLOzkpo9KQ9t1lKSTm9NenGEE8kFK3F28t9B3QwbNwfGPQw/Va6IZEn2PLKq/Y1Hl6QgXLdaJg/YH4kNTyPhGk2UhCZRRXeYl8304PC3bdnZBJG8L13kxPk0O8jSaj2TUdqxds4FkFOJZJari8XpD74Rs91Evje9SYzVmmlMtBww9SffKNnsxASUgZOB4KjN6t1r7mv0y8jto9FC5lcI9GA2EFRSuL1RQuKE32CTTGA+IpvaKlqCSAZiWvFQwreSAaFnoWcgR9Amx862tJVLvEJufPSd5TlYKqs+H54Qk+hJDzZ0v5QN5ar4vuqigCNMjQUyeA7eFK7SlaHoAH55wdstLISkBQ3QAFVIcZnM1rAe05odRcgp3WYgFqUOmeeEa/SyUZ2yHqr4aR6abyJIS95grhugEeJ8gYO2YFqcHeUSDTh/eKV2e4iUf5E0GTpGOQzpB2wkC8pZcsyQBnrhyHhGibtOSZnXy6ZTsCziWkIFVM6jxLH6+DRvNkoV26KgJANM6jH3rHzq12lcvuM0wrBUlJdQJZLrcurvBkhOBd3cae3TlJmllHupNCdVR5+SfxXys0Y1xjRrbVthKJjVBTUpcVvOBg+F00LZQdZraJiQtOBp10jE7Kswuombyyt1EUqXKRUmpbxbB4EXblJMxIdAdwXAGIozuKHyhGklvsPJ8vsOPjG0taESze3wgpbu7qi76n8Rbsuc0yUCf3NhW8Xy0u+cZfaFoJXZiVE7hOL/AKjxxYDwhuqYBLlTbhKkgmuFDXk45QYqKts6Tf8AKbQocEe+cAT5pTMCrxYYJTmCWJVkfbRTZtuPLvrupcqDVoQWbHhXjFMu2X5csFJ3yXu5fqc+8xC0nQ7etBdpUFEtmx8Y9LUBlmIV2i3JQs3cGGorix86cInZdp3goqTdSkOTjhVhxaC2vAIt1ss2qaoUHONAMDStfCusAbSl/MlKyqOrv75Ry02++tAIusrqxIY+ER2ypKJktzQmrkt5eNKwYxik2wSk01RojhEJQZKlAAkJUQ/7gHHpGSt20VlgFFhgxIDB24nrFsmVMCUKUsgKKQxViFZs/DzgND3R61o7QBTh8SwbyNehjPz0DukbqioHgq8qvX6RpLfKKJjlVDk2JAfpzMZ61qHaqQe8P9wcluYehjfhqFKzLKTleuiMi1JlzJaXVe3goKFLpe6xAqah+J4CB9oWhShMClEqCFFjlUAMeMStkhXZktvp3knAljl7ziUqQZ0wXR/5EAEjQ4kvyPhGhwjqSfQE30AoSVSkHIBL8iI2dgmVQOJ9D94ykux3XrRICWScWpR3o+sNtjrUm0BKlJUFpE0Nil0gFJ1DuQaaZPGL1TXys0embbkqNUo1j0cMejGbCCopXEZm05YzPRK/W60CTNsI0Uen/wCiIpyQlErQpgScqx862ogJQkJwVMKk9s5JvJJSUtrRnr1MbS0bcT+xVdbv0Jj53tiYo9qLiqzQt1rBLVe443Rk+MTnJE5o2OzpTCgunHFyC7451+sKFzu0clLhRdZ/lCjh+01fkGgrYtrJQN0JG6GclqYPmzQBZTRL0dn4Cp8m842YOm0TzVpGlt8mqQK0ZtTh9InsOab6kpwFDhUs7+cEbQkG6AwfMgOpgcQ2ojuzdliWLyS4UcGZiUl21DvE55nqAkYW2yyftCWr5ctBRcXvYNeBGDY1LuYfbOX/ANwgD3RUY+wj5k3DvnHgElo0+zZ/z0qLDkDhdOvF4hKVOh0aK22d2dL1GAL+YbGPWWyJMwzBhVF0jMFnrjhjxiJt4ejY/tA9DEv+pqfAY/jWO5HUZH47A/jJYAb5Qyb9SoM2Ym92KDS9LTXhlCv4xtF60y1HQpH+VQ+phls5V1Uk/wDxJ+ggqWtHNJ9mvTJl1ARLo7US1ccNc4XzpKSkOUywFHB2IyqBTCKjtAi6nNQfwjkudQVpCp+wz3pnLbKSVlwC3DH3WKTY0F91LMMhHLRM3jHr5w8uWPhDHIXbTs4TMlBKQMTRslJb184L2hZ0rWgliQM86h6coHtxKpyXCUgUatSSk/QAVzMStyrq0N+0+ohVLlaoFeUEmVKYMhL490c9NY5cCg7AkCjgZVDaVgdNoJflFtncjvAdM/fpB6D2dtWzUTACtL/4SQfEQn/6TLK7xQCaVLvjQxoZcw6uGxOJ8KeELVveLNBtPYONIS22xqUbyReY8XAwZtDANhnIs61LVeKTS6GdJZy1cM2f1jTEqCXZgYx20lAyi1D8zDgCPSN2GTmuLJSSTshNubxwSSLrUVvMa8Kv0hrsiwLlz96426ygTeWq4AomlA4YVNGwhAVAOSmguOx7zoFT6U/tqrBaUNLJUBQFiQ4oQ3lEvUx/mK+ndaNCUx2BlbQlv/5Ef60/eOxkNQqVYZmJCRzUM+TwHO2cr96A5yvKp4CNFOU36R1bTg8L7Sok4jzOHJoCQGKp+yk5qWaHuoY8BvPxjF2+QiZMQFZLCCm8knCqVlGCgoNTTOPoM+eX745MBpq+vlGItCk371yZKaaqiQ3aOWvFm3Tj0rBcdk5DCx2dMuXQVKxRyaCrV4PF0oIZCVECpW+pG7dyNSrjh4U2dW6CzAKJPg2tcYHkF+yr3pjDi6gWjXf8J8e0TSUsqTN3aJRUxID6uaDF9DVj4xSixiVMlbylBRPfb9pbAMwHB4hKSZkyYi8VBlJCXI3rhBHi9YXbKUSsFV/vOyySUi6oAOaAOcBrEG1SbJtVJo6iYDNmAXWVMySxBN1wX48dI1Eqyi+FYHlTxjL2SQpNoW6VB5pIcGo1GuHlD0zSJwDlqFuMLpIP3DlocsSekWyJLYk0pwPHygSXNBWfyOvL8weSMRCXa0MhF8XbPFxMwYpUAa/uIcs1csxF9jl7sskkMhA8nZ4X/GVoWFSUBRurDlIzKVZ65UwpBgJPZIBbuBzgGlk5cxDaSOocpe6kuHy+0e7MsliMa8aHDSsEy5IupDlTYXQQ+bViaEpal1xqeECwtCy2gA0zAfnHZQF4KLlgRzKvxBNqSgqJKn5D6xQiYAHQDSteUd2cctVmIuBAok3yVcCAAmmJBOmEBbRHzEtkCK64+kRtW1ViZKIIZRuM26xIy1FawRtNTzEs/dw6t9IaX7ipV0cRearYUH594xZZ03ZKSWP7myxY194xGWSCHamUXiUkpOFacW0HvKAtSsL60eljSsL7UplsHLqApxz6QxEsUFQEkEMTVsixqOBpA85G+SKsQ3UQGvYbxsU7fkAJAxKWJDkPk+n9oyUxZIY6LwNKoenjG328h0gHOhIACmZ6ZRitqSRLnFKaAJPDGXw91j0fTxSdpGabfkFmpJKgxqiX4gFxzwjQ7Mn/ACpQfAA+JV9oVS6VdNAkgHF0jEtUhvrDrYNseYAK9pLvsaAXZigfJYHSB6hOUaKYHUhmbYj9yPEfePQ5C1DJPjHowcTaIrZbQCwJJJ156YUjPbZ272YT2TTJhDAfpKySEpvFQqeZYZVhla5y+0SEJAJUEglyHVuvlg79IS7ckiyrlpWq9eTeSQlIF1W4QcyWIc8fGE5NI1Y1Gq8jS2bVShAUopReLAHkVdKA0zY6RnNoTErm9qFEqAugDBjibusEWtcqfLuzr60EvcN1NUvjcINKjGPJt8uX3JSEnIsHz65awF6gTJhTl8qpFNktIEhRN68SWehw9GPt4O2VPBl2dLXi8twWuhlJJVzBD84q2kqYuyzFFKvlrNSDVCpYJUOAUlukCyVXf4fFlTEpfV1YUo1D4R6eKXy3X+Dyc0fmN3suk2apqgqI6OfT1iqcqqVKSAHAS2Bd3Bp7rhFdhlFZckhKioEA1Vi1RUeIw8DLdZUC5VmKG3iQTfFGepqa8InllyTi0TjHadhNktRVMe7dAJDqqTeZrtBdBIOOnGPTUus7jkkAmlGDdPzwhXIWqWQbt0rUWNCVhyzsaUKRXTrDexIWmYb5cneam9gWDNQGmeXOIqbvaK8fYKk7PALsSC1HqKNjUqfjwi2XZymZUpCVFgDqKmj+6RWZqkuAogElTcSXPnFE2VemJcEirk1DAEAV1JxhF8q6HZ63WdE+cC6gpCboUCWYkOKFjWBpbdpvJClpWlh/kAVwujjhSGHZqSDcKQOIcsBUA4ZDF8TSEkstMJSzJpUEnuI9npHOSVNr9QK9minziAWLGj8i+kDz04jUu/vnE7LJdJLBN9n6Gr+849OevMNBtD7o8qzbxTpQ+D4RCZKupUHegPsRObaCTUOcQHFeVcvrEbWW13gSXyYYYanDhBbVWDzQqmSDMmyhgyrxPAEfgdYIt4aa2V0D34xBMwJny3DEgpYkVLh1DgzN10gra0wCYghV0pGlBz8I6Moz6BtHTZSkB6f2z8IlZ2JSPeBgjtDdC0kFL5Ur74xUh3B4k0wwOHCO80MugiaiF1+8XwdvSLxaVOpJFPoeOEBYqVzEPxaF5WKPiW0kh37hKhwYf2jKWtzMBJJe+ST/AIaesaraZSSy6JUlQ8SPvCi2WUol1AKSGvDvMmrHDEccukb3keLHaVmZJSl2KLSv5yRqiv2hxsdd2ZZ/5hNRl/iGPFI8YRySFWqUDgQ3N8POHNtPZrs5usO1VSlUlSPNiQ0VyU1X2/0zoun+e6N1d4nwT9o7EErS3dP+n8R6PJPSEstKTPSbpLOpy9GBINfdYr23YbNPkSpk6+yL6ElLvU1w4IDPBMgsZinFEHLAlm44A+MCKAVYpgqezWldRrQs/WI1fZRNraEs6XZZb3ZcyYcWUts/5axRI2qrtkJlyZMtzjddbCp3lVwBxEWWhwB3Qw9thCuRbUonKWVPcQojS8pkAf7yekNGEYqzm5yaXZfJt8y0SLeJiyu6krQCwATLLsG4NX8RyTIBFnAUr5cyWa90uQC3H86xT8IqH8QJShScmZKOm+l687pHWO2MEGzkmt5KW0UlQBbz8I2+nmtyhsxeqxTTSlr9TfbITelKybBsWA11iq1yCRKmOWEwBi2FOpLjDQCBNnW6Ym6lBAvAlRKXZ2ukBx7OcdlSkrmhS5kxSklLA0DuRhgOjYCOzyitEMcW2GzbKkkMGIU73iSQHJ3cq6DSCbTa0qmkKWygbqQ6QyW5viT7woRs+Uo0WHq73S5JcFsiMudGwiFr2ArtlTEz1JvKcJAPNqKGkY3O7fSLxi12NQpg70AcsfqDFkoFKrpU5OAq4Znf3nC+TsmeReKgsKTRxWopVjrrFsiwzUXQQHAN2vjgx8I6L/wFp+Cv4hty0MlK7oUnAIc1UoO47tM+EVWN1lTpBLqF4/pZgQDyGGbQHt9ExU6ReF0lklif3k5klmMdsM9Zd0FyokApIBL0PKr9IKavvQJXWkamyE3E6gHnn9o4peZBD6tTjA2z7U6U1LuQxDVCiP00FRxj1rnfNCVdxTB3YA1pUVf79F59MbwSMsMCTQ7zBII1zFMctOcRWb14glnoTi1Y4ubUpCW0Y1I1aO0ulrzH+U/8XgqKi6O5ctkJu1ZZuICFKWVBmApdIJU+OEC/EKj2lAXADMA+da5Ow5GFm0FlM6QUqYlTOHBYkA6Gop4w6tiTfLtVmJNdGrjrTWC1fQH9ySrVfSEkJu4kNnF0hT9PrSp64xRLkEYpo2MWoUEvuu7VbiI6l2HoEnWmYJwDoNHYE93gWqfHLB4oE/fLggN4vg2LdYLsezmN++rM3SEtvdHz19TA+0lUKQN4keA45Vhsacqi9E5atiDaU1C1ISrAXn0FONB+DC/4mt/ySmU7IO8SCC+AZ+ONKuIeWi6lSDRjm9efQsOsZf4o2ihaQlCwsgbxBBFSAH44xuxrJJq/f9vYjUVbFipRM0EYhI5VY/WGVsmPIQpyTfJchnURVuG75QLI78wvVNweOuDNrBU6T/2oUpaSTMdIA7pVeBHJg/WLSdyS+4F0z6LKJKQd2oGscgTZUy9Ill8UJz4R2PMa2ekmL12t0zFXQlykd0JB6cngPZFtvTJso71+UqmpTUDzgOZb5QkOtdFLJBrW7SgxPSK9h7SswtEsoWi8VXWIIUb1G3h6RnspRdaUIRL7QywQsgYEmrmj4YPRoV/EuzZCLOZstCu0dFbymTeIclLl6Pic3aNfM2cyCFlKUA1KsG5kwm2j8ZWGUi6ZptDCiJIvJpgL3c6kxNxbVNlll4zUo+DFbNtKkzpSkpWbsxB3QSwvi87UAuk9I0NssITaDX/x2gqH+dXaN/pVC60f/wBHnLITZZEqSVEJSVOtbqLA4BKasa3hGsm7ORMV2qxemEJvKBP6AzsDqHbhwimCa9On9xfWTl6tp9UF2nayTNZaVpBAckb1CSAw4EmKv40KmUYbyW6H1MKQJ99QWVL3u+QSWFBxdmzyNDF8i/eBWghqkmgGeMOsrffRi4JbCZdrZWAxx9iNTOtCCKneNLvJ2PNqx8+l2lOBCu9i1GrX0jSptepYh8cc2xHukc5+Edxum0OZdtUGCVLSAMAS3hhBU3bS0pe87MagY4VhEmZeer0y44YZPFlrtTi7Qln8G8qxyV9BbSdMPl2/tCZpAc5DCmmlBFtm2hheQ4GT9dIS2I3gQkByFUpj/YRYJ7Dep4gdHxgJJukc2o9mkTbUliE3QcjUjKIzEy1kiaARk4Jr0wz8YTfx4ShIowF7jqffKCET7wH1ENfg6thU2yovEpmABVCOGFCWIxdsIgjYEm6bqiHbAg4GKZyjSOibhhXlCqNOw1o4v4ZQplKmTFMd2vdOvtsIr2/ZSyTShAc3j3qEskOTxLcTFcjaqwsJfFTGlPbZ8oLtFrN+iiGZvAQyl/x7JvHy0weRYZ90KSiWQQCKAFjhoYjaTPShRXLIABfeURwDFRHDCGMvaKx+t+g+kEWi2FcsjdUSGIpnwPDxjo35GktC7ZW0jMQAoEKbgzClCzHBsYW7Vn3lqH7WGGJIBxfDDSGezLMqSkoVdupa6UhncAqLYgkk+UIdsW0hdXZgB71eL4HynfRCdqFENqAJQijkhQxZsCcOUYe2rCnIEtO8kMlLK13y1cKVPSNbb7Y4QDlefqGyzjHrlEKIY/8AkFatQa9Y9HHw5d7IO+J21n5i2vPeALPQcRDe3y0ospADtddRLl3AblUecILco9qsPQl241h1Js4VIWkrCiE4O5BCgrDWjPhCU1K3vegvfRsdgz0/w0rdPcAwGVI9AXw/OULNLAUkABs8iRrHYwT+pnoQ+lGM2wo3JUtIBuJVex7xVpnhrCaXJUmYhZJ3FpXp3VBX0jTrkhVTEhs9OceS8jNiSAPjXZS5ttmFSlKQbq0BRJCQpCXCQSyavhrANn+HaVjWWmXeUHqyQHJyGAjqLKGhZTbYK0IJWywggpS5BBB4io840Mq2rIG550Hl7ePCUIKlIEI5MK0cRfOK/CLf4Z2vG8BkXiSUVi5KYNsgykyU4XRBcuiQMWwescSmsGSJYeCr8AFk0kKdhTQRC1X5ndZNCCRiQW1wwy1jQKsYaKkWECLc8lVYnGN3QjsYMsBJFS4cgkVJINDSpgjaU0KS2JFKYOBjxHSDp1nAinsH0jo55RegTgpdgki3X1AFJTpiRhDQrABZL0d/POA5llbCkQQlV26SCOvHpFMfqKfzqwZIN/SGdoCAXZ8OmNIrmT72fhlBCZimyy9OXrAlqlLP6m5AfaO+OivE5KQXSXYhj7YwatRv8xrweESLPdWlZJJBFXrWGs1JKwHwDktVuH5i2OSnFteCeR8ZJe5bPtIao+sSs9qGjNo+eTeML7WkpFTg+AiEi0Mu7U4w0XydI6bpWxlMtZ8DWBUzvmE8GHWK50+p5CBrPad4kAOOGkdF0zqtA9skXgo0zIP89cdHeM5bZYEySBQqWokasaF8CwYNqDrGitkpRW4LJ/bWEs6yNOQXo7swI0eocHlGrDkTnb76ITx1F0IbYfmk9fMwfsdbKUTRJlr8kE18HgO0ynntqH6O0FoF2aEcFjoUK+ka+akmyHmjQ7BKlyEqExSQStgFJAAC1AYx2KPhm2XbLKF0GhPion6x6MM6cn+puhaiv0P/2Q=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680882" y="1909719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一个衣柜</a:t>
            </a:r>
            <a:endParaRPr lang="en-GB" sz="4800" dirty="0"/>
          </a:p>
        </p:txBody>
      </p:sp>
      <p:sp>
        <p:nvSpPr>
          <p:cNvPr id="19" name="TextBox 18"/>
          <p:cNvSpPr txBox="1"/>
          <p:nvPr/>
        </p:nvSpPr>
        <p:spPr>
          <a:xfrm>
            <a:off x="4639204" y="2740716"/>
            <a:ext cx="27892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800" dirty="0" err="1">
                <a:solidFill>
                  <a:srgbClr val="0070C0"/>
                </a:solidFill>
              </a:rPr>
              <a:t>yí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gè</a:t>
            </a:r>
            <a:r>
              <a:rPr lang="ja-JP" altLang="en-US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yī</a:t>
            </a:r>
            <a:r>
              <a:rPr lang="en-US" altLang="ja-JP" sz="4800" dirty="0">
                <a:solidFill>
                  <a:srgbClr val="0070C0"/>
                </a:solidFill>
              </a:rPr>
              <a:t> </a:t>
            </a:r>
            <a:r>
              <a:rPr lang="en-US" altLang="ja-JP" sz="4800" dirty="0" err="1">
                <a:solidFill>
                  <a:srgbClr val="0070C0"/>
                </a:solidFill>
              </a:rPr>
              <a:t>guì</a:t>
            </a:r>
            <a:endParaRPr lang="en-GB" sz="4800" dirty="0">
              <a:solidFill>
                <a:srgbClr val="0070C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04060" y="241519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EAD12F5-0FDB-4107-A84E-B1AA7FB9C3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28100" y="1706519"/>
            <a:ext cx="1168400" cy="116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65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" descr="data:image/jpeg;base64,/9j/4AAQSkZJRgABAQAAAQABAAD/2wCEAAkGBhQSERUUExQUFBUVGRsXGBgXGBgeGBkYFxocGBgYGhoYGyYfGhsjGRgaHy8gIycpLCwsFx4xNTAqNSYsLCkBCQoKDgwOGg8PGiwkHyUpLCwsLCwsLCosLCwsLCosLywsLCwsLCwsLCwsLCwsLCwsLCwsLCwsLCwsLCwsKSwsLP/AABEIAN4A4wMBIgACEQEDEQH/xAAbAAACAwEBAQAAAAAAAAAAAAAEBQIDBgEAB//EAEIQAAECAwUFBgUCBAUDBQEAAAECEQADIQQSMUFRBSJhcYETMpGhsfAGI8HR4UJSFGKy8XKCkqLCFSQzNENjc9IH/8QAGQEAAwEBAQAAAAAAAAAAAAAAAQIDBAAF/8QALhEAAgICAgECBQIGAwAAAAAAAAECEQMhEjFBBFETIjJh8HGhI0JDgZHBUrHx/9oADAMBAAIRAxEAPwDbx5o6I8YcByOR14gucBiRACSiE2QFBiIqVbU8T0P1itW0NB4mDxYLK1bHBL31Aaf3eLUbIljEFXMkjww8oEm7TP7gOXswLN2iMyTDqDBY7BloDC6kaU9BHDtJAwc8h94zczaoGDCBpm2ePhDfDO5GnVtXRPiftA8zaqv3Ach94zEzaatFdfzFZnTlYJPgYPFIFmimW18VKPWKVWoQmlWaeQSSlLaqA9CWgiRs+8WKwos9HOHgMTAtI4KXtEaiBJ+1ANYPTsIA6n/EB6CL5Oxwf0oGn6tczC8kdRm17TWruJJ5V9I8LLaF/pIB1/LRrEbJSE7y1463f6Amn4hLtpclPZgBKmxJ3wd66QXJc51eC5OrSA2l2Ll7LUO/NQknK8H6APFyvh0B3E5TY3UfVRr0hiNoWWUSJaQ5ylywOGLAeekXWr4pSinZk0xcQ6jN+AcooEsuxEsCJRSNZhrzup+pETkyCq92YlBsCEAv4q4NFS9vLnUACUkEtUqbOtPSFiZypa1XCUuXo3nqKx3wpN1YjypGhs1lWArtVgnANugeePGOy9lSpW/NXeBw7VTgcgcceJhZJnqXLUVkqN5qwDOluQGf28VjgvyK8wwtFrAtCJoJMu7u0zIVUAswNPI1g4fFEkA3ULJNGZIrzf6QltNnUEpvftAbkB76iB1d9jkfrDY8MZK6JvJKPbJ/Hyby5Exg4Cw/DdU3Gj+Jhr8Hi9JBcghKRgMhxxLiBPixPyJRzBVjxH2ET+FZwSq67JOqmAoFCvXzik43gT9mdCf8Zr3RqDYHzPVS/vHo7/1Cz5zJb8FJ+8ejCbC5VtOQ8YpXalnNuQiRTFakw3FCWylaicST1ipU8gUaLliBpgh0jrBlWtZwPh+IXTrUsrKWJI5+84ZFLhI3A1MBgz54VbxijaNvSmcgJUpgpLgGhTR3DaVgK26SBKSirYMmxzVcPfFoibGLwSqYLxYBL1JOFPzDO22qz9qLqR2iHKTcaozvAaHXOEipnzkzV7yk1AxNSSCDkcIKUmtCyyKLSGqfhitSR4fmLbTshMlLkpyqQo4lsAocPCBNobXmKJKVkJ0TTzxy1gGbOX2IVMWpW+MVVdIpjx9BB+G6uT0LLJ3xWxlsZV9RKrlwN3Q2Nau56PB9qtVlCiFKQog1BdXlGRRaDRRchJcDl9mHhFplupROZp6vBjg3TZ3xtdGmtG1ZVwmQAMA4QwqdGDwJsOSUqUSGKhrwD0yrFOzJDIXqKgcagROTPKCFHCoOlenCJTxq6XYObXzN6LJVlWmYFlRJSAKsRRN0NmMcYPmLN0uoji7NybCK5ci8CrJVRyr94rQsCb2bgXhTia08PSFSt3X4g3xXf4xFa5RV3iVEakl/GOW5N1KZaQGH0bDi4ENNo2S6qKrXIvADQGNn1VTI9XYns6N9I1Irzgi1YsdPSnpEEWVS6JDlOPD2YZLCEVuopg9RWruaEvnFJNKSF3X2BdnS6glwKjDGuETt8tlPldGtGIHWIWTaxVMSKsVY5M5wfi0M1qBKhUhQNMqaZj+0Lbb5ILceNCiXPNNCW4uHfLh5xcBvjr6QwVsoLloIUoNVNOOCors9n3w+Xq0NCduq6JcHHt9ldsSyAOHpSArRY70wlTgXSX5D6kw4tMv5b8FfWI7hvYkskMeDlx18YZaiNNXoE24L9n5H1CvxCqws8jAFi7nMAJ/4xotpy3lzQ3dUPD2qFXwnIecl/wBL/wBKvvCNv4DT/Oiij/GTHsueGoodCI9DxSOcejzTeRMzWsVKblEyIqWIsIVrRAsxMXrgaasiHQCUp2oBj9H04Rn9rlQmMBTFya6g8IP7ZZWEuwfQaPiRwgXa73nZ6BL6UJ+0GCcm60SzNJbIorOBzYB+bCBVSrpzLHqTi8FbKW97UAAuMaE6Y0i2dIAF4qKc9Dg1Ku/hFYuLdr2ojutlNlkgJZdKqGYIYs41rrrHrbI+Vu7zk444Co/PGBQ5WSr+bzUY7bp5HZgANVxywHj6xVYnSJ/FXkjJs5SreSQACagtWPSg0xKSQr85PzizZ9uJWujAbtFF6Y0Zs6cjB0uzomzUH9SS2GOdW0hZOcL0GozppjKyWUsune9GpFJsmCVNgWc6chi0OpEhlNRiU+pfyaIybKFTJbpUob2DaA1fKmXGMbmuVl3G40O7NsNEuSVKVuoADISh2uCgJBzpGZuImz0rurVdmoCkh1LKHYqBSkUD14Al4+i2OUFIUCHBI8LqYzlps8mVPmCWpaJoYg0ILgOKVdnpxiSl37jzhdewottklLl3pZvC8WLgqoTi2bNTiIUTAlJBKSd3PDE4DPDONUqxFQAu3EitaFR5fpH2jO/FMsIKSe6Unxvf2i2F+JMTJ8qtCXaltLXU7oVQEZYjDDFvOCCHoqpWO7RgWxwp+IDVKvyyMxUesWlTEcX/ADHpRimk4GKU3tyKFyQm4BVjcVRmdm8x5wwklyhZzJB6gg+cStNmDv8ApWn/AHI3gfAGBJNoUEB04kFyWYg1yeoY8aaw0moqxNyHSkXQKHdbAP5COhSTiATkWL9SMYIsqbyUqUkA6acoDtEu6oZCM8YqWy7m4krWhJSoClCHGAOheucDWeyKJLXSSw3SDo9PeMDWraBSsscy+bFhRzQZ46GCLJtcoVcYVqzHOhqKYCJptqobK3F/UX25DJmjVCFeZT/xhL8KFrQnqD/pVGgnpEwTFJYNLZnOCSojHMkmEXwqj/uOT+ih9YP9KVjf1UbZZrHo8pH09I7GA2lKhFShBBTANoJLghhXwHrjFLon2RXAk+KkqUkktR8uGTau8WT1vDRkmFqikSxeBuh2xYPlnFNokFTm6ohsuGDnCJXgWqoZOGc4a5Vx4RVaAAmqybqRSj0OKiAztpD4m+VIllqtnJakoQlRxKCSNWD5YwJaklQSTq/hFNsUVNiGlzOlN0Pygqb3Ue9Y3Y402edkndJFEgO/NX9Rfziieu8tOLAHybDwgqWndOTXv6jnAy5TS0LyKCepx98Ia3zSXX/oq6dlezJdV9PMn7Q12Kgqm3k/4U8yWH18BA+wJe6skO92lMN58eAjU/AWynnIJwSDMP8ASjxx6QubJx5FMcW2kE7atLWtKEvcSlCCps94EOdGBcQRZklC0EFK7zgDB3bA+8o5t2zp/iaahTjEqPaBQU+VUseEUbAsnaTUYm6p26pNejx46Tq2b+W6GewfiCZ2Sr4QghV2oWTQAABNMhiSKw22dLF3tVkC8+V3FV6oJ9jlFNosyBMKbr1emhrm9XJguxSioLCkBgo3QaCjgDwaBWh090LrVMDqNAK1BpU0akJNvWArs5SA7KSQCa5BVXd2h7aJYD0bEnNqaxD+HKk04N0MPB8ZWiU1yVM+cS5CkKqCAT6iLZ1i3St6jeGnLmfWHXxBsZUpQqCFEEYuGph7xMJtqTd0FqpIrwq8erjd1xMTVJ8i652kop0ZjwPLgYqtTNeLgAAXQHBblTLOO7OnsojL/iqo8C/iI9tm0GWkgByaE6AVw1akV4vkkT1xdjWUkhIunAVGXBtBwjk9JJDjrRvWOWKY5Y+8oPnyQEjrGfjxdFnsR7QsN1Yu0IHT28UnZYSorBBIYNWg4dT5wVtyaUs1CUKrxSzf1Qv/AOorVPEugS1WzJ1i8MbpV4JSkthtgBUF6dnd6hRfhmPOAvg5DzzyP1i/ZqmXM/8ArJ8Jih9Y58FI+ao8PqYhlVRn/Y1Ytyj/AHNgsR6LFCOR5Z6IHOwMBzJpIAzOfvi0HrS8UTJcVasknQjKnUosXo5LMGpTngTwGkSMkBw/T0g2dZQx5uGJ8YSWjb0lMwpvOQpKCGNFKIA5iuWAB0gRSiFsKVJw8/fSFtt7ymwcAfXzENTNBoOXvxhFaVkEcST4V+sa/TtJ17syepVlqkOskZpIDfzEAZwVbl78vzwyBiFkklwrKo8/xHLeCZo0FOFQT4xstRVmF7ZG1TLqNS4x5v4YxRtQuiWkZt5f3gi1SbyUl6CvA9Y5Psl8pqHAZuFPDCC5JbXgKXuQsEsqdCdUJ8Qt/KPqnwhs+5JK2qs0/wACd1P1MYD4VsPecVvAf5mUCeDVjbWEzpctKFLu7+6HL3WwGbCkef6jJzVLRrwLi7YD8Yqa0yKs8xD8rs0tyeJ/CA+YeKiP9p+0R+LZe+lSgSUAkM2NQFHkF4ceEU2VNycgFTAgl+QRd/qIjJUqXsyzkuTNog7xLBVakY5AfV+UeTaXnGW1AkEniTgBygfZKwLybz5twc1prA1jUTbFkkGhAGgBDffrE67L8uim3d9Y5xySlgMXB6esQ2yU33Ja6o5Y3qD18osQkCjuqj8mLUyq/nFK0SvbQn27IKly7oBCXvcj61AMZi02Ui8/dDh41k5AK5ir9AbrUbujrGft9oAUUEOVOoUPdTdBNM3UI0YpqLTTM81cWI5FgWwNAUkgP+pOP46QZtJlynHtqekTVvC6CpJAq4pxbSvGFomXXBOZLMc8uOv9o9Xlb34Mla0NJSDxr6Al/KHAtIUlJFcH4QnE3Av3ctYvsVqQEAAEMCSMWb61wjLadtstK00ij4pSwln+a74h/pAitlHtO0vCtLp8MXp4Qfttd+zhTF76SKZXmc6bpziqWUEBV6r0ANTnh7bziscq+Glfd/n7kuD5PQJYXTMWDT5RYc1Ejq0XfBCnmL5D6wJsuYRNpmlf9azBfwMHXM5D6xHNqEk/t/2asP1r+5slKrHI6Q1I9HmnoA5ilcXkRkPiO3Tv4yVJlzezSqXMWSyTVBTjeBoxMUbrZOtj+coAEnAVPKPnlumLKkgkTL0wG8EhIdwU0uuQzbwJbUxoZlmtYClJtSFXEqUQZYPcSVEUIxZusZraBC2quckzlArW4Ka5MaJHTpE3NS6J5E0aNRN5r129QGmkD7SIVMQBW6CCWZ2LeX1i7ZjshS7r3UklOF5g918q0jk1N+Y+QDVd8tI24WZ863ZGz2oCXeJIqumNXJceHnEpBoGCi+8ScMg1efkY9siQOy3tVFNXxIINI7KtIJUMGFDqCXEaXau+jJGKtPzQOqeOzmKIAuuAeObjwgyyJUEA9mLzMCSAODtXGrecJ7XL3QgYrU5q9BU+QAjUh1qTdSSkgJbMqcgMNXYdYGRNVJ67seKXXY/+C7L2YUtQJIJOu8RXmwIHWC7XYyu2pCFLJSSpV8mrpcXWDXakNSsM5Wy7kqTLCrigCo8VUKsDqYK2XagVLSZl9QIfTpwJy4x5U5uUuSZvjjSioMy+3ZMxNpQkkMQo+b0rjdH+x84GXZ1KWi7VTl6Ek3uzqycmTjlB/wAZK/7mWL6QwSoJOKlFTBjwALj+aIfDc0C1ByQ97E5kBudH8OMBaWnsEopuvBo7Ns8oCikh2AYilHp5+UD7Hs9xYNVKKVBR43hQcPtDhAcn3rAVrloSpzQAKNDmWqz1aE82y1VVCvbMkqUN1zeCqNutUmvANxcjOLJaHrmWD8nb1PjELWm4piqhoOdfvFsksOv0h6JeQPsUS3DAKLspWZ4kkl2LZ0jNbclfOlFN69eWWHcYJIN7kSMdVRpNqzACijkn0fLm0J7WklUtYUOzq9a3lMAG9+UGK/lQJa2JrTZVS1KlndvO1XZ8GPvGFdkst+8lRIKeFXyIemdfzG3+IrCFywtOKQ/T8GvjGP2peBQtLgBQCwONCaZj6R6mKsmPi/3MclwlaGJlAAnIZ6+3gfZSQZlHIGupYkNn9ohMJ3Zaamp4h8cYtM9SZoWsirJYHBrx8Y6EeXX59gzddjG27JSpKgCQMKV54loVWZcuXMmSiwmUN6m8CSQkcQ5p/NDO1zSbOsgkUZwWy4RnJkxAnhISQXJJOBKmqnMUENDCkm0BzLtlh7tQCyx4qVDD4El988QPAQq2VvFNQ6RebheOQ1+kOPgY/LHFSj6D6RL1PUq+3+y/p75L89jWKEejpMejzjeCGMj8QrCdo2ZRZuyn4lh/7bOcg5jXqhZtPY0qeUmYi8UggF1AgKZxQjG6PCHkrVCXTFEpctMqddWFPLmYl2AlKUEjMgXiXzeMva0gqlpllcwLnOlS1ZKBVRxVDZNrGtX8LWZ37IFq1Kj6mMbtJKu1vb6yieADM3Uh1UuAHebAYcojx4iZHZpLDIKU1CQQ7BODDuhuTCArRQjRiDjTi8T2fNWqSkkkqIDkpuk0qbv6eUVWtTFYOH5jf6ZcpV+dkPUOohyQES2GABOL8XgXZgJDvUkeFW6UiyXLCpSa3bwIbmHp1YdY5suSQSct1hWmL+cbZuocfuY4L5k/sLLUt7yg5LdkDxJc8jRvGPo/wxZ0pmoUpgBq2O8B74x892XIM2bgwB3mwJz8HIjfr2eqaAhJYKTRxQ7pxoTixjP6lyUOL72Uw1ytdaNla7AiYUBykJcsk3elMuEJ7FYBKtgqpQW7EAsCAogKIN1mBoc2OUNrLVssR4U+kXiUAaAAnFs8q9I8yqWja9tNmL+OP/X2fggHwUTA9msu/LmAKUSohgH3QchljjlD34kst4qJoAkMdCD0xBbqYr2LKCVShoD+YZpiXybse7OtV5ILKSCBRTuOd6sdnqCjdL7wIcDLmecU2tRAUU5MB5CPS3KwTkPMmsDjoexRtKz3SgAEhCwnByAf1Fzq2GHAQUgEjrHbcd5XP6iOSVgY/jCCgVQHbZRK5T4PWFm0gQpKEBxVbM+8FUJh7MAKrxYBmbiK06+sJNpr+dK0Y+sd5tA+pNNDSyI3VOkg0BJDOWfKh0o/Mxmdp2G4vDdU328RGyWd2FVpl39264FaZEfeK4JuDFyRtGQulM191wLocYg51zgK1TBMSWBBBLOzkpo9KQ9t1lKSTm9NenGEE8kFK3F28t9B3QwbNwfGPQw/Va6IZEn2PLKq/Y1Hl6QgXLdaJg/YH4kNTyPhGk2UhCZRRXeYl8304PC3bdnZBJG8L13kxPk0O8jSaj2TUdqxds4FkFOJZJari8XpD74Rs91Evje9SYzVmmlMtBww9SffKNnsxASUgZOB4KjN6t1r7mv0y8jto9FC5lcI9GA2EFRSuL1RQuKE32CTTGA+IpvaKlqCSAZiWvFQwreSAaFnoWcgR9Amx862tJVLvEJufPSd5TlYKqs+H54Qk+hJDzZ0v5QN5ar4vuqigCNMjQUyeA7eFK7SlaHoAH55wdstLISkBQ3QAFVIcZnM1rAe05odRcgp3WYgFqUOmeeEa/SyUZ2yHqr4aR6abyJIS95grhugEeJ8gYO2YFqcHeUSDTh/eKV2e4iUf5E0GTpGOQzpB2wkC8pZcsyQBnrhyHhGibtOSZnXy6ZTsCziWkIFVM6jxLH6+DRvNkoV26KgJANM6jH3rHzq12lcvuM0wrBUlJdQJZLrcurvBkhOBd3cae3TlJmllHupNCdVR5+SfxXys0Y1xjRrbVthKJjVBTUpcVvOBg+F00LZQdZraJiQtOBp10jE7Kswuombyyt1EUqXKRUmpbxbB4EXblJMxIdAdwXAGIozuKHyhGklvsPJ8vsOPjG0taESze3wgpbu7qi76n8Rbsuc0yUCf3NhW8Xy0u+cZfaFoJXZiVE7hOL/AKjxxYDwhuqYBLlTbhKkgmuFDXk45QYqKts6Tf8AKbQocEe+cAT5pTMCrxYYJTmCWJVkfbRTZtuPLvrupcqDVoQWbHhXjFMu2X5csFJ3yXu5fqc+8xC0nQ7etBdpUFEtmx8Y9LUBlmIV2i3JQs3cGGorix86cInZdp3goqTdSkOTjhVhxaC2vAIt1ss2qaoUHONAMDStfCusAbSl/MlKyqOrv75Ry02++tAIusrqxIY+ER2ypKJktzQmrkt5eNKwYxik2wSk01RojhEJQZKlAAkJUQ/7gHHpGSt20VlgFFhgxIDB24nrFsmVMCUKUsgKKQxViFZs/DzgND3R61o7QBTh8SwbyNehjPz0DukbqioHgq8qvX6RpLfKKJjlVDk2JAfpzMZ61qHaqQe8P9wcluYehjfhqFKzLKTleuiMi1JlzJaXVe3goKFLpe6xAqah+J4CB9oWhShMClEqCFFjlUAMeMStkhXZktvp3knAljl7ziUqQZ0wXR/5EAEjQ4kvyPhGhwjqSfQE30AoSVSkHIBL8iI2dgmVQOJ9D94ykux3XrRICWScWpR3o+sNtjrUm0BKlJUFpE0Nil0gFJ1DuQaaZPGL1TXys0embbkqNUo1j0cMejGbCCopXEZm05YzPRK/W60CTNsI0Uen/wCiIpyQlErQpgScqx862ogJQkJwVMKk9s5JvJJSUtrRnr1MbS0bcT+xVdbv0Jj53tiYo9qLiqzQt1rBLVe443Rk+MTnJE5o2OzpTCgunHFyC7451+sKFzu0clLhRdZ/lCjh+01fkGgrYtrJQN0JG6GclqYPmzQBZTRL0dn4Cp8m842YOm0TzVpGlt8mqQK0ZtTh9InsOab6kpwFDhUs7+cEbQkG6AwfMgOpgcQ2ojuzdliWLyS4UcGZiUl21DvE55nqAkYW2yyftCWr5ctBRcXvYNeBGDY1LuYfbOX/ANwgD3RUY+wj5k3DvnHgElo0+zZ/z0qLDkDhdOvF4hKVOh0aK22d2dL1GAL+YbGPWWyJMwzBhVF0jMFnrjhjxiJt4ejY/tA9DEv+pqfAY/jWO5HUZH47A/jJYAb5Qyb9SoM2Ym92KDS9LTXhlCv4xtF60y1HQpH+VQ+phls5V1Uk/wDxJ+ggqWtHNJ9mvTJl1ARLo7US1ccNc4XzpKSkOUywFHB2IyqBTCKjtAi6nNQfwjkudQVpCp+wz3pnLbKSVlwC3DH3WKTY0F91LMMhHLRM3jHr5w8uWPhDHIXbTs4TMlBKQMTRslJb184L2hZ0rWgliQM86h6coHtxKpyXCUgUatSSk/QAVzMStyrq0N+0+ohVLlaoFeUEmVKYMhL490c9NY5cCg7AkCjgZVDaVgdNoJflFtncjvAdM/fpB6D2dtWzUTACtL/4SQfEQn/6TLK7xQCaVLvjQxoZcw6uGxOJ8KeELVveLNBtPYONIS22xqUbyReY8XAwZtDANhnIs61LVeKTS6GdJZy1cM2f1jTEqCXZgYx20lAyi1D8zDgCPSN2GTmuLJSSTshNubxwSSLrUVvMa8Kv0hrsiwLlz96426ygTeWq4AomlA4YVNGwhAVAOSmguOx7zoFT6U/tqrBaUNLJUBQFiQ4oQ3lEvUx/mK+ndaNCUx2BlbQlv/5Ef60/eOxkNQqVYZmJCRzUM+TwHO2cr96A5yvKp4CNFOU36R1bTg8L7Sok4jzOHJoCQGKp+yk5qWaHuoY8BvPxjF2+QiZMQFZLCCm8knCqVlGCgoNTTOPoM+eX745MBpq+vlGItCk371yZKaaqiQ3aOWvFm3Tj0rBcdk5DCx2dMuXQVKxRyaCrV4PF0oIZCVECpW+pG7dyNSrjh4U2dW6CzAKJPg2tcYHkF+yr3pjDi6gWjXf8J8e0TSUsqTN3aJRUxID6uaDF9DVj4xSixiVMlbylBRPfb9pbAMwHB4hKSZkyYi8VBlJCXI3rhBHi9YXbKUSsFV/vOyySUi6oAOaAOcBrEG1SbJtVJo6iYDNmAXWVMySxBN1wX48dI1Eqyi+FYHlTxjL2SQpNoW6VB5pIcGo1GuHlD0zSJwDlqFuMLpIP3DlocsSekWyJLYk0pwPHygSXNBWfyOvL8weSMRCXa0MhF8XbPFxMwYpUAa/uIcs1csxF9jl7sskkMhA8nZ4X/GVoWFSUBRurDlIzKVZ65UwpBgJPZIBbuBzgGlk5cxDaSOocpe6kuHy+0e7MsliMa8aHDSsEy5IupDlTYXQQ+bViaEpal1xqeECwtCy2gA0zAfnHZQF4KLlgRzKvxBNqSgqJKn5D6xQiYAHQDSteUd2cctVmIuBAok3yVcCAAmmJBOmEBbRHzEtkCK64+kRtW1ViZKIIZRuM26xIy1FawRtNTzEs/dw6t9IaX7ipV0cRearYUH594xZZ03ZKSWP7myxY194xGWSCHamUXiUkpOFacW0HvKAtSsL60eljSsL7UplsHLqApxz6QxEsUFQEkEMTVsixqOBpA85G+SKsQ3UQGvYbxsU7fkAJAxKWJDkPk+n9oyUxZIY6LwNKoenjG328h0gHOhIACmZ6ZRitqSRLnFKaAJPDGXw91j0fTxSdpGabfkFmpJKgxqiX4gFxzwjQ7Mn/ACpQfAA+JV9oVS6VdNAkgHF0jEtUhvrDrYNseYAK9pLvsaAXZigfJYHSB6hOUaKYHUhmbYj9yPEfePQ5C1DJPjHowcTaIrZbQCwJJJ156YUjPbZ272YT2TTJhDAfpKySEpvFQqeZYZVhla5y+0SEJAJUEglyHVuvlg79IS7ckiyrlpWq9eTeSQlIF1W4QcyWIc8fGE5NI1Y1Gq8jS2bVShAUopReLAHkVdKA0zY6RnNoTErm9qFEqAugDBjibusEWtcqfLuzr60EvcN1NUvjcINKjGPJt8uX3JSEnIsHz65awF6gTJhTl8qpFNktIEhRN68SWehw9GPt4O2VPBl2dLXi8twWuhlJJVzBD84q2kqYuyzFFKvlrNSDVCpYJUOAUlukCyVXf4fFlTEpfV1YUo1D4R6eKXy3X+Dyc0fmN3suk2apqgqI6OfT1iqcqqVKSAHAS2Bd3Bp7rhFdhlFZckhKioEA1Vi1RUeIw8DLdZUC5VmKG3iQTfFGepqa8InllyTi0TjHadhNktRVMe7dAJDqqTeZrtBdBIOOnGPTUus7jkkAmlGDdPzwhXIWqWQbt0rUWNCVhyzsaUKRXTrDexIWmYb5cneam9gWDNQGmeXOIqbvaK8fYKk7PALsSC1HqKNjUqfjwi2XZymZUpCVFgDqKmj+6RWZqkuAogElTcSXPnFE2VemJcEirk1DAEAV1JxhF8q6HZ63WdE+cC6gpCboUCWYkOKFjWBpbdpvJClpWlh/kAVwujjhSGHZqSDcKQOIcsBUA4ZDF8TSEkstMJSzJpUEnuI9npHOSVNr9QK9minziAWLGj8i+kDz04jUu/vnE7LJdJLBN9n6Gr+849OevMNBtD7o8qzbxTpQ+D4RCZKupUHegPsRObaCTUOcQHFeVcvrEbWW13gSXyYYYanDhBbVWDzQqmSDMmyhgyrxPAEfgdYIt4aa2V0D34xBMwJny3DEgpYkVLh1DgzN10gra0wCYghV0pGlBz8I6Moz6BtHTZSkB6f2z8IlZ2JSPeBgjtDdC0kFL5Ur74xUh3B4k0wwOHCO80MugiaiF1+8XwdvSLxaVOpJFPoeOEBYqVzEPxaF5WKPiW0kh37hKhwYf2jKWtzMBJJe+ST/AIaesaraZSSy6JUlQ8SPvCi2WUol1AKSGvDvMmrHDEccukb3keLHaVmZJSl2KLSv5yRqiv2hxsdd2ZZ/5hNRl/iGPFI8YRySFWqUDgQ3N8POHNtPZrs5usO1VSlUlSPNiQ0VyU1X2/0zoun+e6N1d4nwT9o7EErS3dP+n8R6PJPSEstKTPSbpLOpy9GBINfdYr23YbNPkSpk6+yL6ElLvU1w4IDPBMgsZinFEHLAlm44A+MCKAVYpgqezWldRrQs/WI1fZRNraEs6XZZb3ZcyYcWUts/5axRI2qrtkJlyZMtzjddbCp3lVwBxEWWhwB3Qw9thCuRbUonKWVPcQojS8pkAf7yekNGEYqzm5yaXZfJt8y0SLeJiyu6krQCwATLLsG4NX8RyTIBFnAUr5cyWa90uQC3H86xT8IqH8QJShScmZKOm+l687pHWO2MEGzkmt5KW0UlQBbz8I2+nmtyhsxeqxTTSlr9TfbITelKybBsWA11iq1yCRKmOWEwBi2FOpLjDQCBNnW6Ym6lBAvAlRKXZ2ukBx7OcdlSkrmhS5kxSklLA0DuRhgOjYCOzyitEMcW2GzbKkkMGIU73iSQHJ3cq6DSCbTa0qmkKWygbqQ6QyW5viT7woRs+Uo0WHq73S5JcFsiMudGwiFr2ArtlTEz1JvKcJAPNqKGkY3O7fSLxi12NQpg70AcsfqDFkoFKrpU5OAq4Znf3nC+TsmeReKgsKTRxWopVjrrFsiwzUXQQHAN2vjgx8I6L/wFp+Cv4hty0MlK7oUnAIc1UoO47tM+EVWN1lTpBLqF4/pZgQDyGGbQHt9ExU6ReF0lklif3k5klmMdsM9Zd0FyokApIBL0PKr9IKavvQJXWkamyE3E6gHnn9o4peZBD6tTjA2z7U6U1LuQxDVCiP00FRxj1rnfNCVdxTB3YA1pUVf79F59MbwSMsMCTQ7zBII1zFMctOcRWb14glnoTi1Y4ubUpCW0Y1I1aO0ulrzH+U/8XgqKi6O5ctkJu1ZZuICFKWVBmApdIJU+OEC/EKj2lAXADMA+da5Ow5GFm0FlM6QUqYlTOHBYkA6Gop4w6tiTfLtVmJNdGrjrTWC1fQH9ySrVfSEkJu4kNnF0hT9PrSp64xRLkEYpo2MWoUEvuu7VbiI6l2HoEnWmYJwDoNHYE93gWqfHLB4oE/fLggN4vg2LdYLsezmN++rM3SEtvdHz19TA+0lUKQN4keA45Vhsacqi9E5atiDaU1C1ISrAXn0FONB+DC/4mt/ySmU7IO8SCC+AZ+ONKuIeWi6lSDRjm9efQsOsZf4o2ihaQlCwsgbxBBFSAH44xuxrJJq/f9vYjUVbFipRM0EYhI5VY/WGVsmPIQpyTfJchnURVuG75QLI78wvVNweOuDNrBU6T/2oUpaSTMdIA7pVeBHJg/WLSdyS+4F0z6LKJKQd2oGscgTZUy9Ill8UJz4R2PMa2ekmL12t0zFXQlykd0JB6cngPZFtvTJso71+UqmpTUDzgOZb5QkOtdFLJBrW7SgxPSK9h7SswtEsoWi8VXWIIUb1G3h6RnspRdaUIRL7QywQsgYEmrmj4YPRoV/EuzZCLOZstCu0dFbymTeIclLl6Pic3aNfM2cyCFlKUA1KsG5kwm2j8ZWGUi6ZptDCiJIvJpgL3c6kxNxbVNlll4zUo+DFbNtKkzpSkpWbsxB3QSwvi87UAuk9I0NssITaDX/x2gqH+dXaN/pVC60f/wBHnLITZZEqSVEJSVOtbqLA4BKasa3hGsm7ORMV2qxemEJvKBP6AzsDqHbhwimCa9On9xfWTl6tp9UF2nayTNZaVpBAckb1CSAw4EmKv40KmUYbyW6H1MKQJ99QWVL3u+QSWFBxdmzyNDF8i/eBWghqkmgGeMOsrffRi4JbCZdrZWAxx9iNTOtCCKneNLvJ2PNqx8+l2lOBCu9i1GrX0jSptepYh8cc2xHukc5+Edxum0OZdtUGCVLSAMAS3hhBU3bS0pe87MagY4VhEmZeer0y44YZPFlrtTi7Qln8G8qxyV9BbSdMPl2/tCZpAc5DCmmlBFtm2hheQ4GT9dIS2I3gQkByFUpj/YRYJ7Dep4gdHxgJJukc2o9mkTbUliE3QcjUjKIzEy1kiaARk4Jr0wz8YTfx4ShIowF7jqffKCET7wH1ENfg6thU2yovEpmABVCOGFCWIxdsIgjYEm6bqiHbAg4GKZyjSOibhhXlCqNOw1o4v4ZQplKmTFMd2vdOvtsIr2/ZSyTShAc3j3qEskOTxLcTFcjaqwsJfFTGlPbZ8oLtFrN+iiGZvAQyl/x7JvHy0weRYZ90KSiWQQCKAFjhoYjaTPShRXLIABfeURwDFRHDCGMvaKx+t+g+kEWi2FcsjdUSGIpnwPDxjo35GktC7ZW0jMQAoEKbgzClCzHBsYW7Vn3lqH7WGGJIBxfDDSGezLMqSkoVdupa6UhncAqLYgkk+UIdsW0hdXZgB71eL4HynfRCdqFENqAJQijkhQxZsCcOUYe2rCnIEtO8kMlLK13y1cKVPSNbb7Y4QDlefqGyzjHrlEKIY/8AkFatQa9Y9HHw5d7IO+J21n5i2vPeALPQcRDe3y0ospADtddRLl3AblUecILco9qsPQl241h1Js4VIWkrCiE4O5BCgrDWjPhCU1K3vegvfRsdgz0/w0rdPcAwGVI9AXw/OULNLAUkABs8iRrHYwT+pnoQ+lGM2wo3JUtIBuJVex7xVpnhrCaXJUmYhZJ3FpXp3VBX0jTrkhVTEhs9OceS8jNiSAPjXZS5ttmFSlKQbq0BRJCQpCXCQSyavhrANn+HaVjWWmXeUHqyQHJyGAjqLKGhZTbYK0IJWywggpS5BBB4io840Mq2rIG550Hl7ePCUIKlIEI5MK0cRfOK/CLf4Z2vG8BkXiSUVi5KYNsgykyU4XRBcuiQMWwescSmsGSJYeCr8AFk0kKdhTQRC1X5ndZNCCRiQW1wwy1jQKsYaKkWECLc8lVYnGN3QjsYMsBJFS4cgkVJINDSpgjaU0KS2JFKYOBjxHSDp1nAinsH0jo55RegTgpdgki3X1AFJTpiRhDQrABZL0d/POA5llbCkQQlV26SCOvHpFMfqKfzqwZIN/SGdoCAXZ8OmNIrmT72fhlBCZimyy9OXrAlqlLP6m5AfaO+OivE5KQXSXYhj7YwatRv8xrweESLPdWlZJJBFXrWGs1JKwHwDktVuH5i2OSnFteCeR8ZJe5bPtIao+sSs9qGjNo+eTeML7WkpFTg+AiEi0Mu7U4w0XydI6bpWxlMtZ8DWBUzvmE8GHWK50+p5CBrPad4kAOOGkdF0zqtA9skXgo0zIP89cdHeM5bZYEySBQqWokasaF8CwYNqDrGitkpRW4LJ/bWEs6yNOQXo7swI0eocHlGrDkTnb76ITx1F0IbYfmk9fMwfsdbKUTRJlr8kE18HgO0ynntqH6O0FoF2aEcFjoUK+ka+akmyHmjQ7BKlyEqExSQStgFJAAC1AYx2KPhm2XbLKF0GhPion6x6MM6cn+puhaiv0P/2Q=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503" y="2251521"/>
            <a:ext cx="2703950" cy="1783039"/>
          </a:xfrm>
          <a:prstGeom prst="rect">
            <a:avLst/>
          </a:prstGeom>
        </p:spPr>
      </p:pic>
      <p:sp>
        <p:nvSpPr>
          <p:cNvPr id="21" name="TextBox 7"/>
          <p:cNvSpPr txBox="1"/>
          <p:nvPr/>
        </p:nvSpPr>
        <p:spPr>
          <a:xfrm>
            <a:off x="5582943" y="2312044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一个电脑</a:t>
            </a:r>
            <a:endParaRPr lang="en-GB" sz="4800" dirty="0"/>
          </a:p>
        </p:txBody>
      </p:sp>
      <p:sp>
        <p:nvSpPr>
          <p:cNvPr id="22" name="TextBox 13"/>
          <p:cNvSpPr txBox="1"/>
          <p:nvPr/>
        </p:nvSpPr>
        <p:spPr>
          <a:xfrm>
            <a:off x="5244325" y="3303033"/>
            <a:ext cx="36420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800" err="1">
                <a:solidFill>
                  <a:srgbClr val="0070C0"/>
                </a:solidFill>
              </a:rPr>
              <a:t>yí</a:t>
            </a:r>
            <a:r>
              <a:rPr lang="en-US" altLang="ja-JP" sz="4800">
                <a:solidFill>
                  <a:srgbClr val="0070C0"/>
                </a:solidFill>
              </a:rPr>
              <a:t> gè</a:t>
            </a:r>
            <a:r>
              <a:rPr lang="ja-JP" altLang="en-US" sz="4800">
                <a:solidFill>
                  <a:srgbClr val="0070C0"/>
                </a:solidFill>
              </a:rPr>
              <a:t> </a:t>
            </a:r>
            <a:r>
              <a:rPr lang="en-US" altLang="ja-JP" sz="4800">
                <a:solidFill>
                  <a:srgbClr val="0070C0"/>
                </a:solidFill>
              </a:rPr>
              <a:t>diàn </a:t>
            </a:r>
            <a:r>
              <a:rPr lang="en-US" altLang="ja-JP" sz="4800" dirty="0" err="1">
                <a:solidFill>
                  <a:srgbClr val="0070C0"/>
                </a:solidFill>
              </a:rPr>
              <a:t>nǎo</a:t>
            </a:r>
            <a:endParaRPr lang="en-GB" sz="4800" dirty="0">
              <a:solidFill>
                <a:srgbClr val="0070C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04060" y="241519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6AD56B0-6609-4174-A219-6AC6A7F785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60948" y="1130300"/>
            <a:ext cx="1146652" cy="114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67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" descr="data:image/jpeg;base64,/9j/4AAQSkZJRgABAQAAAQABAAD/2wCEAAkGBhQSERUUExQUFBUVGRsXGBgXGBgeGBkYFxocGBgYGhoYGyYfGhsjGRgaHy8gIycpLCwsFx4xNTAqNSYsLCkBCQoKDgwOGg8PGiwkHyUpLCwsLCwsLCosLCwsLCosLywsLCwsLCwsLCwsLCwsLCwsLCwsLCwsLCwsLCwsKSwsLP/AABEIAN4A4wMBIgACEQEDEQH/xAAbAAACAwEBAQAAAAAAAAAAAAAEBQIDBgEAB//EAEIQAAECAwUFBgUCBAUDBQEAAAECEQADIQQSMUFRBSJhcYETMpGhsfAGI8HR4UJSFGKy8XKCkqLCFSQzNENjc9IH/8QAGQEAAwEBAQAAAAAAAAAAAAAAAQIDBAAF/8QALhEAAgICAgECBQIGAwAAAAAAAAECEQMhEjFBBFETIjJh8HGhI0JDgZHBUrHx/9oADAMBAAIRAxEAPwDbx5o6I8YcByOR14gucBiRACSiE2QFBiIqVbU8T0P1itW0NB4mDxYLK1bHBL31Aaf3eLUbIljEFXMkjww8oEm7TP7gOXswLN2iMyTDqDBY7BloDC6kaU9BHDtJAwc8h94zczaoGDCBpm2ePhDfDO5GnVtXRPiftA8zaqv3Ach94zEzaatFdfzFZnTlYJPgYPFIFmimW18VKPWKVWoQmlWaeQSSlLaqA9CWgiRs+8WKwos9HOHgMTAtI4KXtEaiBJ+1ANYPTsIA6n/EB6CL5Oxwf0oGn6tczC8kdRm17TWruJJ5V9I8LLaF/pIB1/LRrEbJSE7y1463f6Amn4hLtpclPZgBKmxJ3wd66QXJc51eC5OrSA2l2Ll7LUO/NQknK8H6APFyvh0B3E5TY3UfVRr0hiNoWWUSJaQ5ylywOGLAeekXWr4pSinZk0xcQ6jN+AcooEsuxEsCJRSNZhrzup+pETkyCq92YlBsCEAv4q4NFS9vLnUACUkEtUqbOtPSFiZypa1XCUuXo3nqKx3wpN1YjypGhs1lWArtVgnANugeePGOy9lSpW/NXeBw7VTgcgcceJhZJnqXLUVkqN5qwDOluQGf28VjgvyK8wwtFrAtCJoJMu7u0zIVUAswNPI1g4fFEkA3ULJNGZIrzf6QltNnUEpvftAbkB76iB1d9jkfrDY8MZK6JvJKPbJ/Hyby5Exg4Cw/DdU3Gj+Jhr8Hi9JBcghKRgMhxxLiBPixPyJRzBVjxH2ET+FZwSq67JOqmAoFCvXzik43gT9mdCf8Zr3RqDYHzPVS/vHo7/1Cz5zJb8FJ+8ejCbC5VtOQ8YpXalnNuQiRTFakw3FCWylaicST1ipU8gUaLliBpgh0jrBlWtZwPh+IXTrUsrKWJI5+84ZFLhI3A1MBgz54VbxijaNvSmcgJUpgpLgGhTR3DaVgK26SBKSirYMmxzVcPfFoibGLwSqYLxYBL1JOFPzDO22qz9qLqR2iHKTcaozvAaHXOEipnzkzV7yk1AxNSSCDkcIKUmtCyyKLSGqfhitSR4fmLbTshMlLkpyqQo4lsAocPCBNobXmKJKVkJ0TTzxy1gGbOX2IVMWpW+MVVdIpjx9BB+G6uT0LLJ3xWxlsZV9RKrlwN3Q2Nau56PB9qtVlCiFKQog1BdXlGRRaDRRchJcDl9mHhFplupROZp6vBjg3TZ3xtdGmtG1ZVwmQAMA4QwqdGDwJsOSUqUSGKhrwD0yrFOzJDIXqKgcagROTPKCFHCoOlenCJTxq6XYObXzN6LJVlWmYFlRJSAKsRRN0NmMcYPmLN0uoji7NybCK5ci8CrJVRyr94rQsCb2bgXhTia08PSFSt3X4g3xXf4xFa5RV3iVEakl/GOW5N1KZaQGH0bDi4ENNo2S6qKrXIvADQGNn1VTI9XYns6N9I1Irzgi1YsdPSnpEEWVS6JDlOPD2YZLCEVuopg9RWruaEvnFJNKSF3X2BdnS6glwKjDGuETt8tlPldGtGIHWIWTaxVMSKsVY5M5wfi0M1qBKhUhQNMqaZj+0Lbb5ILceNCiXPNNCW4uHfLh5xcBvjr6QwVsoLloIUoNVNOOCors9n3w+Xq0NCduq6JcHHt9ldsSyAOHpSArRY70wlTgXSX5D6kw4tMv5b8FfWI7hvYkskMeDlx18YZaiNNXoE24L9n5H1CvxCqws8jAFi7nMAJ/4xotpy3lzQ3dUPD2qFXwnIecl/wBL/wBKvvCNv4DT/Oiij/GTHsueGoodCI9DxSOcejzTeRMzWsVKblEyIqWIsIVrRAsxMXrgaasiHQCUp2oBj9H04Rn9rlQmMBTFya6g8IP7ZZWEuwfQaPiRwgXa73nZ6BL6UJ+0GCcm60SzNJbIorOBzYB+bCBVSrpzLHqTi8FbKW97UAAuMaE6Y0i2dIAF4qKc9Dg1Ku/hFYuLdr2ojutlNlkgJZdKqGYIYs41rrrHrbI+Vu7zk444Co/PGBQ5WSr+bzUY7bp5HZgANVxywHj6xVYnSJ/FXkjJs5SreSQACagtWPSg0xKSQr85PzizZ9uJWujAbtFF6Y0Zs6cjB0uzomzUH9SS2GOdW0hZOcL0GozppjKyWUsune9GpFJsmCVNgWc6chi0OpEhlNRiU+pfyaIybKFTJbpUob2DaA1fKmXGMbmuVl3G40O7NsNEuSVKVuoADISh2uCgJBzpGZuImz0rurVdmoCkh1LKHYqBSkUD14Al4+i2OUFIUCHBI8LqYzlps8mVPmCWpaJoYg0ILgOKVdnpxiSl37jzhdewottklLl3pZvC8WLgqoTi2bNTiIUTAlJBKSd3PDE4DPDONUqxFQAu3EitaFR5fpH2jO/FMsIKSe6Unxvf2i2F+JMTJ8qtCXaltLXU7oVQEZYjDDFvOCCHoqpWO7RgWxwp+IDVKvyyMxUesWlTEcX/ADHpRimk4GKU3tyKFyQm4BVjcVRmdm8x5wwklyhZzJB6gg+cStNmDv8ApWn/AHI3gfAGBJNoUEB04kFyWYg1yeoY8aaw0moqxNyHSkXQKHdbAP5COhSTiATkWL9SMYIsqbyUqUkA6acoDtEu6oZCM8YqWy7m4krWhJSoClCHGAOheucDWeyKJLXSSw3SDo9PeMDWraBSsscy+bFhRzQZ46GCLJtcoVcYVqzHOhqKYCJptqobK3F/UX25DJmjVCFeZT/xhL8KFrQnqD/pVGgnpEwTFJYNLZnOCSojHMkmEXwqj/uOT+ih9YP9KVjf1UbZZrHo8pH09I7GA2lKhFShBBTANoJLghhXwHrjFLon2RXAk+KkqUkktR8uGTau8WT1vDRkmFqikSxeBuh2xYPlnFNokFTm6ohsuGDnCJXgWqoZOGc4a5Vx4RVaAAmqybqRSj0OKiAztpD4m+VIllqtnJakoQlRxKCSNWD5YwJaklQSTq/hFNsUVNiGlzOlN0Pygqb3Ue9Y3Y402edkndJFEgO/NX9Rfziieu8tOLAHybDwgqWndOTXv6jnAy5TS0LyKCepx98Ia3zSXX/oq6dlezJdV9PMn7Q12Kgqm3k/4U8yWH18BA+wJe6skO92lMN58eAjU/AWynnIJwSDMP8ASjxx6QubJx5FMcW2kE7atLWtKEvcSlCCps94EOdGBcQRZklC0EFK7zgDB3bA+8o5t2zp/iaahTjEqPaBQU+VUseEUbAsnaTUYm6p26pNejx46Tq2b+W6GewfiCZ2Sr4QghV2oWTQAABNMhiSKw22dLF3tVkC8+V3FV6oJ9jlFNosyBMKbr1emhrm9XJguxSioLCkBgo3QaCjgDwaBWh090LrVMDqNAK1BpU0akJNvWArs5SA7KSQCa5BVXd2h7aJYD0bEnNqaxD+HKk04N0MPB8ZWiU1yVM+cS5CkKqCAT6iLZ1i3St6jeGnLmfWHXxBsZUpQqCFEEYuGph7xMJtqTd0FqpIrwq8erjd1xMTVJ8i652kop0ZjwPLgYqtTNeLgAAXQHBblTLOO7OnsojL/iqo8C/iI9tm0GWkgByaE6AVw1akV4vkkT1xdjWUkhIunAVGXBtBwjk9JJDjrRvWOWKY5Y+8oPnyQEjrGfjxdFnsR7QsN1Yu0IHT28UnZYSorBBIYNWg4dT5wVtyaUs1CUKrxSzf1Qv/AOorVPEugS1WzJ1i8MbpV4JSkthtgBUF6dnd6hRfhmPOAvg5DzzyP1i/ZqmXM/8ArJ8Jih9Y58FI+ao8PqYhlVRn/Y1Ytyj/AHNgsR6LFCOR5Z6IHOwMBzJpIAzOfvi0HrS8UTJcVasknQjKnUosXo5LMGpTngTwGkSMkBw/T0g2dZQx5uGJ8YSWjb0lMwpvOQpKCGNFKIA5iuWAB0gRSiFsKVJw8/fSFtt7ymwcAfXzENTNBoOXvxhFaVkEcST4V+sa/TtJ17syepVlqkOskZpIDfzEAZwVbl78vzwyBiFkklwrKo8/xHLeCZo0FOFQT4xstRVmF7ZG1TLqNS4x5v4YxRtQuiWkZt5f3gi1SbyUl6CvA9Y5Psl8pqHAZuFPDCC5JbXgKXuQsEsqdCdUJ8Qt/KPqnwhs+5JK2qs0/wACd1P1MYD4VsPecVvAf5mUCeDVjbWEzpctKFLu7+6HL3WwGbCkef6jJzVLRrwLi7YD8Yqa0yKs8xD8rs0tyeJ/CA+YeKiP9p+0R+LZe+lSgSUAkM2NQFHkF4ceEU2VNycgFTAgl+QRd/qIjJUqXsyzkuTNog7xLBVakY5AfV+UeTaXnGW1AkEniTgBygfZKwLybz5twc1prA1jUTbFkkGhAGgBDffrE67L8uim3d9Y5xySlgMXB6esQ2yU33Ja6o5Y3qD18osQkCjuqj8mLUyq/nFK0SvbQn27IKly7oBCXvcj61AMZi02Ui8/dDh41k5AK5ir9AbrUbujrGft9oAUUEOVOoUPdTdBNM3UI0YpqLTTM81cWI5FgWwNAUkgP+pOP46QZtJlynHtqekTVvC6CpJAq4pxbSvGFomXXBOZLMc8uOv9o9Xlb34Mla0NJSDxr6Al/KHAtIUlJFcH4QnE3Av3ctYvsVqQEAAEMCSMWb61wjLadtstK00ij4pSwln+a74h/pAitlHtO0vCtLp8MXp4Qfttd+zhTF76SKZXmc6bpziqWUEBV6r0ANTnh7bziscq+Glfd/n7kuD5PQJYXTMWDT5RYc1Ejq0XfBCnmL5D6wJsuYRNpmlf9azBfwMHXM5D6xHNqEk/t/2asP1r+5slKrHI6Q1I9HmnoA5ilcXkRkPiO3Tv4yVJlzezSqXMWSyTVBTjeBoxMUbrZOtj+coAEnAVPKPnlumLKkgkTL0wG8EhIdwU0uuQzbwJbUxoZlmtYClJtSFXEqUQZYPcSVEUIxZusZraBC2quckzlArW4Ka5MaJHTpE3NS6J5E0aNRN5r129QGmkD7SIVMQBW6CCWZ2LeX1i7ZjshS7r3UklOF5g918q0jk1N+Y+QDVd8tI24WZ863ZGz2oCXeJIqumNXJceHnEpBoGCi+8ScMg1efkY9siQOy3tVFNXxIINI7KtIJUMGFDqCXEaXau+jJGKtPzQOqeOzmKIAuuAeObjwgyyJUEA9mLzMCSAODtXGrecJ7XL3QgYrU5q9BU+QAjUh1qTdSSkgJbMqcgMNXYdYGRNVJ67seKXXY/+C7L2YUtQJIJOu8RXmwIHWC7XYyu2pCFLJSSpV8mrpcXWDXakNSsM5Wy7kqTLCrigCo8VUKsDqYK2XagVLSZl9QIfTpwJy4x5U5uUuSZvjjSioMy+3ZMxNpQkkMQo+b0rjdH+x84GXZ1KWi7VTl6Ek3uzqycmTjlB/wAZK/7mWL6QwSoJOKlFTBjwALj+aIfDc0C1ByQ97E5kBudH8OMBaWnsEopuvBo7Ns8oCikh2AYilHp5+UD7Hs9xYNVKKVBR43hQcPtDhAcn3rAVrloSpzQAKNDmWqz1aE82y1VVCvbMkqUN1zeCqNutUmvANxcjOLJaHrmWD8nb1PjELWm4piqhoOdfvFsksOv0h6JeQPsUS3DAKLspWZ4kkl2LZ0jNbclfOlFN69eWWHcYJIN7kSMdVRpNqzACijkn0fLm0J7WklUtYUOzq9a3lMAG9+UGK/lQJa2JrTZVS1KlndvO1XZ8GPvGFdkst+8lRIKeFXyIemdfzG3+IrCFywtOKQ/T8GvjGP2peBQtLgBQCwONCaZj6R6mKsmPi/3MclwlaGJlAAnIZ6+3gfZSQZlHIGupYkNn9ohMJ3Zaamp4h8cYtM9SZoWsirJYHBrx8Y6EeXX59gzddjG27JSpKgCQMKV54loVWZcuXMmSiwmUN6m8CSQkcQ5p/NDO1zSbOsgkUZwWy4RnJkxAnhISQXJJOBKmqnMUENDCkm0BzLtlh7tQCyx4qVDD4El988QPAQq2VvFNQ6RebheOQ1+kOPgY/LHFSj6D6RL1PUq+3+y/p75L89jWKEejpMejzjeCGMj8QrCdo2ZRZuyn4lh/7bOcg5jXqhZtPY0qeUmYi8UggF1AgKZxQjG6PCHkrVCXTFEpctMqddWFPLmYl2AlKUEjMgXiXzeMva0gqlpllcwLnOlS1ZKBVRxVDZNrGtX8LWZ37IFq1Kj6mMbtJKu1vb6yieADM3Uh1UuAHebAYcojx4iZHZpLDIKU1CQQ7BODDuhuTCArRQjRiDjTi8T2fNWqSkkkqIDkpuk0qbv6eUVWtTFYOH5jf6ZcpV+dkPUOohyQES2GABOL8XgXZgJDvUkeFW6UiyXLCpSa3bwIbmHp1YdY5suSQSct1hWmL+cbZuocfuY4L5k/sLLUt7yg5LdkDxJc8jRvGPo/wxZ0pmoUpgBq2O8B74x892XIM2bgwB3mwJz8HIjfr2eqaAhJYKTRxQ7pxoTixjP6lyUOL72Uw1ytdaNla7AiYUBykJcsk3elMuEJ7FYBKtgqpQW7EAsCAogKIN1mBoc2OUNrLVssR4U+kXiUAaAAnFs8q9I8yqWja9tNmL+OP/X2fggHwUTA9msu/LmAKUSohgH3QchljjlD34kst4qJoAkMdCD0xBbqYr2LKCVShoD+YZpiXybse7OtV5ILKSCBRTuOd6sdnqCjdL7wIcDLmecU2tRAUU5MB5CPS3KwTkPMmsDjoexRtKz3SgAEhCwnByAf1Fzq2GHAQUgEjrHbcd5XP6iOSVgY/jCCgVQHbZRK5T4PWFm0gQpKEBxVbM+8FUJh7MAKrxYBmbiK06+sJNpr+dK0Y+sd5tA+pNNDSyI3VOkg0BJDOWfKh0o/Mxmdp2G4vDdU328RGyWd2FVpl39264FaZEfeK4JuDFyRtGQulM191wLocYg51zgK1TBMSWBBBLOzkpo9KQ9t1lKSTm9NenGEE8kFK3F28t9B3QwbNwfGPQw/Va6IZEn2PLKq/Y1Hl6QgXLdaJg/YH4kNTyPhGk2UhCZRRXeYl8304PC3bdnZBJG8L13kxPk0O8jSaj2TUdqxds4FkFOJZJari8XpD74Rs91Evje9SYzVmmlMtBww9SffKNnsxASUgZOB4KjN6t1r7mv0y8jto9FC5lcI9GA2EFRSuL1RQuKE32CTTGA+IpvaKlqCSAZiWvFQwreSAaFnoWcgR9Amx862tJVLvEJufPSd5TlYKqs+H54Qk+hJDzZ0v5QN5ar4vuqigCNMjQUyeA7eFK7SlaHoAH55wdstLISkBQ3QAFVIcZnM1rAe05odRcgp3WYgFqUOmeeEa/SyUZ2yHqr4aR6abyJIS95grhugEeJ8gYO2YFqcHeUSDTh/eKV2e4iUf5E0GTpGOQzpB2wkC8pZcsyQBnrhyHhGibtOSZnXy6ZTsCziWkIFVM6jxLH6+DRvNkoV26KgJANM6jH3rHzq12lcvuM0wrBUlJdQJZLrcurvBkhOBd3cae3TlJmllHupNCdVR5+SfxXys0Y1xjRrbVthKJjVBTUpcVvOBg+F00LZQdZraJiQtOBp10jE7Kswuombyyt1EUqXKRUmpbxbB4EXblJMxIdAdwXAGIozuKHyhGklvsPJ8vsOPjG0taESze3wgpbu7qi76n8Rbsuc0yUCf3NhW8Xy0u+cZfaFoJXZiVE7hOL/AKjxxYDwhuqYBLlTbhKkgmuFDXk45QYqKts6Tf8AKbQocEe+cAT5pTMCrxYYJTmCWJVkfbRTZtuPLvrupcqDVoQWbHhXjFMu2X5csFJ3yXu5fqc+8xC0nQ7etBdpUFEtmx8Y9LUBlmIV2i3JQs3cGGorix86cInZdp3goqTdSkOTjhVhxaC2vAIt1ss2qaoUHONAMDStfCusAbSl/MlKyqOrv75Ry02++tAIusrqxIY+ER2ypKJktzQmrkt5eNKwYxik2wSk01RojhEJQZKlAAkJUQ/7gHHpGSt20VlgFFhgxIDB24nrFsmVMCUKUsgKKQxViFZs/DzgND3R61o7QBTh8SwbyNehjPz0DukbqioHgq8qvX6RpLfKKJjlVDk2JAfpzMZ61qHaqQe8P9wcluYehjfhqFKzLKTleuiMi1JlzJaXVe3goKFLpe6xAqah+J4CB9oWhShMClEqCFFjlUAMeMStkhXZktvp3knAljl7ziUqQZ0wXR/5EAEjQ4kvyPhGhwjqSfQE30AoSVSkHIBL8iI2dgmVQOJ9D94ykux3XrRICWScWpR3o+sNtjrUm0BKlJUFpE0Nil0gFJ1DuQaaZPGL1TXys0embbkqNUo1j0cMejGbCCopXEZm05YzPRK/W60CTNsI0Uen/wCiIpyQlErQpgScqx862ogJQkJwVMKk9s5JvJJSUtrRnr1MbS0bcT+xVdbv0Jj53tiYo9qLiqzQt1rBLVe443Rk+MTnJE5o2OzpTCgunHFyC7451+sKFzu0clLhRdZ/lCjh+01fkGgrYtrJQN0JG6GclqYPmzQBZTRL0dn4Cp8m842YOm0TzVpGlt8mqQK0ZtTh9InsOab6kpwFDhUs7+cEbQkG6AwfMgOpgcQ2ojuzdliWLyS4UcGZiUl21DvE55nqAkYW2yyftCWr5ctBRcXvYNeBGDY1LuYfbOX/ANwgD3RUY+wj5k3DvnHgElo0+zZ/z0qLDkDhdOvF4hKVOh0aK22d2dL1GAL+YbGPWWyJMwzBhVF0jMFnrjhjxiJt4ejY/tA9DEv+pqfAY/jWO5HUZH47A/jJYAb5Qyb9SoM2Ym92KDS9LTXhlCv4xtF60y1HQpH+VQ+phls5V1Uk/wDxJ+ggqWtHNJ9mvTJl1ARLo7US1ccNc4XzpKSkOUywFHB2IyqBTCKjtAi6nNQfwjkudQVpCp+wz3pnLbKSVlwC3DH3WKTY0F91LMMhHLRM3jHr5w8uWPhDHIXbTs4TMlBKQMTRslJb184L2hZ0rWgliQM86h6coHtxKpyXCUgUatSSk/QAVzMStyrq0N+0+ohVLlaoFeUEmVKYMhL490c9NY5cCg7AkCjgZVDaVgdNoJflFtncjvAdM/fpB6D2dtWzUTACtL/4SQfEQn/6TLK7xQCaVLvjQxoZcw6uGxOJ8KeELVveLNBtPYONIS22xqUbyReY8XAwZtDANhnIs61LVeKTS6GdJZy1cM2f1jTEqCXZgYx20lAyi1D8zDgCPSN2GTmuLJSSTshNubxwSSLrUVvMa8Kv0hrsiwLlz96426ygTeWq4AomlA4YVNGwhAVAOSmguOx7zoFT6U/tqrBaUNLJUBQFiQ4oQ3lEvUx/mK+ndaNCUx2BlbQlv/5Ef60/eOxkNQqVYZmJCRzUM+TwHO2cr96A5yvKp4CNFOU36R1bTg8L7Sok4jzOHJoCQGKp+yk5qWaHuoY8BvPxjF2+QiZMQFZLCCm8knCqVlGCgoNTTOPoM+eX745MBpq+vlGItCk371yZKaaqiQ3aOWvFm3Tj0rBcdk5DCx2dMuXQVKxRyaCrV4PF0oIZCVECpW+pG7dyNSrjh4U2dW6CzAKJPg2tcYHkF+yr3pjDi6gWjXf8J8e0TSUsqTN3aJRUxID6uaDF9DVj4xSixiVMlbylBRPfb9pbAMwHB4hKSZkyYi8VBlJCXI3rhBHi9YXbKUSsFV/vOyySUi6oAOaAOcBrEG1SbJtVJo6iYDNmAXWVMySxBN1wX48dI1Eqyi+FYHlTxjL2SQpNoW6VB5pIcGo1GuHlD0zSJwDlqFuMLpIP3DlocsSekWyJLYk0pwPHygSXNBWfyOvL8weSMRCXa0MhF8XbPFxMwYpUAa/uIcs1csxF9jl7sskkMhA8nZ4X/GVoWFSUBRurDlIzKVZ65UwpBgJPZIBbuBzgGlk5cxDaSOocpe6kuHy+0e7MsliMa8aHDSsEy5IupDlTYXQQ+bViaEpal1xqeECwtCy2gA0zAfnHZQF4KLlgRzKvxBNqSgqJKn5D6xQiYAHQDSteUd2cctVmIuBAok3yVcCAAmmJBOmEBbRHzEtkCK64+kRtW1ViZKIIZRuM26xIy1FawRtNTzEs/dw6t9IaX7ipV0cRearYUH594xZZ03ZKSWP7myxY194xGWSCHamUXiUkpOFacW0HvKAtSsL60eljSsL7UplsHLqApxz6QxEsUFQEkEMTVsixqOBpA85G+SKsQ3UQGvYbxsU7fkAJAxKWJDkPk+n9oyUxZIY6LwNKoenjG328h0gHOhIACmZ6ZRitqSRLnFKaAJPDGXw91j0fTxSdpGabfkFmpJKgxqiX4gFxzwjQ7Mn/ACpQfAA+JV9oVS6VdNAkgHF0jEtUhvrDrYNseYAK9pLvsaAXZigfJYHSB6hOUaKYHUhmbYj9yPEfePQ5C1DJPjHowcTaIrZbQCwJJJ156YUjPbZ272YT2TTJhDAfpKySEpvFQqeZYZVhla5y+0SEJAJUEglyHVuvlg79IS7ckiyrlpWq9eTeSQlIF1W4QcyWIc8fGE5NI1Y1Gq8jS2bVShAUopReLAHkVdKA0zY6RnNoTErm9qFEqAugDBjibusEWtcqfLuzr60EvcN1NUvjcINKjGPJt8uX3JSEnIsHz65awF6gTJhTl8qpFNktIEhRN68SWehw9GPt4O2VPBl2dLXi8twWuhlJJVzBD84q2kqYuyzFFKvlrNSDVCpYJUOAUlukCyVXf4fFlTEpfV1YUo1D4R6eKXy3X+Dyc0fmN3suk2apqgqI6OfT1iqcqqVKSAHAS2Bd3Bp7rhFdhlFZckhKioEA1Vi1RUeIw8DLdZUC5VmKG3iQTfFGepqa8InllyTi0TjHadhNktRVMe7dAJDqqTeZrtBdBIOOnGPTUus7jkkAmlGDdPzwhXIWqWQbt0rUWNCVhyzsaUKRXTrDexIWmYb5cneam9gWDNQGmeXOIqbvaK8fYKk7PALsSC1HqKNjUqfjwi2XZymZUpCVFgDqKmj+6RWZqkuAogElTcSXPnFE2VemJcEirk1DAEAV1JxhF8q6HZ63WdE+cC6gpCboUCWYkOKFjWBpbdpvJClpWlh/kAVwujjhSGHZqSDcKQOIcsBUA4ZDF8TSEkstMJSzJpUEnuI9npHOSVNr9QK9minziAWLGj8i+kDz04jUu/vnE7LJdJLBN9n6Gr+849OevMNBtD7o8qzbxTpQ+D4RCZKupUHegPsRObaCTUOcQHFeVcvrEbWW13gSXyYYYanDhBbVWDzQqmSDMmyhgyrxPAEfgdYIt4aa2V0D34xBMwJny3DEgpYkVLh1DgzN10gra0wCYghV0pGlBz8I6Moz6BtHTZSkB6f2z8IlZ2JSPeBgjtDdC0kFL5Ur74xUh3B4k0wwOHCO80MugiaiF1+8XwdvSLxaVOpJFPoeOEBYqVzEPxaF5WKPiW0kh37hKhwYf2jKWtzMBJJe+ST/AIaesaraZSSy6JUlQ8SPvCi2WUol1AKSGvDvMmrHDEccukb3keLHaVmZJSl2KLSv5yRqiv2hxsdd2ZZ/5hNRl/iGPFI8YRySFWqUDgQ3N8POHNtPZrs5usO1VSlUlSPNiQ0VyU1X2/0zoun+e6N1d4nwT9o7EErS3dP+n8R6PJPSEstKTPSbpLOpy9GBINfdYr23YbNPkSpk6+yL6ElLvU1w4IDPBMgsZinFEHLAlm44A+MCKAVYpgqezWldRrQs/WI1fZRNraEs6XZZb3ZcyYcWUts/5axRI2qrtkJlyZMtzjddbCp3lVwBxEWWhwB3Qw9thCuRbUonKWVPcQojS8pkAf7yekNGEYqzm5yaXZfJt8y0SLeJiyu6krQCwATLLsG4NX8RyTIBFnAUr5cyWa90uQC3H86xT8IqH8QJShScmZKOm+l687pHWO2MEGzkmt5KW0UlQBbz8I2+nmtyhsxeqxTTSlr9TfbITelKybBsWA11iq1yCRKmOWEwBi2FOpLjDQCBNnW6Ym6lBAvAlRKXZ2ukBx7OcdlSkrmhS5kxSklLA0DuRhgOjYCOzyitEMcW2GzbKkkMGIU73iSQHJ3cq6DSCbTa0qmkKWygbqQ6QyW5viT7woRs+Uo0WHq73S5JcFsiMudGwiFr2ArtlTEz1JvKcJAPNqKGkY3O7fSLxi12NQpg70AcsfqDFkoFKrpU5OAq4Znf3nC+TsmeReKgsKTRxWopVjrrFsiwzUXQQHAN2vjgx8I6L/wFp+Cv4hty0MlK7oUnAIc1UoO47tM+EVWN1lTpBLqF4/pZgQDyGGbQHt9ExU6ReF0lklif3k5klmMdsM9Zd0FyokApIBL0PKr9IKavvQJXWkamyE3E6gHnn9o4peZBD6tTjA2z7U6U1LuQxDVCiP00FRxj1rnfNCVdxTB3YA1pUVf79F59MbwSMsMCTQ7zBII1zFMctOcRWb14glnoTi1Y4ubUpCW0Y1I1aO0ulrzH+U/8XgqKi6O5ctkJu1ZZuICFKWVBmApdIJU+OEC/EKj2lAXADMA+da5Ow5GFm0FlM6QUqYlTOHBYkA6Gop4w6tiTfLtVmJNdGrjrTWC1fQH9ySrVfSEkJu4kNnF0hT9PrSp64xRLkEYpo2MWoUEvuu7VbiI6l2HoEnWmYJwDoNHYE93gWqfHLB4oE/fLggN4vg2LdYLsezmN++rM3SEtvdHz19TA+0lUKQN4keA45Vhsacqi9E5atiDaU1C1ISrAXn0FONB+DC/4mt/ySmU7IO8SCC+AZ+ONKuIeWi6lSDRjm9efQsOsZf4o2ihaQlCwsgbxBBFSAH44xuxrJJq/f9vYjUVbFipRM0EYhI5VY/WGVsmPIQpyTfJchnURVuG75QLI78wvVNweOuDNrBU6T/2oUpaSTMdIA7pVeBHJg/WLSdyS+4F0z6LKJKQd2oGscgTZUy9Ill8UJz4R2PMa2ekmL12t0zFXQlykd0JB6cngPZFtvTJso71+UqmpTUDzgOZb5QkOtdFLJBrW7SgxPSK9h7SswtEsoWi8VXWIIUb1G3h6RnspRdaUIRL7QywQsgYEmrmj4YPRoV/EuzZCLOZstCu0dFbymTeIclLl6Pic3aNfM2cyCFlKUA1KsG5kwm2j8ZWGUi6ZptDCiJIvJpgL3c6kxNxbVNlll4zUo+DFbNtKkzpSkpWbsxB3QSwvi87UAuk9I0NssITaDX/x2gqH+dXaN/pVC60f/wBHnLITZZEqSVEJSVOtbqLA4BKasa3hGsm7ORMV2qxemEJvKBP6AzsDqHbhwimCa9On9xfWTl6tp9UF2nayTNZaVpBAckb1CSAw4EmKv40KmUYbyW6H1MKQJ99QWVL3u+QSWFBxdmzyNDF8i/eBWghqkmgGeMOsrffRi4JbCZdrZWAxx9iNTOtCCKneNLvJ2PNqx8+l2lOBCu9i1GrX0jSptepYh8cc2xHukc5+Edxum0OZdtUGCVLSAMAS3hhBU3bS0pe87MagY4VhEmZeer0y44YZPFlrtTi7Qln8G8qxyV9BbSdMPl2/tCZpAc5DCmmlBFtm2hheQ4GT9dIS2I3gQkByFUpj/YRYJ7Dep4gdHxgJJukc2o9mkTbUliE3QcjUjKIzEy1kiaARk4Jr0wz8YTfx4ShIowF7jqffKCET7wH1ENfg6thU2yovEpmABVCOGFCWIxdsIgjYEm6bqiHbAg4GKZyjSOibhhXlCqNOw1o4v4ZQplKmTFMd2vdOvtsIr2/ZSyTShAc3j3qEskOTxLcTFcjaqwsJfFTGlPbZ8oLtFrN+iiGZvAQyl/x7JvHy0weRYZ90KSiWQQCKAFjhoYjaTPShRXLIABfeURwDFRHDCGMvaKx+t+g+kEWi2FcsjdUSGIpnwPDxjo35GktC7ZW0jMQAoEKbgzClCzHBsYW7Vn3lqH7WGGJIBxfDDSGezLMqSkoVdupa6UhncAqLYgkk+UIdsW0hdXZgB71eL4HynfRCdqFENqAJQijkhQxZsCcOUYe2rCnIEtO8kMlLK13y1cKVPSNbb7Y4QDlefqGyzjHrlEKIY/8AkFatQa9Y9HHw5d7IO+J21n5i2vPeALPQcRDe3y0ospADtddRLl3AblUecILco9qsPQl241h1Js4VIWkrCiE4O5BCgrDWjPhCU1K3vegvfRsdgz0/w0rdPcAwGVI9AXw/OULNLAUkABs8iRrHYwT+pnoQ+lGM2wo3JUtIBuJVex7xVpnhrCaXJUmYhZJ3FpXp3VBX0jTrkhVTEhs9OceS8jNiSAPjXZS5ttmFSlKQbq0BRJCQpCXCQSyavhrANn+HaVjWWmXeUHqyQHJyGAjqLKGhZTbYK0IJWywggpS5BBB4io840Mq2rIG550Hl7ePCUIKlIEI5MK0cRfOK/CLf4Z2vG8BkXiSUVi5KYNsgykyU4XRBcuiQMWwescSmsGSJYeCr8AFk0kKdhTQRC1X5ndZNCCRiQW1wwy1jQKsYaKkWECLc8lVYnGN3QjsYMsBJFS4cgkVJINDSpgjaU0KS2JFKYOBjxHSDp1nAinsH0jo55RegTgpdgki3X1AFJTpiRhDQrABZL0d/POA5llbCkQQlV26SCOvHpFMfqKfzqwZIN/SGdoCAXZ8OmNIrmT72fhlBCZimyy9OXrAlqlLP6m5AfaO+OivE5KQXSXYhj7YwatRv8xrweESLPdWlZJJBFXrWGs1JKwHwDktVuH5i2OSnFteCeR8ZJe5bPtIao+sSs9qGjNo+eTeML7WkpFTg+AiEi0Mu7U4w0XydI6bpWxlMtZ8DWBUzvmE8GHWK50+p5CBrPad4kAOOGkdF0zqtA9skXgo0zIP89cdHeM5bZYEySBQqWokasaF8CwYNqDrGitkpRW4LJ/bWEs6yNOQXo7swI0eocHlGrDkTnb76ITx1F0IbYfmk9fMwfsdbKUTRJlr8kE18HgO0ynntqH6O0FoF2aEcFjoUK+ka+akmyHmjQ7BKlyEqExSQStgFJAAC1AYx2KPhm2XbLKF0GhPion6x6MM6cn+puhaiv0P/2Q=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302" y="5346442"/>
            <a:ext cx="1750559" cy="1154354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392580" y="60007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575" y="1165069"/>
            <a:ext cx="1368119" cy="102608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9575" y="3161883"/>
            <a:ext cx="1413723" cy="14365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6193" y="817371"/>
            <a:ext cx="2812235" cy="172148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5785" y="3069919"/>
            <a:ext cx="2692643" cy="17076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5785" y="5027743"/>
            <a:ext cx="3327789" cy="163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5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" descr="data:image/jpeg;base64,/9j/4AAQSkZJRgABAQAAAQABAAD/2wCEAAkGBhQSERUUExQUFBUVGRsXGBgXGBgeGBkYFxocGBgYGhoYGyYfGhsjGRgaHy8gIycpLCwsFx4xNTAqNSYsLCkBCQoKDgwOGg8PGiwkHyUpLCwsLCwsLCosLCwsLCosLywsLCwsLCwsLCwsLCwsLCwsLCwsLCwsLCwsLCwsKSwsLP/AABEIAN4A4wMBIgACEQEDEQH/xAAbAAACAwEBAQAAAAAAAAAAAAAEBQIDBgEAB//EAEIQAAECAwUFBgUCBAUDBQEAAAECEQADIQQSMUFRBSJhcYETMpGhsfAGI8HR4UJSFGKy8XKCkqLCFSQzNENjc9IH/8QAGQEAAwEBAQAAAAAAAAAAAAAAAQIDBAAF/8QALhEAAgICAgECBQIGAwAAAAAAAAECEQMhEjFBBFETIjJh8HGhI0JDgZHBUrHx/9oADAMBAAIRAxEAPwDbx5o6I8YcByOR14gucBiRACSiE2QFBiIqVbU8T0P1itW0NB4mDxYLK1bHBL31Aaf3eLUbIljEFXMkjww8oEm7TP7gOXswLN2iMyTDqDBY7BloDC6kaU9BHDtJAwc8h94zczaoGDCBpm2ePhDfDO5GnVtXRPiftA8zaqv3Ach94zEzaatFdfzFZnTlYJPgYPFIFmimW18VKPWKVWoQmlWaeQSSlLaqA9CWgiRs+8WKwos9HOHgMTAtI4KXtEaiBJ+1ANYPTsIA6n/EB6CL5Oxwf0oGn6tczC8kdRm17TWruJJ5V9I8LLaF/pIB1/LRrEbJSE7y1463f6Amn4hLtpclPZgBKmxJ3wd66QXJc51eC5OrSA2l2Ll7LUO/NQknK8H6APFyvh0B3E5TY3UfVRr0hiNoWWUSJaQ5ylywOGLAeekXWr4pSinZk0xcQ6jN+AcooEsuxEsCJRSNZhrzup+pETkyCq92YlBsCEAv4q4NFS9vLnUACUkEtUqbOtPSFiZypa1XCUuXo3nqKx3wpN1YjypGhs1lWArtVgnANugeePGOy9lSpW/NXeBw7VTgcgcceJhZJnqXLUVkqN5qwDOluQGf28VjgvyK8wwtFrAtCJoJMu7u0zIVUAswNPI1g4fFEkA3ULJNGZIrzf6QltNnUEpvftAbkB76iB1d9jkfrDY8MZK6JvJKPbJ/Hyby5Exg4Cw/DdU3Gj+Jhr8Hi9JBcghKRgMhxxLiBPixPyJRzBVjxH2ET+FZwSq67JOqmAoFCvXzik43gT9mdCf8Zr3RqDYHzPVS/vHo7/1Cz5zJb8FJ+8ejCbC5VtOQ8YpXalnNuQiRTFakw3FCWylaicST1ipU8gUaLliBpgh0jrBlWtZwPh+IXTrUsrKWJI5+84ZFLhI3A1MBgz54VbxijaNvSmcgJUpgpLgGhTR3DaVgK26SBKSirYMmxzVcPfFoibGLwSqYLxYBL1JOFPzDO22qz9qLqR2iHKTcaozvAaHXOEipnzkzV7yk1AxNSSCDkcIKUmtCyyKLSGqfhitSR4fmLbTshMlLkpyqQo4lsAocPCBNobXmKJKVkJ0TTzxy1gGbOX2IVMWpW+MVVdIpjx9BB+G6uT0LLJ3xWxlsZV9RKrlwN3Q2Nau56PB9qtVlCiFKQog1BdXlGRRaDRRchJcDl9mHhFplupROZp6vBjg3TZ3xtdGmtG1ZVwmQAMA4QwqdGDwJsOSUqUSGKhrwD0yrFOzJDIXqKgcagROTPKCFHCoOlenCJTxq6XYObXzN6LJVlWmYFlRJSAKsRRN0NmMcYPmLN0uoji7NybCK5ci8CrJVRyr94rQsCb2bgXhTia08PSFSt3X4g3xXf4xFa5RV3iVEakl/GOW5N1KZaQGH0bDi4ENNo2S6qKrXIvADQGNn1VTI9XYns6N9I1Irzgi1YsdPSnpEEWVS6JDlOPD2YZLCEVuopg9RWruaEvnFJNKSF3X2BdnS6glwKjDGuETt8tlPldGtGIHWIWTaxVMSKsVY5M5wfi0M1qBKhUhQNMqaZj+0Lbb5ILceNCiXPNNCW4uHfLh5xcBvjr6QwVsoLloIUoNVNOOCors9n3w+Xq0NCduq6JcHHt9ldsSyAOHpSArRY70wlTgXSX5D6kw4tMv5b8FfWI7hvYkskMeDlx18YZaiNNXoE24L9n5H1CvxCqws8jAFi7nMAJ/4xotpy3lzQ3dUPD2qFXwnIecl/wBL/wBKvvCNv4DT/Oiij/GTHsueGoodCI9DxSOcejzTeRMzWsVKblEyIqWIsIVrRAsxMXrgaasiHQCUp2oBj9H04Rn9rlQmMBTFya6g8IP7ZZWEuwfQaPiRwgXa73nZ6BL6UJ+0GCcm60SzNJbIorOBzYB+bCBVSrpzLHqTi8FbKW97UAAuMaE6Y0i2dIAF4qKc9Dg1Ku/hFYuLdr2ojutlNlkgJZdKqGYIYs41rrrHrbI+Vu7zk444Co/PGBQ5WSr+bzUY7bp5HZgANVxywHj6xVYnSJ/FXkjJs5SreSQACagtWPSg0xKSQr85PzizZ9uJWujAbtFF6Y0Zs6cjB0uzomzUH9SS2GOdW0hZOcL0GozppjKyWUsune9GpFJsmCVNgWc6chi0OpEhlNRiU+pfyaIybKFTJbpUob2DaA1fKmXGMbmuVl3G40O7NsNEuSVKVuoADISh2uCgJBzpGZuImz0rurVdmoCkh1LKHYqBSkUD14Al4+i2OUFIUCHBI8LqYzlps8mVPmCWpaJoYg0ILgOKVdnpxiSl37jzhdewottklLl3pZvC8WLgqoTi2bNTiIUTAlJBKSd3PDE4DPDONUqxFQAu3EitaFR5fpH2jO/FMsIKSe6Unxvf2i2F+JMTJ8qtCXaltLXU7oVQEZYjDDFvOCCHoqpWO7RgWxwp+IDVKvyyMxUesWlTEcX/ADHpRimk4GKU3tyKFyQm4BVjcVRmdm8x5wwklyhZzJB6gg+cStNmDv8ApWn/AHI3gfAGBJNoUEB04kFyWYg1yeoY8aaw0moqxNyHSkXQKHdbAP5COhSTiATkWL9SMYIsqbyUqUkA6acoDtEu6oZCM8YqWy7m4krWhJSoClCHGAOheucDWeyKJLXSSw3SDo9PeMDWraBSsscy+bFhRzQZ46GCLJtcoVcYVqzHOhqKYCJptqobK3F/UX25DJmjVCFeZT/xhL8KFrQnqD/pVGgnpEwTFJYNLZnOCSojHMkmEXwqj/uOT+ih9YP9KVjf1UbZZrHo8pH09I7GA2lKhFShBBTANoJLghhXwHrjFLon2RXAk+KkqUkktR8uGTau8WT1vDRkmFqikSxeBuh2xYPlnFNokFTm6ohsuGDnCJXgWqoZOGc4a5Vx4RVaAAmqybqRSj0OKiAztpD4m+VIllqtnJakoQlRxKCSNWD5YwJaklQSTq/hFNsUVNiGlzOlN0Pygqb3Ue9Y3Y402edkndJFEgO/NX9Rfziieu8tOLAHybDwgqWndOTXv6jnAy5TS0LyKCepx98Ia3zSXX/oq6dlezJdV9PMn7Q12Kgqm3k/4U8yWH18BA+wJe6skO92lMN58eAjU/AWynnIJwSDMP8ASjxx6QubJx5FMcW2kE7atLWtKEvcSlCCps94EOdGBcQRZklC0EFK7zgDB3bA+8o5t2zp/iaahTjEqPaBQU+VUseEUbAsnaTUYm6p26pNejx46Tq2b+W6GewfiCZ2Sr4QghV2oWTQAABNMhiSKw22dLF3tVkC8+V3FV6oJ9jlFNosyBMKbr1emhrm9XJguxSioLCkBgo3QaCjgDwaBWh090LrVMDqNAK1BpU0akJNvWArs5SA7KSQCa5BVXd2h7aJYD0bEnNqaxD+HKk04N0MPB8ZWiU1yVM+cS5CkKqCAT6iLZ1i3St6jeGnLmfWHXxBsZUpQqCFEEYuGph7xMJtqTd0FqpIrwq8erjd1xMTVJ8i652kop0ZjwPLgYqtTNeLgAAXQHBblTLOO7OnsojL/iqo8C/iI9tm0GWkgByaE6AVw1akV4vkkT1xdjWUkhIunAVGXBtBwjk9JJDjrRvWOWKY5Y+8oPnyQEjrGfjxdFnsR7QsN1Yu0IHT28UnZYSorBBIYNWg4dT5wVtyaUs1CUKrxSzf1Qv/AOorVPEugS1WzJ1i8MbpV4JSkthtgBUF6dnd6hRfhmPOAvg5DzzyP1i/ZqmXM/8ArJ8Jih9Y58FI+ao8PqYhlVRn/Y1Ytyj/AHNgsR6LFCOR5Z6IHOwMBzJpIAzOfvi0HrS8UTJcVasknQjKnUosXo5LMGpTngTwGkSMkBw/T0g2dZQx5uGJ8YSWjb0lMwpvOQpKCGNFKIA5iuWAB0gRSiFsKVJw8/fSFtt7ymwcAfXzENTNBoOXvxhFaVkEcST4V+sa/TtJ17syepVlqkOskZpIDfzEAZwVbl78vzwyBiFkklwrKo8/xHLeCZo0FOFQT4xstRVmF7ZG1TLqNS4x5v4YxRtQuiWkZt5f3gi1SbyUl6CvA9Y5Psl8pqHAZuFPDCC5JbXgKXuQsEsqdCdUJ8Qt/KPqnwhs+5JK2qs0/wACd1P1MYD4VsPecVvAf5mUCeDVjbWEzpctKFLu7+6HL3WwGbCkef6jJzVLRrwLi7YD8Yqa0yKs8xD8rs0tyeJ/CA+YeKiP9p+0R+LZe+lSgSUAkM2NQFHkF4ceEU2VNycgFTAgl+QRd/qIjJUqXsyzkuTNog7xLBVakY5AfV+UeTaXnGW1AkEniTgBygfZKwLybz5twc1prA1jUTbFkkGhAGgBDffrE67L8uim3d9Y5xySlgMXB6esQ2yU33Ja6o5Y3qD18osQkCjuqj8mLUyq/nFK0SvbQn27IKly7oBCXvcj61AMZi02Ui8/dDh41k5AK5ir9AbrUbujrGft9oAUUEOVOoUPdTdBNM3UI0YpqLTTM81cWI5FgWwNAUkgP+pOP46QZtJlynHtqekTVvC6CpJAq4pxbSvGFomXXBOZLMc8uOv9o9Xlb34Mla0NJSDxr6Al/KHAtIUlJFcH4QnE3Av3ctYvsVqQEAAEMCSMWb61wjLadtstK00ij4pSwln+a74h/pAitlHtO0vCtLp8MXp4Qfttd+zhTF76SKZXmc6bpziqWUEBV6r0ANTnh7bziscq+Glfd/n7kuD5PQJYXTMWDT5RYc1Ejq0XfBCnmL5D6wJsuYRNpmlf9azBfwMHXM5D6xHNqEk/t/2asP1r+5slKrHI6Q1I9HmnoA5ilcXkRkPiO3Tv4yVJlzezSqXMWSyTVBTjeBoxMUbrZOtj+coAEnAVPKPnlumLKkgkTL0wG8EhIdwU0uuQzbwJbUxoZlmtYClJtSFXEqUQZYPcSVEUIxZusZraBC2quckzlArW4Ka5MaJHTpE3NS6J5E0aNRN5r129QGmkD7SIVMQBW6CCWZ2LeX1i7ZjshS7r3UklOF5g918q0jk1N+Y+QDVd8tI24WZ863ZGz2oCXeJIqumNXJceHnEpBoGCi+8ScMg1efkY9siQOy3tVFNXxIINI7KtIJUMGFDqCXEaXau+jJGKtPzQOqeOzmKIAuuAeObjwgyyJUEA9mLzMCSAODtXGrecJ7XL3QgYrU5q9BU+QAjUh1qTdSSkgJbMqcgMNXYdYGRNVJ67seKXXY/+C7L2YUtQJIJOu8RXmwIHWC7XYyu2pCFLJSSpV8mrpcXWDXakNSsM5Wy7kqTLCrigCo8VUKsDqYK2XagVLSZl9QIfTpwJy4x5U5uUuSZvjjSioMy+3ZMxNpQkkMQo+b0rjdH+x84GXZ1KWi7VTl6Ek3uzqycmTjlB/wAZK/7mWL6QwSoJOKlFTBjwALj+aIfDc0C1ByQ97E5kBudH8OMBaWnsEopuvBo7Ns8oCikh2AYilHp5+UD7Hs9xYNVKKVBR43hQcPtDhAcn3rAVrloSpzQAKNDmWqz1aE82y1VVCvbMkqUN1zeCqNutUmvANxcjOLJaHrmWD8nb1PjELWm4piqhoOdfvFsksOv0h6JeQPsUS3DAKLspWZ4kkl2LZ0jNbclfOlFN69eWWHcYJIN7kSMdVRpNqzACijkn0fLm0J7WklUtYUOzq9a3lMAG9+UGK/lQJa2JrTZVS1KlndvO1XZ8GPvGFdkst+8lRIKeFXyIemdfzG3+IrCFywtOKQ/T8GvjGP2peBQtLgBQCwONCaZj6R6mKsmPi/3MclwlaGJlAAnIZ6+3gfZSQZlHIGupYkNn9ohMJ3Zaamp4h8cYtM9SZoWsirJYHBrx8Y6EeXX59gzddjG27JSpKgCQMKV54loVWZcuXMmSiwmUN6m8CSQkcQ5p/NDO1zSbOsgkUZwWy4RnJkxAnhISQXJJOBKmqnMUENDCkm0BzLtlh7tQCyx4qVDD4El988QPAQq2VvFNQ6RebheOQ1+kOPgY/LHFSj6D6RL1PUq+3+y/p75L89jWKEejpMejzjeCGMj8QrCdo2ZRZuyn4lh/7bOcg5jXqhZtPY0qeUmYi8UggF1AgKZxQjG6PCHkrVCXTFEpctMqddWFPLmYl2AlKUEjMgXiXzeMva0gqlpllcwLnOlS1ZKBVRxVDZNrGtX8LWZ37IFq1Kj6mMbtJKu1vb6yieADM3Uh1UuAHebAYcojx4iZHZpLDIKU1CQQ7BODDuhuTCArRQjRiDjTi8T2fNWqSkkkqIDkpuk0qbv6eUVWtTFYOH5jf6ZcpV+dkPUOohyQES2GABOL8XgXZgJDvUkeFW6UiyXLCpSa3bwIbmHp1YdY5suSQSct1hWmL+cbZuocfuY4L5k/sLLUt7yg5LdkDxJc8jRvGPo/wxZ0pmoUpgBq2O8B74x892XIM2bgwB3mwJz8HIjfr2eqaAhJYKTRxQ7pxoTixjP6lyUOL72Uw1ytdaNla7AiYUBykJcsk3elMuEJ7FYBKtgqpQW7EAsCAogKIN1mBoc2OUNrLVssR4U+kXiUAaAAnFs8q9I8yqWja9tNmL+OP/X2fggHwUTA9msu/LmAKUSohgH3QchljjlD34kst4qJoAkMdCD0xBbqYr2LKCVShoD+YZpiXybse7OtV5ILKSCBRTuOd6sdnqCjdL7wIcDLmecU2tRAUU5MB5CPS3KwTkPMmsDjoexRtKz3SgAEhCwnByAf1Fzq2GHAQUgEjrHbcd5XP6iOSVgY/jCCgVQHbZRK5T4PWFm0gQpKEBxVbM+8FUJh7MAKrxYBmbiK06+sJNpr+dK0Y+sd5tA+pNNDSyI3VOkg0BJDOWfKh0o/Mxmdp2G4vDdU328RGyWd2FVpl39264FaZEfeK4JuDFyRtGQulM191wLocYg51zgK1TBMSWBBBLOzkpo9KQ9t1lKSTm9NenGEE8kFK3F28t9B3QwbNwfGPQw/Va6IZEn2PLKq/Y1Hl6QgXLdaJg/YH4kNTyPhGk2UhCZRRXeYl8304PC3bdnZBJG8L13kxPk0O8jSaj2TUdqxds4FkFOJZJari8XpD74Rs91Evje9SYzVmmlMtBww9SffKNnsxASUgZOB4KjN6t1r7mv0y8jto9FC5lcI9GA2EFRSuL1RQuKE32CTTGA+IpvaKlqCSAZiWvFQwreSAaFnoWcgR9Amx862tJVLvEJufPSd5TlYKqs+H54Qk+hJDzZ0v5QN5ar4vuqigCNMjQUyeA7eFK7SlaHoAH55wdstLISkBQ3QAFVIcZnM1rAe05odRcgp3WYgFqUOmeeEa/SyUZ2yHqr4aR6abyJIS95grhugEeJ8gYO2YFqcHeUSDTh/eKV2e4iUf5E0GTpGOQzpB2wkC8pZcsyQBnrhyHhGibtOSZnXy6ZTsCziWkIFVM6jxLH6+DRvNkoV26KgJANM6jH3rHzq12lcvuM0wrBUlJdQJZLrcurvBkhOBd3cae3TlJmllHupNCdVR5+SfxXys0Y1xjRrbVthKJjVBTUpcVvOBg+F00LZQdZraJiQtOBp10jE7Kswuombyyt1EUqXKRUmpbxbB4EXblJMxIdAdwXAGIozuKHyhGklvsPJ8vsOPjG0taESze3wgpbu7qi76n8Rbsuc0yUCf3NhW8Xy0u+cZfaFoJXZiVE7hOL/AKjxxYDwhuqYBLlTbhKkgmuFDXk45QYqKts6Tf8AKbQocEe+cAT5pTMCrxYYJTmCWJVkfbRTZtuPLvrupcqDVoQWbHhXjFMu2X5csFJ3yXu5fqc+8xC0nQ7etBdpUFEtmx8Y9LUBlmIV2i3JQs3cGGorix86cInZdp3goqTdSkOTjhVhxaC2vAIt1ss2qaoUHONAMDStfCusAbSl/MlKyqOrv75Ry02++tAIusrqxIY+ER2ypKJktzQmrkt5eNKwYxik2wSk01RojhEJQZKlAAkJUQ/7gHHpGSt20VlgFFhgxIDB24nrFsmVMCUKUsgKKQxViFZs/DzgND3R61o7QBTh8SwbyNehjPz0DukbqioHgq8qvX6RpLfKKJjlVDk2JAfpzMZ61qHaqQe8P9wcluYehjfhqFKzLKTleuiMi1JlzJaXVe3goKFLpe6xAqah+J4CB9oWhShMClEqCFFjlUAMeMStkhXZktvp3knAljl7ziUqQZ0wXR/5EAEjQ4kvyPhGhwjqSfQE30AoSVSkHIBL8iI2dgmVQOJ9D94ykux3XrRICWScWpR3o+sNtjrUm0BKlJUFpE0Nil0gFJ1DuQaaZPGL1TXys0embbkqNUo1j0cMejGbCCopXEZm05YzPRK/W60CTNsI0Uen/wCiIpyQlErQpgScqx862ogJQkJwVMKk9s5JvJJSUtrRnr1MbS0bcT+xVdbv0Jj53tiYo9qLiqzQt1rBLVe443Rk+MTnJE5o2OzpTCgunHFyC7451+sKFzu0clLhRdZ/lCjh+01fkGgrYtrJQN0JG6GclqYPmzQBZTRL0dn4Cp8m842YOm0TzVpGlt8mqQK0ZtTh9InsOab6kpwFDhUs7+cEbQkG6AwfMgOpgcQ2ojuzdliWLyS4UcGZiUl21DvE55nqAkYW2yyftCWr5ctBRcXvYNeBGDY1LuYfbOX/ANwgD3RUY+wj5k3DvnHgElo0+zZ/z0qLDkDhdOvF4hKVOh0aK22d2dL1GAL+YbGPWWyJMwzBhVF0jMFnrjhjxiJt4ejY/tA9DEv+pqfAY/jWO5HUZH47A/jJYAb5Qyb9SoM2Ym92KDS9LTXhlCv4xtF60y1HQpH+VQ+phls5V1Uk/wDxJ+ggqWtHNJ9mvTJl1ARLo7US1ccNc4XzpKSkOUywFHB2IyqBTCKjtAi6nNQfwjkudQVpCp+wz3pnLbKSVlwC3DH3WKTY0F91LMMhHLRM3jHr5w8uWPhDHIXbTs4TMlBKQMTRslJb184L2hZ0rWgliQM86h6coHtxKpyXCUgUatSSk/QAVzMStyrq0N+0+ohVLlaoFeUEmVKYMhL490c9NY5cCg7AkCjgZVDaVgdNoJflFtncjvAdM/fpB6D2dtWzUTACtL/4SQfEQn/6TLK7xQCaVLvjQxoZcw6uGxOJ8KeELVveLNBtPYONIS22xqUbyReY8XAwZtDANhnIs61LVeKTS6GdJZy1cM2f1jTEqCXZgYx20lAyi1D8zDgCPSN2GTmuLJSSTshNubxwSSLrUVvMa8Kv0hrsiwLlz96426ygTeWq4AomlA4YVNGwhAVAOSmguOx7zoFT6U/tqrBaUNLJUBQFiQ4oQ3lEvUx/mK+ndaNCUx2BlbQlv/5Ef60/eOxkNQqVYZmJCRzUM+TwHO2cr96A5yvKp4CNFOU36R1bTg8L7Sok4jzOHJoCQGKp+yk5qWaHuoY8BvPxjF2+QiZMQFZLCCm8knCqVlGCgoNTTOPoM+eX745MBpq+vlGItCk371yZKaaqiQ3aOWvFm3Tj0rBcdk5DCx2dMuXQVKxRyaCrV4PF0oIZCVECpW+pG7dyNSrjh4U2dW6CzAKJPg2tcYHkF+yr3pjDi6gWjXf8J8e0TSUsqTN3aJRUxID6uaDF9DVj4xSixiVMlbylBRPfb9pbAMwHB4hKSZkyYi8VBlJCXI3rhBHi9YXbKUSsFV/vOyySUi6oAOaAOcBrEG1SbJtVJo6iYDNmAXWVMySxBN1wX48dI1Eqyi+FYHlTxjL2SQpNoW6VB5pIcGo1GuHlD0zSJwDlqFuMLpIP3DlocsSekWyJLYk0pwPHygSXNBWfyOvL8weSMRCXa0MhF8XbPFxMwYpUAa/uIcs1csxF9jl7sskkMhA8nZ4X/GVoWFSUBRurDlIzKVZ65UwpBgJPZIBbuBzgGlk5cxDaSOocpe6kuHy+0e7MsliMa8aHDSsEy5IupDlTYXQQ+bViaEpal1xqeECwtCy2gA0zAfnHZQF4KLlgRzKvxBNqSgqJKn5D6xQiYAHQDSteUd2cctVmIuBAok3yVcCAAmmJBOmEBbRHzEtkCK64+kRtW1ViZKIIZRuM26xIy1FawRtNTzEs/dw6t9IaX7ipV0cRearYUH594xZZ03ZKSWP7myxY194xGWSCHamUXiUkpOFacW0HvKAtSsL60eljSsL7UplsHLqApxz6QxEsUFQEkEMTVsixqOBpA85G+SKsQ3UQGvYbxsU7fkAJAxKWJDkPk+n9oyUxZIY6LwNKoenjG328h0gHOhIACmZ6ZRitqSRLnFKaAJPDGXw91j0fTxSdpGabfkFmpJKgxqiX4gFxzwjQ7Mn/ACpQfAA+JV9oVS6VdNAkgHF0jEtUhvrDrYNseYAK9pLvsaAXZigfJYHSB6hOUaKYHUhmbYj9yPEfePQ5C1DJPjHowcTaIrZbQCwJJJ156YUjPbZ272YT2TTJhDAfpKySEpvFQqeZYZVhla5y+0SEJAJUEglyHVuvlg79IS7ckiyrlpWq9eTeSQlIF1W4QcyWIc8fGE5NI1Y1Gq8jS2bVShAUopReLAHkVdKA0zY6RnNoTErm9qFEqAugDBjibusEWtcqfLuzr60EvcN1NUvjcINKjGPJt8uX3JSEnIsHz65awF6gTJhTl8qpFNktIEhRN68SWehw9GPt4O2VPBl2dLXi8twWuhlJJVzBD84q2kqYuyzFFKvlrNSDVCpYJUOAUlukCyVXf4fFlTEpfV1YUo1D4R6eKXy3X+Dyc0fmN3suk2apqgqI6OfT1iqcqqVKSAHAS2Bd3Bp7rhFdhlFZckhKioEA1Vi1RUeIw8DLdZUC5VmKG3iQTfFGepqa8InllyTi0TjHadhNktRVMe7dAJDqqTeZrtBdBIOOnGPTUus7jkkAmlGDdPzwhXIWqWQbt0rUWNCVhyzsaUKRXTrDexIWmYb5cneam9gWDNQGmeXOIqbvaK8fYKk7PALsSC1HqKNjUqfjwi2XZymZUpCVFgDqKmj+6RWZqkuAogElTcSXPnFE2VemJcEirk1DAEAV1JxhF8q6HZ63WdE+cC6gpCboUCWYkOKFjWBpbdpvJClpWlh/kAVwujjhSGHZqSDcKQOIcsBUA4ZDF8TSEkstMJSzJpUEnuI9npHOSVNr9QK9minziAWLGj8i+kDz04jUu/vnE7LJdJLBN9n6Gr+849OevMNBtD7o8qzbxTpQ+D4RCZKupUHegPsRObaCTUOcQHFeVcvrEbWW13gSXyYYYanDhBbVWDzQqmSDMmyhgyrxPAEfgdYIt4aa2V0D34xBMwJny3DEgpYkVLh1DgzN10gra0wCYghV0pGlBz8I6Moz6BtHTZSkB6f2z8IlZ2JSPeBgjtDdC0kFL5Ur74xUh3B4k0wwOHCO80MugiaiF1+8XwdvSLxaVOpJFPoeOEBYqVzEPxaF5WKPiW0kh37hKhwYf2jKWtzMBJJe+ST/AIaesaraZSSy6JUlQ8SPvCi2WUol1AKSGvDvMmrHDEccukb3keLHaVmZJSl2KLSv5yRqiv2hxsdd2ZZ/5hNRl/iGPFI8YRySFWqUDgQ3N8POHNtPZrs5usO1VSlUlSPNiQ0VyU1X2/0zoun+e6N1d4nwT9o7EErS3dP+n8R6PJPSEstKTPSbpLOpy9GBINfdYr23YbNPkSpk6+yL6ElLvU1w4IDPBMgsZinFEHLAlm44A+MCKAVYpgqezWldRrQs/WI1fZRNraEs6XZZb3ZcyYcWUts/5axRI2qrtkJlyZMtzjddbCp3lVwBxEWWhwB3Qw9thCuRbUonKWVPcQojS8pkAf7yekNGEYqzm5yaXZfJt8y0SLeJiyu6krQCwATLLsG4NX8RyTIBFnAUr5cyWa90uQC3H86xT8IqH8QJShScmZKOm+l687pHWO2MEGzkmt5KW0UlQBbz8I2+nmtyhsxeqxTTSlr9TfbITelKybBsWA11iq1yCRKmOWEwBi2FOpLjDQCBNnW6Ym6lBAvAlRKXZ2ukBx7OcdlSkrmhS5kxSklLA0DuRhgOjYCOzyitEMcW2GzbKkkMGIU73iSQHJ3cq6DSCbTa0qmkKWygbqQ6QyW5viT7woRs+Uo0WHq73S5JcFsiMudGwiFr2ArtlTEz1JvKcJAPNqKGkY3O7fSLxi12NQpg70AcsfqDFkoFKrpU5OAq4Znf3nC+TsmeReKgsKTRxWopVjrrFsiwzUXQQHAN2vjgx8I6L/wFp+Cv4hty0MlK7oUnAIc1UoO47tM+EVWN1lTpBLqF4/pZgQDyGGbQHt9ExU6ReF0lklif3k5klmMdsM9Zd0FyokApIBL0PKr9IKavvQJXWkamyE3E6gHnn9o4peZBD6tTjA2z7U6U1LuQxDVCiP00FRxj1rnfNCVdxTB3YA1pUVf79F59MbwSMsMCTQ7zBII1zFMctOcRWb14glnoTi1Y4ubUpCW0Y1I1aO0ulrzH+U/8XgqKi6O5ctkJu1ZZuICFKWVBmApdIJU+OEC/EKj2lAXADMA+da5Ow5GFm0FlM6QUqYlTOHBYkA6Gop4w6tiTfLtVmJNdGrjrTWC1fQH9ySrVfSEkJu4kNnF0hT9PrSp64xRLkEYpo2MWoUEvuu7VbiI6l2HoEnWmYJwDoNHYE93gWqfHLB4oE/fLggN4vg2LdYLsezmN++rM3SEtvdHz19TA+0lUKQN4keA45Vhsacqi9E5atiDaU1C1ISrAXn0FONB+DC/4mt/ySmU7IO8SCC+AZ+ONKuIeWi6lSDRjm9efQsOsZf4o2ihaQlCwsgbxBBFSAH44xuxrJJq/f9vYjUVbFipRM0EYhI5VY/WGVsmPIQpyTfJchnURVuG75QLI78wvVNweOuDNrBU6T/2oUpaSTMdIA7pVeBHJg/WLSdyS+4F0z6LKJKQd2oGscgTZUy9Ill8UJz4R2PMa2ekmL12t0zFXQlykd0JB6cngPZFtvTJso71+UqmpTUDzgOZb5QkOtdFLJBrW7SgxPSK9h7SswtEsoWi8VXWIIUb1G3h6RnspRdaUIRL7QywQsgYEmrmj4YPRoV/EuzZCLOZstCu0dFbymTeIclLl6Pic3aNfM2cyCFlKUA1KsG5kwm2j8ZWGUi6ZptDCiJIvJpgL3c6kxNxbVNlll4zUo+DFbNtKkzpSkpWbsxB3QSwvi87UAuk9I0NssITaDX/x2gqH+dXaN/pVC60f/wBHnLITZZEqSVEJSVOtbqLA4BKasa3hGsm7ORMV2qxemEJvKBP6AzsDqHbhwimCa9On9xfWTl6tp9UF2nayTNZaVpBAckb1CSAw4EmKv40KmUYbyW6H1MKQJ99QWVL3u+QSWFBxdmzyNDF8i/eBWghqkmgGeMOsrffRi4JbCZdrZWAxx9iNTOtCCKneNLvJ2PNqx8+l2lOBCu9i1GrX0jSptepYh8cc2xHukc5+Edxum0OZdtUGCVLSAMAS3hhBU3bS0pe87MagY4VhEmZeer0y44YZPFlrtTi7Qln8G8qxyV9BbSdMPl2/tCZpAc5DCmmlBFtm2hheQ4GT9dIS2I3gQkByFUpj/YRYJ7Dep4gdHxgJJukc2o9mkTbUliE3QcjUjKIzEy1kiaARk4Jr0wz8YTfx4ShIowF7jqffKCET7wH1ENfg6thU2yovEpmABVCOGFCWIxdsIgjYEm6bqiHbAg4GKZyjSOibhhXlCqNOw1o4v4ZQplKmTFMd2vdOvtsIr2/ZSyTShAc3j3qEskOTxLcTFcjaqwsJfFTGlPbZ8oLtFrN+iiGZvAQyl/x7JvHy0weRYZ90KSiWQQCKAFjhoYjaTPShRXLIABfeURwDFRHDCGMvaKx+t+g+kEWi2FcsjdUSGIpnwPDxjo35GktC7ZW0jMQAoEKbgzClCzHBsYW7Vn3lqH7WGGJIBxfDDSGezLMqSkoVdupa6UhncAqLYgkk+UIdsW0hdXZgB71eL4HynfRCdqFENqAJQijkhQxZsCcOUYe2rCnIEtO8kMlLK13y1cKVPSNbb7Y4QDlefqGyzjHrlEKIY/8AkFatQa9Y9HHw5d7IO+J21n5i2vPeALPQcRDe3y0ospADtddRLl3AblUecILco9qsPQl241h1Js4VIWkrCiE4O5BCgrDWjPhCU1K3vegvfRsdgz0/w0rdPcAwGVI9AXw/OULNLAUkABs8iRrHYwT+pnoQ+lGM2wo3JUtIBuJVex7xVpnhrCaXJUmYhZJ3FpXp3VBX0jTrkhVTEhs9OceS8jNiSAPjXZS5ttmFSlKQbq0BRJCQpCXCQSyavhrANn+HaVjWWmXeUHqyQHJyGAjqLKGhZTbYK0IJWywggpS5BBB4io840Mq2rIG550Hl7ePCUIKlIEI5MK0cRfOK/CLf4Z2vG8BkXiSUVi5KYNsgykyU4XRBcuiQMWwescSmsGSJYeCr8AFk0kKdhTQRC1X5ndZNCCRiQW1wwy1jQKsYaKkWECLc8lVYnGN3QjsYMsBJFS4cgkVJINDSpgjaU0KS2JFKYOBjxHSDp1nAinsH0jo55RegTgpdgki3X1AFJTpiRhDQrABZL0d/POA5llbCkQQlV26SCOvHpFMfqKfzqwZIN/SGdoCAXZ8OmNIrmT72fhlBCZimyy9OXrAlqlLP6m5AfaO+OivE5KQXSXYhj7YwatRv8xrweESLPdWlZJJBFXrWGs1JKwHwDktVuH5i2OSnFteCeR8ZJe5bPtIao+sSs9qGjNo+eTeML7WkpFTg+AiEi0Mu7U4w0XydI6bpWxlMtZ8DWBUzvmE8GHWK50+p5CBrPad4kAOOGkdF0zqtA9skXgo0zIP89cdHeM5bZYEySBQqWokasaF8CwYNqDrGitkpRW4LJ/bWEs6yNOQXo7swI0eocHlGrDkTnb76ITx1F0IbYfmk9fMwfsdbKUTRJlr8kE18HgO0ynntqH6O0FoF2aEcFjoUK+ka+akmyHmjQ7BKlyEqExSQStgFJAAC1AYx2KPhm2XbLKF0GhPion6x6MM6cn+puhaiv0P/2Q=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302" y="5346442"/>
            <a:ext cx="1750559" cy="1154354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392580" y="60007"/>
            <a:ext cx="4807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b="1" dirty="0" err="1"/>
              <a:t>zhè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shi</a:t>
            </a:r>
            <a:r>
              <a:rPr lang="en-US" altLang="ja-JP" sz="2800" b="1" dirty="0"/>
              <a:t> </a:t>
            </a:r>
            <a:r>
              <a:rPr lang="en-US" altLang="ja-JP" sz="2800" b="1" dirty="0" err="1"/>
              <a:t>shén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me?</a:t>
            </a:r>
            <a:r>
              <a:rPr lang="ja-JP" altLang="en-US" sz="2800" b="1" dirty="0"/>
              <a:t>  </a:t>
            </a:r>
            <a:r>
              <a:rPr lang="en-US" altLang="ja-JP" sz="2800" b="1" dirty="0"/>
              <a:t>What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is</a:t>
            </a:r>
            <a:r>
              <a:rPr lang="ja-JP" altLang="en-US" sz="2800" b="1" dirty="0"/>
              <a:t> </a:t>
            </a:r>
            <a:r>
              <a:rPr lang="en-US" altLang="ja-JP" sz="2800" b="1" dirty="0"/>
              <a:t>this?</a:t>
            </a:r>
            <a:endParaRPr lang="en-GB" sz="2800" b="1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9575" y="1165069"/>
            <a:ext cx="1368119" cy="102608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9575" y="3161883"/>
            <a:ext cx="1413723" cy="14365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6193" y="817371"/>
            <a:ext cx="2812235" cy="172148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5785" y="3069919"/>
            <a:ext cx="2692643" cy="17076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5785" y="5027743"/>
            <a:ext cx="3327789" cy="163222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567223" y="400704"/>
            <a:ext cx="3094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What’s</a:t>
            </a:r>
            <a:r>
              <a:rPr lang="ja-JP" altLang="en-US" sz="2800" dirty="0"/>
              <a:t> </a:t>
            </a:r>
            <a:r>
              <a:rPr lang="en-US" altLang="ja-JP" sz="2800" dirty="0"/>
              <a:t>in</a:t>
            </a:r>
            <a:r>
              <a:rPr lang="ja-JP" altLang="en-US" sz="2800" dirty="0"/>
              <a:t> </a:t>
            </a:r>
            <a:r>
              <a:rPr lang="en-US" altLang="ja-JP" sz="2800" dirty="0"/>
              <a:t>common?</a:t>
            </a:r>
          </a:p>
        </p:txBody>
      </p:sp>
      <p:sp>
        <p:nvSpPr>
          <p:cNvPr id="19" name="矩形 18"/>
          <p:cNvSpPr/>
          <p:nvPr/>
        </p:nvSpPr>
        <p:spPr>
          <a:xfrm>
            <a:off x="9306916" y="1246050"/>
            <a:ext cx="6976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个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437044" y="1922119"/>
            <a:ext cx="6773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4000" dirty="0" err="1">
                <a:solidFill>
                  <a:srgbClr val="FF0000"/>
                </a:solidFill>
              </a:rPr>
              <a:t>gè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267453" y="2639291"/>
            <a:ext cx="239414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3200" dirty="0"/>
              <a:t>It</a:t>
            </a:r>
            <a:r>
              <a:rPr lang="ja-JP" altLang="en-US" sz="3200" dirty="0"/>
              <a:t> </a:t>
            </a:r>
            <a:r>
              <a:rPr lang="en-US" altLang="ja-JP" sz="3200" dirty="0"/>
              <a:t>is</a:t>
            </a:r>
            <a:r>
              <a:rPr lang="ja-JP" altLang="en-US" sz="3200" dirty="0"/>
              <a:t> </a:t>
            </a:r>
            <a:r>
              <a:rPr lang="en-US" altLang="ja-JP" sz="3200" dirty="0"/>
              <a:t>the most frequently used measure</a:t>
            </a:r>
            <a:r>
              <a:rPr lang="ja-JP" altLang="en-US" sz="3200" dirty="0"/>
              <a:t> </a:t>
            </a:r>
            <a:r>
              <a:rPr lang="en-US" altLang="ja-JP" sz="3200" dirty="0"/>
              <a:t>word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54457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" descr="data:image/jpeg;base64,/9j/4AAQSkZJRgABAQAAAQABAAD/2wCEAAkGBhQSERUUExQUFBUVGRsXGBgXGBgeGBkYFxocGBgYGhoYGyYfGhsjGRgaHy8gIycpLCwsFx4xNTAqNSYsLCkBCQoKDgwOGg8PGiwkHyUpLCwsLCwsLCosLCwsLCosLywsLCwsLCwsLCwsLCwsLCwsLCwsLCwsLCwsLCwsKSwsLP/AABEIAN4A4wMBIgACEQEDEQH/xAAbAAACAwEBAQAAAAAAAAAAAAAEBQIDBgEAB//EAEIQAAECAwUFBgUCBAUDBQEAAAECEQADIQQSMUFRBSJhcYETMpGhsfAGI8HR4UJSFGKy8XKCkqLCFSQzNENjc9IH/8QAGQEAAwEBAQAAAAAAAAAAAAAAAQIDBAAF/8QALhEAAgICAgECBQIGAwAAAAAAAAECEQMhEjFBBFETIjJh8HGhI0JDgZHBUrHx/9oADAMBAAIRAxEAPwDbx5o6I8YcByOR14gucBiRACSiE2QFBiIqVbU8T0P1itW0NB4mDxYLK1bHBL31Aaf3eLUbIljEFXMkjww8oEm7TP7gOXswLN2iMyTDqDBY7BloDC6kaU9BHDtJAwc8h94zczaoGDCBpm2ePhDfDO5GnVtXRPiftA8zaqv3Ach94zEzaatFdfzFZnTlYJPgYPFIFmimW18VKPWKVWoQmlWaeQSSlLaqA9CWgiRs+8WKwos9HOHgMTAtI4KXtEaiBJ+1ANYPTsIA6n/EB6CL5Oxwf0oGn6tczC8kdRm17TWruJJ5V9I8LLaF/pIB1/LRrEbJSE7y1463f6Amn4hLtpclPZgBKmxJ3wd66QXJc51eC5OrSA2l2Ll7LUO/NQknK8H6APFyvh0B3E5TY3UfVRr0hiNoWWUSJaQ5ylywOGLAeekXWr4pSinZk0xcQ6jN+AcooEsuxEsCJRSNZhrzup+pETkyCq92YlBsCEAv4q4NFS9vLnUACUkEtUqbOtPSFiZypa1XCUuXo3nqKx3wpN1YjypGhs1lWArtVgnANugeePGOy9lSpW/NXeBw7VTgcgcceJhZJnqXLUVkqN5qwDOluQGf28VjgvyK8wwtFrAtCJoJMu7u0zIVUAswNPI1g4fFEkA3ULJNGZIrzf6QltNnUEpvftAbkB76iB1d9jkfrDY8MZK6JvJKPbJ/Hyby5Exg4Cw/DdU3Gj+Jhr8Hi9JBcghKRgMhxxLiBPixPyJRzBVjxH2ET+FZwSq67JOqmAoFCvXzik43gT9mdCf8Zr3RqDYHzPVS/vHo7/1Cz5zJb8FJ+8ejCbC5VtOQ8YpXalnNuQiRTFakw3FCWylaicST1ipU8gUaLliBpgh0jrBlWtZwPh+IXTrUsrKWJI5+84ZFLhI3A1MBgz54VbxijaNvSmcgJUpgpLgGhTR3DaVgK26SBKSirYMmxzVcPfFoibGLwSqYLxYBL1JOFPzDO22qz9qLqR2iHKTcaozvAaHXOEipnzkzV7yk1AxNSSCDkcIKUmtCyyKLSGqfhitSR4fmLbTshMlLkpyqQo4lsAocPCBNobXmKJKVkJ0TTzxy1gGbOX2IVMWpW+MVVdIpjx9BB+G6uT0LLJ3xWxlsZV9RKrlwN3Q2Nau56PB9qtVlCiFKQog1BdXlGRRaDRRchJcDl9mHhFplupROZp6vBjg3TZ3xtdGmtG1ZVwmQAMA4QwqdGDwJsOSUqUSGKhrwD0yrFOzJDIXqKgcagROTPKCFHCoOlenCJTxq6XYObXzN6LJVlWmYFlRJSAKsRRN0NmMcYPmLN0uoji7NybCK5ci8CrJVRyr94rQsCb2bgXhTia08PSFSt3X4g3xXf4xFa5RV3iVEakl/GOW5N1KZaQGH0bDi4ENNo2S6qKrXIvADQGNn1VTI9XYns6N9I1Irzgi1YsdPSnpEEWVS6JDlOPD2YZLCEVuopg9RWruaEvnFJNKSF3X2BdnS6glwKjDGuETt8tlPldGtGIHWIWTaxVMSKsVY5M5wfi0M1qBKhUhQNMqaZj+0Lbb5ILceNCiXPNNCW4uHfLh5xcBvjr6QwVsoLloIUoNVNOOCors9n3w+Xq0NCduq6JcHHt9ldsSyAOHpSArRY70wlTgXSX5D6kw4tMv5b8FfWI7hvYkskMeDlx18YZaiNNXoE24L9n5H1CvxCqws8jAFi7nMAJ/4xotpy3lzQ3dUPD2qFXwnIecl/wBL/wBKvvCNv4DT/Oiij/GTHsueGoodCI9DxSOcejzTeRMzWsVKblEyIqWIsIVrRAsxMXrgaasiHQCUp2oBj9H04Rn9rlQmMBTFya6g8IP7ZZWEuwfQaPiRwgXa73nZ6BL6UJ+0GCcm60SzNJbIorOBzYB+bCBVSrpzLHqTi8FbKW97UAAuMaE6Y0i2dIAF4qKc9Dg1Ku/hFYuLdr2ojutlNlkgJZdKqGYIYs41rrrHrbI+Vu7zk444Co/PGBQ5WSr+bzUY7bp5HZgANVxywHj6xVYnSJ/FXkjJs5SreSQACagtWPSg0xKSQr85PzizZ9uJWujAbtFF6Y0Zs6cjB0uzomzUH9SS2GOdW0hZOcL0GozppjKyWUsune9GpFJsmCVNgWc6chi0OpEhlNRiU+pfyaIybKFTJbpUob2DaA1fKmXGMbmuVl3G40O7NsNEuSVKVuoADISh2uCgJBzpGZuImz0rurVdmoCkh1LKHYqBSkUD14Al4+i2OUFIUCHBI8LqYzlps8mVPmCWpaJoYg0ILgOKVdnpxiSl37jzhdewottklLl3pZvC8WLgqoTi2bNTiIUTAlJBKSd3PDE4DPDONUqxFQAu3EitaFR5fpH2jO/FMsIKSe6Unxvf2i2F+JMTJ8qtCXaltLXU7oVQEZYjDDFvOCCHoqpWO7RgWxwp+IDVKvyyMxUesWlTEcX/ADHpRimk4GKU3tyKFyQm4BVjcVRmdm8x5wwklyhZzJB6gg+cStNmDv8ApWn/AHI3gfAGBJNoUEB04kFyWYg1yeoY8aaw0moqxNyHSkXQKHdbAP5COhSTiATkWL9SMYIsqbyUqUkA6acoDtEu6oZCM8YqWy7m4krWhJSoClCHGAOheucDWeyKJLXSSw3SDo9PeMDWraBSsscy+bFhRzQZ46GCLJtcoVcYVqzHOhqKYCJptqobK3F/UX25DJmjVCFeZT/xhL8KFrQnqD/pVGgnpEwTFJYNLZnOCSojHMkmEXwqj/uOT+ih9YP9KVjf1UbZZrHo8pH09I7GA2lKhFShBBTANoJLghhXwHrjFLon2RXAk+KkqUkktR8uGTau8WT1vDRkmFqikSxeBuh2xYPlnFNokFTm6ohsuGDnCJXgWqoZOGc4a5Vx4RVaAAmqybqRSj0OKiAztpD4m+VIllqtnJakoQlRxKCSNWD5YwJaklQSTq/hFNsUVNiGlzOlN0Pygqb3Ue9Y3Y402edkndJFEgO/NX9Rfziieu8tOLAHybDwgqWndOTXv6jnAy5TS0LyKCepx98Ia3zSXX/oq6dlezJdV9PMn7Q12Kgqm3k/4U8yWH18BA+wJe6skO92lMN58eAjU/AWynnIJwSDMP8ASjxx6QubJx5FMcW2kE7atLWtKEvcSlCCps94EOdGBcQRZklC0EFK7zgDB3bA+8o5t2zp/iaahTjEqPaBQU+VUseEUbAsnaTUYm6p26pNejx46Tq2b+W6GewfiCZ2Sr4QghV2oWTQAABNMhiSKw22dLF3tVkC8+V3FV6oJ9jlFNosyBMKbr1emhrm9XJguxSioLCkBgo3QaCjgDwaBWh090LrVMDqNAK1BpU0akJNvWArs5SA7KSQCa5BVXd2h7aJYD0bEnNqaxD+HKk04N0MPB8ZWiU1yVM+cS5CkKqCAT6iLZ1i3St6jeGnLmfWHXxBsZUpQqCFEEYuGph7xMJtqTd0FqpIrwq8erjd1xMTVJ8i652kop0ZjwPLgYqtTNeLgAAXQHBblTLOO7OnsojL/iqo8C/iI9tm0GWkgByaE6AVw1akV4vkkT1xdjWUkhIunAVGXBtBwjk9JJDjrRvWOWKY5Y+8oPnyQEjrGfjxdFnsR7QsN1Yu0IHT28UnZYSorBBIYNWg4dT5wVtyaUs1CUKrxSzf1Qv/AOorVPEugS1WzJ1i8MbpV4JSkthtgBUF6dnd6hRfhmPOAvg5DzzyP1i/ZqmXM/8ArJ8Jih9Y58FI+ao8PqYhlVRn/Y1Ytyj/AHNgsR6LFCOR5Z6IHOwMBzJpIAzOfvi0HrS8UTJcVasknQjKnUosXo5LMGpTngTwGkSMkBw/T0g2dZQx5uGJ8YSWjb0lMwpvOQpKCGNFKIA5iuWAB0gRSiFsKVJw8/fSFtt7ymwcAfXzENTNBoOXvxhFaVkEcST4V+sa/TtJ17syepVlqkOskZpIDfzEAZwVbl78vzwyBiFkklwrKo8/xHLeCZo0FOFQT4xstRVmF7ZG1TLqNS4x5v4YxRtQuiWkZt5f3gi1SbyUl6CvA9Y5Psl8pqHAZuFPDCC5JbXgKXuQsEsqdCdUJ8Qt/KPqnwhs+5JK2qs0/wACd1P1MYD4VsPecVvAf5mUCeDVjbWEzpctKFLu7+6HL3WwGbCkef6jJzVLRrwLi7YD8Yqa0yKs8xD8rs0tyeJ/CA+YeKiP9p+0R+LZe+lSgSUAkM2NQFHkF4ceEU2VNycgFTAgl+QRd/qIjJUqXsyzkuTNog7xLBVakY5AfV+UeTaXnGW1AkEniTgBygfZKwLybz5twc1prA1jUTbFkkGhAGgBDffrE67L8uim3d9Y5xySlgMXB6esQ2yU33Ja6o5Y3qD18osQkCjuqj8mLUyq/nFK0SvbQn27IKly7oBCXvcj61AMZi02Ui8/dDh41k5AK5ir9AbrUbujrGft9oAUUEOVOoUPdTdBNM3UI0YpqLTTM81cWI5FgWwNAUkgP+pOP46QZtJlynHtqekTVvC6CpJAq4pxbSvGFomXXBOZLMc8uOv9o9Xlb34Mla0NJSDxr6Al/KHAtIUlJFcH4QnE3Av3ctYvsVqQEAAEMCSMWb61wjLadtstK00ij4pSwln+a74h/pAitlHtO0vCtLp8MXp4Qfttd+zhTF76SKZXmc6bpziqWUEBV6r0ANTnh7bziscq+Glfd/n7kuD5PQJYXTMWDT5RYc1Ejq0XfBCnmL5D6wJsuYRNpmlf9azBfwMHXM5D6xHNqEk/t/2asP1r+5slKrHI6Q1I9HmnoA5ilcXkRkPiO3Tv4yVJlzezSqXMWSyTVBTjeBoxMUbrZOtj+coAEnAVPKPnlumLKkgkTL0wG8EhIdwU0uuQzbwJbUxoZlmtYClJtSFXEqUQZYPcSVEUIxZusZraBC2quckzlArW4Ka5MaJHTpE3NS6J5E0aNRN5r129QGmkD7SIVMQBW6CCWZ2LeX1i7ZjshS7r3UklOF5g918q0jk1N+Y+QDVd8tI24WZ863ZGz2oCXeJIqumNXJceHnEpBoGCi+8ScMg1efkY9siQOy3tVFNXxIINI7KtIJUMGFDqCXEaXau+jJGKtPzQOqeOzmKIAuuAeObjwgyyJUEA9mLzMCSAODtXGrecJ7XL3QgYrU5q9BU+QAjUh1qTdSSkgJbMqcgMNXYdYGRNVJ67seKXXY/+C7L2YUtQJIJOu8RXmwIHWC7XYyu2pCFLJSSpV8mrpcXWDXakNSsM5Wy7kqTLCrigCo8VUKsDqYK2XagVLSZl9QIfTpwJy4x5U5uUuSZvjjSioMy+3ZMxNpQkkMQo+b0rjdH+x84GXZ1KWi7VTl6Ek3uzqycmTjlB/wAZK/7mWL6QwSoJOKlFTBjwALj+aIfDc0C1ByQ97E5kBudH8OMBaWnsEopuvBo7Ns8oCikh2AYilHp5+UD7Hs9xYNVKKVBR43hQcPtDhAcn3rAVrloSpzQAKNDmWqz1aE82y1VVCvbMkqUN1zeCqNutUmvANxcjOLJaHrmWD8nb1PjELWm4piqhoOdfvFsksOv0h6JeQPsUS3DAKLspWZ4kkl2LZ0jNbclfOlFN69eWWHcYJIN7kSMdVRpNqzACijkn0fLm0J7WklUtYUOzq9a3lMAG9+UGK/lQJa2JrTZVS1KlndvO1XZ8GPvGFdkst+8lRIKeFXyIemdfzG3+IrCFywtOKQ/T8GvjGP2peBQtLgBQCwONCaZj6R6mKsmPi/3MclwlaGJlAAnIZ6+3gfZSQZlHIGupYkNn9ohMJ3Zaamp4h8cYtM9SZoWsirJYHBrx8Y6EeXX59gzddjG27JSpKgCQMKV54loVWZcuXMmSiwmUN6m8CSQkcQ5p/NDO1zSbOsgkUZwWy4RnJkxAnhISQXJJOBKmqnMUENDCkm0BzLtlh7tQCyx4qVDD4El988QPAQq2VvFNQ6RebheOQ1+kOPgY/LHFSj6D6RL1PUq+3+y/p75L89jWKEejpMejzjeCGMj8QrCdo2ZRZuyn4lh/7bOcg5jXqhZtPY0qeUmYi8UggF1AgKZxQjG6PCHkrVCXTFEpctMqddWFPLmYl2AlKUEjMgXiXzeMva0gqlpllcwLnOlS1ZKBVRxVDZNrGtX8LWZ37IFq1Kj6mMbtJKu1vb6yieADM3Uh1UuAHebAYcojx4iZHZpLDIKU1CQQ7BODDuhuTCArRQjRiDjTi8T2fNWqSkkkqIDkpuk0qbv6eUVWtTFYOH5jf6ZcpV+dkPUOohyQES2GABOL8XgXZgJDvUkeFW6UiyXLCpSa3bwIbmHp1YdY5suSQSct1hWmL+cbZuocfuY4L5k/sLLUt7yg5LdkDxJc8jRvGPo/wxZ0pmoUpgBq2O8B74x892XIM2bgwB3mwJz8HIjfr2eqaAhJYKTRxQ7pxoTixjP6lyUOL72Uw1ytdaNla7AiYUBykJcsk3elMuEJ7FYBKtgqpQW7EAsCAogKIN1mBoc2OUNrLVssR4U+kXiUAaAAnFs8q9I8yqWja9tNmL+OP/X2fggHwUTA9msu/LmAKUSohgH3QchljjlD34kst4qJoAkMdCD0xBbqYr2LKCVShoD+YZpiXybse7OtV5ILKSCBRTuOd6sdnqCjdL7wIcDLmecU2tRAUU5MB5CPS3KwTkPMmsDjoexRtKz3SgAEhCwnByAf1Fzq2GHAQUgEjrHbcd5XP6iOSVgY/jCCgVQHbZRK5T4PWFm0gQpKEBxVbM+8FUJh7MAKrxYBmbiK06+sJNpr+dK0Y+sd5tA+pNNDSyI3VOkg0BJDOWfKh0o/Mxmdp2G4vDdU328RGyWd2FVpl39264FaZEfeK4JuDFyRtGQulM191wLocYg51zgK1TBMSWBBBLOzkpo9KQ9t1lKSTm9NenGEE8kFK3F28t9B3QwbNwfGPQw/Va6IZEn2PLKq/Y1Hl6QgXLdaJg/YH4kNTyPhGk2UhCZRRXeYl8304PC3bdnZBJG8L13kxPk0O8jSaj2TUdqxds4FkFOJZJari8XpD74Rs91Evje9SYzVmmlMtBww9SffKNnsxASUgZOB4KjN6t1r7mv0y8jto9FC5lcI9GA2EFRSuL1RQuKE32CTTGA+IpvaKlqCSAZiWvFQwreSAaFnoWcgR9Amx862tJVLvEJufPSd5TlYKqs+H54Qk+hJDzZ0v5QN5ar4vuqigCNMjQUyeA7eFK7SlaHoAH55wdstLISkBQ3QAFVIcZnM1rAe05odRcgp3WYgFqUOmeeEa/SyUZ2yHqr4aR6abyJIS95grhugEeJ8gYO2YFqcHeUSDTh/eKV2e4iUf5E0GTpGOQzpB2wkC8pZcsyQBnrhyHhGibtOSZnXy6ZTsCziWkIFVM6jxLH6+DRvNkoV26KgJANM6jH3rHzq12lcvuM0wrBUlJdQJZLrcurvBkhOBd3cae3TlJmllHupNCdVR5+SfxXys0Y1xjRrbVthKJjVBTUpcVvOBg+F00LZQdZraJiQtOBp10jE7Kswuombyyt1EUqXKRUmpbxbB4EXblJMxIdAdwXAGIozuKHyhGklvsPJ8vsOPjG0taESze3wgpbu7qi76n8Rbsuc0yUCf3NhW8Xy0u+cZfaFoJXZiVE7hOL/AKjxxYDwhuqYBLlTbhKkgmuFDXk45QYqKts6Tf8AKbQocEe+cAT5pTMCrxYYJTmCWJVkfbRTZtuPLvrupcqDVoQWbHhXjFMu2X5csFJ3yXu5fqc+8xC0nQ7etBdpUFEtmx8Y9LUBlmIV2i3JQs3cGGorix86cInZdp3goqTdSkOTjhVhxaC2vAIt1ss2qaoUHONAMDStfCusAbSl/MlKyqOrv75Ry02++tAIusrqxIY+ER2ypKJktzQmrkt5eNKwYxik2wSk01RojhEJQZKlAAkJUQ/7gHHpGSt20VlgFFhgxIDB24nrFsmVMCUKUsgKKQxViFZs/DzgND3R61o7QBTh8SwbyNehjPz0DukbqioHgq8qvX6RpLfKKJjlVDk2JAfpzMZ61qHaqQe8P9wcluYehjfhqFKzLKTleuiMi1JlzJaXVe3goKFLpe6xAqah+J4CB9oWhShMClEqCFFjlUAMeMStkhXZktvp3knAljl7ziUqQZ0wXR/5EAEjQ4kvyPhGhwjqSfQE30AoSVSkHIBL8iI2dgmVQOJ9D94ykux3XrRICWScWpR3o+sNtjrUm0BKlJUFpE0Nil0gFJ1DuQaaZPGL1TXys0embbkqNUo1j0cMejGbCCopXEZm05YzPRK/W60CTNsI0Uen/wCiIpyQlErQpgScqx862ogJQkJwVMKk9s5JvJJSUtrRnr1MbS0bcT+xVdbv0Jj53tiYo9qLiqzQt1rBLVe443Rk+MTnJE5o2OzpTCgunHFyC7451+sKFzu0clLhRdZ/lCjh+01fkGgrYtrJQN0JG6GclqYPmzQBZTRL0dn4Cp8m842YOm0TzVpGlt8mqQK0ZtTh9InsOab6kpwFDhUs7+cEbQkG6AwfMgOpgcQ2ojuzdliWLyS4UcGZiUl21DvE55nqAkYW2yyftCWr5ctBRcXvYNeBGDY1LuYfbOX/ANwgD3RUY+wj5k3DvnHgElo0+zZ/z0qLDkDhdOvF4hKVOh0aK22d2dL1GAL+YbGPWWyJMwzBhVF0jMFnrjhjxiJt4ejY/tA9DEv+pqfAY/jWO5HUZH47A/jJYAb5Qyb9SoM2Ym92KDS9LTXhlCv4xtF60y1HQpH+VQ+phls5V1Uk/wDxJ+ggqWtHNJ9mvTJl1ARLo7US1ccNc4XzpKSkOUywFHB2IyqBTCKjtAi6nNQfwjkudQVpCp+wz3pnLbKSVlwC3DH3WKTY0F91LMMhHLRM3jHr5w8uWPhDHIXbTs4TMlBKQMTRslJb184L2hZ0rWgliQM86h6coHtxKpyXCUgUatSSk/QAVzMStyrq0N+0+ohVLlaoFeUEmVKYMhL490c9NY5cCg7AkCjgZVDaVgdNoJflFtncjvAdM/fpB6D2dtWzUTACtL/4SQfEQn/6TLK7xQCaVLvjQxoZcw6uGxOJ8KeELVveLNBtPYONIS22xqUbyReY8XAwZtDANhnIs61LVeKTS6GdJZy1cM2f1jTEqCXZgYx20lAyi1D8zDgCPSN2GTmuLJSSTshNubxwSSLrUVvMa8Kv0hrsiwLlz96426ygTeWq4AomlA4YVNGwhAVAOSmguOx7zoFT6U/tqrBaUNLJUBQFiQ4oQ3lEvUx/mK+ndaNCUx2BlbQlv/5Ef60/eOxkNQqVYZmJCRzUM+TwHO2cr96A5yvKp4CNFOU36R1bTg8L7Sok4jzOHJoCQGKp+yk5qWaHuoY8BvPxjF2+QiZMQFZLCCm8knCqVlGCgoNTTOPoM+eX745MBpq+vlGItCk371yZKaaqiQ3aOWvFm3Tj0rBcdk5DCx2dMuXQVKxRyaCrV4PF0oIZCVECpW+pG7dyNSrjh4U2dW6CzAKJPg2tcYHkF+yr3pjDi6gWjXf8J8e0TSUsqTN3aJRUxID6uaDF9DVj4xSixiVMlbylBRPfb9pbAMwHB4hKSZkyYi8VBlJCXI3rhBHi9YXbKUSsFV/vOyySUi6oAOaAOcBrEG1SbJtVJo6iYDNmAXWVMySxBN1wX48dI1Eqyi+FYHlTxjL2SQpNoW6VB5pIcGo1GuHlD0zSJwDlqFuMLpIP3DlocsSekWyJLYk0pwPHygSXNBWfyOvL8weSMRCXa0MhF8XbPFxMwYpUAa/uIcs1csxF9jl7sskkMhA8nZ4X/GVoWFSUBRurDlIzKVZ65UwpBgJPZIBbuBzgGlk5cxDaSOocpe6kuHy+0e7MsliMa8aHDSsEy5IupDlTYXQQ+bViaEpal1xqeECwtCy2gA0zAfnHZQF4KLlgRzKvxBNqSgqJKn5D6xQiYAHQDSteUd2cctVmIuBAok3yVcCAAmmJBOmEBbRHzEtkCK64+kRtW1ViZKIIZRuM26xIy1FawRtNTzEs/dw6t9IaX7ipV0cRearYUH594xZZ03ZKSWP7myxY194xGWSCHamUXiUkpOFacW0HvKAtSsL60eljSsL7UplsHLqApxz6QxEsUFQEkEMTVsixqOBpA85G+SKsQ3UQGvYbxsU7fkAJAxKWJDkPk+n9oyUxZIY6LwNKoenjG328h0gHOhIACmZ6ZRitqSRLnFKaAJPDGXw91j0fTxSdpGabfkFmpJKgxqiX4gFxzwjQ7Mn/ACpQfAA+JV9oVS6VdNAkgHF0jEtUhvrDrYNseYAK9pLvsaAXZigfJYHSB6hOUaKYHUhmbYj9yPEfePQ5C1DJPjHowcTaIrZbQCwJJJ156YUjPbZ272YT2TTJhDAfpKySEpvFQqeZYZVhla5y+0SEJAJUEglyHVuvlg79IS7ckiyrlpWq9eTeSQlIF1W4QcyWIc8fGE5NI1Y1Gq8jS2bVShAUopReLAHkVdKA0zY6RnNoTErm9qFEqAugDBjibusEWtcqfLuzr60EvcN1NUvjcINKjGPJt8uX3JSEnIsHz65awF6gTJhTl8qpFNktIEhRN68SWehw9GPt4O2VPBl2dLXi8twWuhlJJVzBD84q2kqYuyzFFKvlrNSDVCpYJUOAUlukCyVXf4fFlTEpfV1YUo1D4R6eKXy3X+Dyc0fmN3suk2apqgqI6OfT1iqcqqVKSAHAS2Bd3Bp7rhFdhlFZckhKioEA1Vi1RUeIw8DLdZUC5VmKG3iQTfFGepqa8InllyTi0TjHadhNktRVMe7dAJDqqTeZrtBdBIOOnGPTUus7jkkAmlGDdPzwhXIWqWQbt0rUWNCVhyzsaUKRXTrDexIWmYb5cneam9gWDNQGmeXOIqbvaK8fYKk7PALsSC1HqKNjUqfjwi2XZymZUpCVFgDqKmj+6RWZqkuAogElTcSXPnFE2VemJcEirk1DAEAV1JxhF8q6HZ63WdE+cC6gpCboUCWYkOKFjWBpbdpvJClpWlh/kAVwujjhSGHZqSDcKQOIcsBUA4ZDF8TSEkstMJSzJpUEnuI9npHOSVNr9QK9minziAWLGj8i+kDz04jUu/vnE7LJdJLBN9n6Gr+849OevMNBtD7o8qzbxTpQ+D4RCZKupUHegPsRObaCTUOcQHFeVcvrEbWW13gSXyYYYanDhBbVWDzQqmSDMmyhgyrxPAEfgdYIt4aa2V0D34xBMwJny3DEgpYkVLh1DgzN10gra0wCYghV0pGlBz8I6Moz6BtHTZSkB6f2z8IlZ2JSPeBgjtDdC0kFL5Ur74xUh3B4k0wwOHCO80MugiaiF1+8XwdvSLxaVOpJFPoeOEBYqVzEPxaF5WKPiW0kh37hKhwYf2jKWtzMBJJe+ST/AIaesaraZSSy6JUlQ8SPvCi2WUol1AKSGvDvMmrHDEccukb3keLHaVmZJSl2KLSv5yRqiv2hxsdd2ZZ/5hNRl/iGPFI8YRySFWqUDgQ3N8POHNtPZrs5usO1VSlUlSPNiQ0VyU1X2/0zoun+e6N1d4nwT9o7EErS3dP+n8R6PJPSEstKTPSbpLOpy9GBINfdYr23YbNPkSpk6+yL6ElLvU1w4IDPBMgsZinFEHLAlm44A+MCKAVYpgqezWldRrQs/WI1fZRNraEs6XZZb3ZcyYcWUts/5axRI2qrtkJlyZMtzjddbCp3lVwBxEWWhwB3Qw9thCuRbUonKWVPcQojS8pkAf7yekNGEYqzm5yaXZfJt8y0SLeJiyu6krQCwATLLsG4NX8RyTIBFnAUr5cyWa90uQC3H86xT8IqH8QJShScmZKOm+l687pHWO2MEGzkmt5KW0UlQBbz8I2+nmtyhsxeqxTTSlr9TfbITelKybBsWA11iq1yCRKmOWEwBi2FOpLjDQCBNnW6Ym6lBAvAlRKXZ2ukBx7OcdlSkrmhS5kxSklLA0DuRhgOjYCOzyitEMcW2GzbKkkMGIU73iSQHJ3cq6DSCbTa0qmkKWygbqQ6QyW5viT7woRs+Uo0WHq73S5JcFsiMudGwiFr2ArtlTEz1JvKcJAPNqKGkY3O7fSLxi12NQpg70AcsfqDFkoFKrpU5OAq4Znf3nC+TsmeReKgsKTRxWopVjrrFsiwzUXQQHAN2vjgx8I6L/wFp+Cv4hty0MlK7oUnAIc1UoO47tM+EVWN1lTpBLqF4/pZgQDyGGbQHt9ExU6ReF0lklif3k5klmMdsM9Zd0FyokApIBL0PKr9IKavvQJXWkamyE3E6gHnn9o4peZBD6tTjA2z7U6U1LuQxDVCiP00FRxj1rnfNCVdxTB3YA1pUVf79F59MbwSMsMCTQ7zBII1zFMctOcRWb14glnoTi1Y4ubUpCW0Y1I1aO0ulrzH+U/8XgqKi6O5ctkJu1ZZuICFKWVBmApdIJU+OEC/EKj2lAXADMA+da5Ow5GFm0FlM6QUqYlTOHBYkA6Gop4w6tiTfLtVmJNdGrjrTWC1fQH9ySrVfSEkJu4kNnF0hT9PrSp64xRLkEYpo2MWoUEvuu7VbiI6l2HoEnWmYJwDoNHYE93gWqfHLB4oE/fLggN4vg2LdYLsezmN++rM3SEtvdHz19TA+0lUKQN4keA45Vhsacqi9E5atiDaU1C1ISrAXn0FONB+DC/4mt/ySmU7IO8SCC+AZ+ONKuIeWi6lSDRjm9efQsOsZf4o2ihaQlCwsgbxBBFSAH44xuxrJJq/f9vYjUVbFipRM0EYhI5VY/WGVsmPIQpyTfJchnURVuG75QLI78wvVNweOuDNrBU6T/2oUpaSTMdIA7pVeBHJg/WLSdyS+4F0z6LKJKQd2oGscgTZUy9Ill8UJz4R2PMa2ekmL12t0zFXQlykd0JB6cngPZFtvTJso71+UqmpTUDzgOZb5QkOtdFLJBrW7SgxPSK9h7SswtEsoWi8VXWIIUb1G3h6RnspRdaUIRL7QywQsgYEmrmj4YPRoV/EuzZCLOZstCu0dFbymTeIclLl6Pic3aNfM2cyCFlKUA1KsG5kwm2j8ZWGUi6ZptDCiJIvJpgL3c6kxNxbVNlll4zUo+DFbNtKkzpSkpWbsxB3QSwvi87UAuk9I0NssITaDX/x2gqH+dXaN/pVC60f/wBHnLITZZEqSVEJSVOtbqLA4BKasa3hGsm7ORMV2qxemEJvKBP6AzsDqHbhwimCa9On9xfWTl6tp9UF2nayTNZaVpBAckb1CSAw4EmKv40KmUYbyW6H1MKQJ99QWVL3u+QSWFBxdmzyNDF8i/eBWghqkmgGeMOsrffRi4JbCZdrZWAxx9iNTOtCCKneNLvJ2PNqx8+l2lOBCu9i1GrX0jSptepYh8cc2xHukc5+Edxum0OZdtUGCVLSAMAS3hhBU3bS0pe87MagY4VhEmZeer0y44YZPFlrtTi7Qln8G8qxyV9BbSdMPl2/tCZpAc5DCmmlBFtm2hheQ4GT9dIS2I3gQkByFUpj/YRYJ7Dep4gdHxgJJukc2o9mkTbUliE3QcjUjKIzEy1kiaARk4Jr0wz8YTfx4ShIowF7jqffKCET7wH1ENfg6thU2yovEpmABVCOGFCWIxdsIgjYEm6bqiHbAg4GKZyjSOibhhXlCqNOw1o4v4ZQplKmTFMd2vdOvtsIr2/ZSyTShAc3j3qEskOTxLcTFcjaqwsJfFTGlPbZ8oLtFrN+iiGZvAQyl/x7JvHy0weRYZ90KSiWQQCKAFjhoYjaTPShRXLIABfeURwDFRHDCGMvaKx+t+g+kEWi2FcsjdUSGIpnwPDxjo35GktC7ZW0jMQAoEKbgzClCzHBsYW7Vn3lqH7WGGJIBxfDDSGezLMqSkoVdupa6UhncAqLYgkk+UIdsW0hdXZgB71eL4HynfRCdqFENqAJQijkhQxZsCcOUYe2rCnIEtO8kMlLK13y1cKVPSNbb7Y4QDlefqGyzjHrlEKIY/8AkFatQa9Y9HHw5d7IO+J21n5i2vPeALPQcRDe3y0ospADtddRLl3AblUecILco9qsPQl241h1Js4VIWkrCiE4O5BCgrDWjPhCU1K3vegvfRsdgz0/w0rdPcAwGVI9AXw/OULNLAUkABs8iRrHYwT+pnoQ+lGM2wo3JUtIBuJVex7xVpnhrCaXJUmYhZJ3FpXp3VBX0jTrkhVTEhs9OceS8jNiSAPjXZS5ttmFSlKQbq0BRJCQpCXCQSyavhrANn+HaVjWWmXeUHqyQHJyGAjqLKGhZTbYK0IJWywggpS5BBB4io840Mq2rIG550Hl7ePCUIKlIEI5MK0cRfOK/CLf4Z2vG8BkXiSUVi5KYNsgykyU4XRBcuiQMWwescSmsGSJYeCr8AFk0kKdhTQRC1X5ndZNCCRiQW1wwy1jQKsYaKkWECLc8lVYnGN3QjsYMsBJFS4cgkVJINDSpgjaU0KS2JFKYOBjxHSDp1nAinsH0jo55RegTgpdgki3X1AFJTpiRhDQrABZL0d/POA5llbCkQQlV26SCOvHpFMfqKfzqwZIN/SGdoCAXZ8OmNIrmT72fhlBCZimyy9OXrAlqlLP6m5AfaO+OivE5KQXSXYhj7YwatRv8xrweESLPdWlZJJBFXrWGs1JKwHwDktVuH5i2OSnFteCeR8ZJe5bPtIao+sSs9qGjNo+eTeML7WkpFTg+AiEi0Mu7U4w0XydI6bpWxlMtZ8DWBUzvmE8GHWK50+p5CBrPad4kAOOGkdF0zqtA9skXgo0zIP89cdHeM5bZYEySBQqWokasaF8CwYNqDrGitkpRW4LJ/bWEs6yNOQXo7swI0eocHlGrDkTnb76ITx1F0IbYfmk9fMwfsdbKUTRJlr8kE18HgO0ynntqH6O0FoF2aEcFjoUK+ka+akmyHmjQ7BKlyEqExSQStgFJAAC1AYx2KPhm2XbLKF0GhPion6x6MM6cn+puhaiv0P/2Q=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文本框 7"/>
          <p:cNvSpPr txBox="1"/>
          <p:nvPr/>
        </p:nvSpPr>
        <p:spPr>
          <a:xfrm>
            <a:off x="807719" y="1229572"/>
            <a:ext cx="63233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4800" b="1" dirty="0" err="1">
                <a:solidFill>
                  <a:srgbClr val="002060"/>
                </a:solidFill>
              </a:rPr>
              <a:t>wǒ</a:t>
            </a:r>
            <a:r>
              <a:rPr lang="en-US" altLang="ja-JP" sz="4800" b="1" dirty="0">
                <a:solidFill>
                  <a:srgbClr val="002060"/>
                </a:solidFill>
              </a:rPr>
              <a:t> de </a:t>
            </a:r>
            <a:r>
              <a:rPr lang="en-US" altLang="ja-JP" sz="4800" b="1" dirty="0" err="1">
                <a:solidFill>
                  <a:srgbClr val="002060"/>
                </a:solidFill>
              </a:rPr>
              <a:t>fáng</a:t>
            </a:r>
            <a:r>
              <a:rPr lang="en-US" altLang="ja-JP" sz="4800" b="1" dirty="0">
                <a:solidFill>
                  <a:srgbClr val="002060"/>
                </a:solidFill>
              </a:rPr>
              <a:t> </a:t>
            </a:r>
            <a:r>
              <a:rPr lang="en-US" altLang="ja-JP" sz="4800" b="1" dirty="0" err="1">
                <a:solidFill>
                  <a:srgbClr val="002060"/>
                </a:solidFill>
              </a:rPr>
              <a:t>jiāng</a:t>
            </a:r>
            <a:r>
              <a:rPr lang="en-US" altLang="ja-JP" sz="4800" b="1" dirty="0">
                <a:solidFill>
                  <a:srgbClr val="002060"/>
                </a:solidFill>
              </a:rPr>
              <a:t> </a:t>
            </a:r>
            <a:r>
              <a:rPr lang="en-US" altLang="ja-JP" sz="4800" b="1" dirty="0" err="1">
                <a:solidFill>
                  <a:srgbClr val="002060"/>
                </a:solidFill>
              </a:rPr>
              <a:t>lǐ</a:t>
            </a:r>
            <a:r>
              <a:rPr lang="en-US" altLang="ja-JP" sz="4800" b="1" dirty="0">
                <a:solidFill>
                  <a:srgbClr val="002060"/>
                </a:solidFill>
              </a:rPr>
              <a:t> </a:t>
            </a:r>
            <a:r>
              <a:rPr lang="en-US" altLang="ja-JP" sz="4800" b="1" dirty="0" err="1">
                <a:solidFill>
                  <a:srgbClr val="002060"/>
                </a:solidFill>
              </a:rPr>
              <a:t>yǒu</a:t>
            </a:r>
            <a:r>
              <a:rPr lang="en-US" altLang="ja-JP" sz="4800" b="1" dirty="0">
                <a:solidFill>
                  <a:srgbClr val="002060"/>
                </a:solidFill>
              </a:rPr>
              <a:t> </a:t>
            </a:r>
            <a:endParaRPr lang="en-US" altLang="zh-CN" sz="4800" b="1" dirty="0">
              <a:solidFill>
                <a:srgbClr val="002060"/>
              </a:solidFill>
            </a:endParaRPr>
          </a:p>
          <a:p>
            <a:r>
              <a:rPr lang="zh-CN" altLang="en-US" sz="4800" dirty="0"/>
              <a:t>我  的  房      间   里</a:t>
            </a:r>
            <a:r>
              <a:rPr lang="zh-CN" altLang="en-US" sz="4800" dirty="0">
                <a:solidFill>
                  <a:srgbClr val="FF0000"/>
                </a:solidFill>
              </a:rPr>
              <a:t>有</a:t>
            </a:r>
            <a:r>
              <a:rPr lang="en-US" altLang="ja-JP" sz="4800" dirty="0"/>
              <a:t>…</a:t>
            </a:r>
            <a:endParaRPr lang="en-GB" sz="4800" dirty="0"/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410" y="3292746"/>
            <a:ext cx="1776650" cy="1776650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8479051" y="894292"/>
            <a:ext cx="31185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srgbClr val="FF0000"/>
                </a:solidFill>
              </a:rPr>
              <a:t>有  </a:t>
            </a:r>
            <a:r>
              <a:rPr lang="en-GB" altLang="zh-CN" sz="4800" dirty="0">
                <a:solidFill>
                  <a:srgbClr val="FF0000"/>
                </a:solidFill>
              </a:rPr>
              <a:t>to have, there is/are</a:t>
            </a:r>
          </a:p>
        </p:txBody>
      </p:sp>
      <p:sp>
        <p:nvSpPr>
          <p:cNvPr id="29" name="矩形 28"/>
          <p:cNvSpPr/>
          <p:nvPr/>
        </p:nvSpPr>
        <p:spPr>
          <a:xfrm>
            <a:off x="9302011" y="3881429"/>
            <a:ext cx="18293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prstClr val="black"/>
                </a:solidFill>
              </a:rPr>
              <a:t>…</a:t>
            </a:r>
            <a:r>
              <a:rPr lang="zh-CN" altLang="en-US" sz="4800" dirty="0">
                <a:solidFill>
                  <a:prstClr val="black"/>
                </a:solidFill>
              </a:rPr>
              <a:t>里 </a:t>
            </a:r>
            <a:r>
              <a:rPr lang="en-US" altLang="zh-CN" sz="4800" dirty="0">
                <a:solidFill>
                  <a:prstClr val="black"/>
                </a:solidFill>
              </a:rPr>
              <a:t>in</a:t>
            </a:r>
            <a:endParaRPr lang="en-GB" dirty="0"/>
          </a:p>
        </p:txBody>
      </p:sp>
      <p:sp>
        <p:nvSpPr>
          <p:cNvPr id="30" name="文本框 29"/>
          <p:cNvSpPr txBox="1"/>
          <p:nvPr/>
        </p:nvSpPr>
        <p:spPr>
          <a:xfrm>
            <a:off x="440142" y="250766"/>
            <a:ext cx="83370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000" dirty="0">
                <a:solidFill>
                  <a:srgbClr val="FF0000"/>
                </a:solidFill>
              </a:rPr>
              <a:t>What</a:t>
            </a:r>
            <a:r>
              <a:rPr lang="ja-JP" altLang="en-US" sz="4000" dirty="0">
                <a:solidFill>
                  <a:srgbClr val="FF0000"/>
                </a:solidFill>
              </a:rPr>
              <a:t> </a:t>
            </a:r>
            <a:r>
              <a:rPr lang="en-US" altLang="ja-JP" sz="4000" dirty="0">
                <a:solidFill>
                  <a:srgbClr val="FF0000"/>
                </a:solidFill>
              </a:rPr>
              <a:t>does</a:t>
            </a:r>
            <a:r>
              <a:rPr lang="ja-JP" altLang="en-US" sz="4000" dirty="0">
                <a:solidFill>
                  <a:srgbClr val="FF0000"/>
                </a:solidFill>
              </a:rPr>
              <a:t> </a:t>
            </a:r>
            <a:r>
              <a:rPr lang="en-US" altLang="ja-JP" sz="4000" dirty="0">
                <a:solidFill>
                  <a:srgbClr val="FF0000"/>
                </a:solidFill>
              </a:rPr>
              <a:t>this</a:t>
            </a:r>
            <a:r>
              <a:rPr lang="ja-JP" altLang="en-US" sz="4000" dirty="0">
                <a:solidFill>
                  <a:srgbClr val="FF0000"/>
                </a:solidFill>
              </a:rPr>
              <a:t> </a:t>
            </a:r>
            <a:r>
              <a:rPr lang="en-US" altLang="ja-JP" sz="4000" dirty="0">
                <a:solidFill>
                  <a:srgbClr val="FF0000"/>
                </a:solidFill>
              </a:rPr>
              <a:t>sentence</a:t>
            </a:r>
            <a:r>
              <a:rPr lang="ja-JP" altLang="en-US" sz="4000" dirty="0">
                <a:solidFill>
                  <a:srgbClr val="FF0000"/>
                </a:solidFill>
              </a:rPr>
              <a:t> </a:t>
            </a:r>
            <a:r>
              <a:rPr lang="en-US" altLang="ja-JP" sz="4000" dirty="0">
                <a:solidFill>
                  <a:srgbClr val="FF0000"/>
                </a:solidFill>
              </a:rPr>
              <a:t>starter</a:t>
            </a:r>
            <a:r>
              <a:rPr lang="ja-JP" altLang="en-US" sz="4000" dirty="0">
                <a:solidFill>
                  <a:srgbClr val="FF0000"/>
                </a:solidFill>
              </a:rPr>
              <a:t> </a:t>
            </a:r>
            <a:r>
              <a:rPr lang="en-US" altLang="ja-JP" sz="4000" dirty="0">
                <a:solidFill>
                  <a:srgbClr val="FF0000"/>
                </a:solidFill>
              </a:rPr>
              <a:t>mean?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8030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904530" y="1859340"/>
            <a:ext cx="634789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800" b="1" dirty="0" err="1">
                <a:solidFill>
                  <a:srgbClr val="002060"/>
                </a:solidFill>
              </a:rPr>
              <a:t>wǒ</a:t>
            </a:r>
            <a:r>
              <a:rPr lang="en-US" altLang="ja-JP" sz="4800" b="1" dirty="0">
                <a:solidFill>
                  <a:srgbClr val="002060"/>
                </a:solidFill>
              </a:rPr>
              <a:t> de </a:t>
            </a:r>
            <a:r>
              <a:rPr lang="en-US" altLang="ja-JP" sz="4800" b="1" dirty="0" err="1">
                <a:solidFill>
                  <a:srgbClr val="002060"/>
                </a:solidFill>
              </a:rPr>
              <a:t>fáng</a:t>
            </a:r>
            <a:r>
              <a:rPr lang="en-US" altLang="ja-JP" sz="4800" b="1" dirty="0">
                <a:solidFill>
                  <a:srgbClr val="002060"/>
                </a:solidFill>
              </a:rPr>
              <a:t> </a:t>
            </a:r>
            <a:r>
              <a:rPr lang="en-US" altLang="ja-JP" sz="4800" b="1" dirty="0" err="1">
                <a:solidFill>
                  <a:srgbClr val="002060"/>
                </a:solidFill>
              </a:rPr>
              <a:t>jiāng</a:t>
            </a:r>
            <a:r>
              <a:rPr lang="en-US" altLang="ja-JP" sz="4800" b="1" dirty="0">
                <a:solidFill>
                  <a:srgbClr val="002060"/>
                </a:solidFill>
              </a:rPr>
              <a:t> </a:t>
            </a:r>
            <a:r>
              <a:rPr lang="en-US" altLang="ja-JP" sz="4800" b="1" dirty="0" err="1">
                <a:solidFill>
                  <a:srgbClr val="002060"/>
                </a:solidFill>
              </a:rPr>
              <a:t>lǐ</a:t>
            </a:r>
            <a:r>
              <a:rPr lang="en-US" altLang="ja-JP" sz="4800" b="1" dirty="0">
                <a:solidFill>
                  <a:srgbClr val="002060"/>
                </a:solidFill>
              </a:rPr>
              <a:t> </a:t>
            </a:r>
            <a:r>
              <a:rPr lang="en-US" altLang="ja-JP" sz="4800" b="1" dirty="0" err="1">
                <a:solidFill>
                  <a:srgbClr val="002060"/>
                </a:solidFill>
              </a:rPr>
              <a:t>yǒu</a:t>
            </a:r>
            <a:r>
              <a:rPr lang="en-US" altLang="ja-JP" sz="4800" b="1" dirty="0">
                <a:solidFill>
                  <a:srgbClr val="002060"/>
                </a:solidFill>
              </a:rPr>
              <a:t>…</a:t>
            </a:r>
            <a:endParaRPr lang="en-US" altLang="zh-CN" sz="4800" b="1" dirty="0">
              <a:solidFill>
                <a:srgbClr val="002060"/>
              </a:solidFill>
            </a:endParaRPr>
          </a:p>
          <a:p>
            <a:r>
              <a:rPr lang="zh-CN" altLang="en-US" sz="4800" dirty="0"/>
              <a:t>我  的  房      间   里</a:t>
            </a:r>
            <a:r>
              <a:rPr lang="zh-CN" altLang="en-US" sz="4800" dirty="0">
                <a:solidFill>
                  <a:srgbClr val="FF0000"/>
                </a:solidFill>
              </a:rPr>
              <a:t>有</a:t>
            </a:r>
            <a:r>
              <a:rPr lang="en-US" altLang="ja-JP" sz="4800" dirty="0"/>
              <a:t>…</a:t>
            </a:r>
            <a:endParaRPr lang="en-GB" sz="4800" dirty="0"/>
          </a:p>
        </p:txBody>
      </p:sp>
      <p:sp>
        <p:nvSpPr>
          <p:cNvPr id="10" name="文本框 9"/>
          <p:cNvSpPr txBox="1"/>
          <p:nvPr/>
        </p:nvSpPr>
        <p:spPr>
          <a:xfrm>
            <a:off x="167930" y="508300"/>
            <a:ext cx="105508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highlight>
                  <a:srgbClr val="FFFF00"/>
                </a:highlight>
              </a:rPr>
              <a:t>Task 2 Write 3 few sentences to say what you have in your room</a:t>
            </a:r>
            <a:r>
              <a:rPr lang="en-GB" sz="4000" dirty="0">
                <a:highlight>
                  <a:srgbClr val="FFFF00"/>
                </a:highlight>
              </a:rPr>
              <a:t>.</a:t>
            </a:r>
            <a:r>
              <a:rPr lang="zh-CN" altLang="en-US" sz="4000" dirty="0">
                <a:highlight>
                  <a:srgbClr val="FFFF00"/>
                </a:highlight>
              </a:rPr>
              <a:t> </a:t>
            </a:r>
            <a:r>
              <a:rPr lang="en-GB" altLang="zh-CN" sz="4000" dirty="0">
                <a:highlight>
                  <a:srgbClr val="FFFF00"/>
                </a:highlight>
              </a:rPr>
              <a:t>See</a:t>
            </a:r>
            <a:r>
              <a:rPr lang="zh-CN" altLang="en-US" sz="4000" dirty="0">
                <a:highlight>
                  <a:srgbClr val="FFFF00"/>
                </a:highlight>
              </a:rPr>
              <a:t> </a:t>
            </a:r>
            <a:r>
              <a:rPr lang="en-GB" altLang="zh-CN" sz="4000" dirty="0">
                <a:highlight>
                  <a:srgbClr val="FFFF00"/>
                </a:highlight>
              </a:rPr>
              <a:t>next</a:t>
            </a:r>
            <a:r>
              <a:rPr lang="zh-CN" altLang="en-US" sz="4000" dirty="0">
                <a:highlight>
                  <a:srgbClr val="FFFF00"/>
                </a:highlight>
              </a:rPr>
              <a:t> </a:t>
            </a:r>
            <a:r>
              <a:rPr lang="en-GB" altLang="zh-CN" sz="4000" dirty="0">
                <a:highlight>
                  <a:srgbClr val="FFFF00"/>
                </a:highlight>
              </a:rPr>
              <a:t>slide for examples</a:t>
            </a:r>
            <a:endParaRPr lang="en-GB" sz="4000" dirty="0">
              <a:highlight>
                <a:srgbClr val="FFFF00"/>
              </a:highlight>
            </a:endParaRP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B8594396-73BE-4D82-861E-174C2F032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9858" y="4556446"/>
            <a:ext cx="1750559" cy="1154354"/>
          </a:xfrm>
          <a:prstGeom prst="rect">
            <a:avLst/>
          </a:prstGeom>
        </p:spPr>
      </p:pic>
      <p:pic>
        <p:nvPicPr>
          <p:cNvPr id="12" name="图片 1">
            <a:extLst>
              <a:ext uri="{FF2B5EF4-FFF2-40B4-BE49-F238E27FC236}">
                <a16:creationId xmlns:a16="http://schemas.microsoft.com/office/drawing/2014/main" id="{C41CBF06-72AD-4068-BD40-DDF77EB03F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375" y="4556446"/>
            <a:ext cx="1368119" cy="1026089"/>
          </a:xfrm>
          <a:prstGeom prst="rect">
            <a:avLst/>
          </a:prstGeom>
        </p:spPr>
      </p:pic>
      <p:pic>
        <p:nvPicPr>
          <p:cNvPr id="13" name="图片 2">
            <a:extLst>
              <a:ext uri="{FF2B5EF4-FFF2-40B4-BE49-F238E27FC236}">
                <a16:creationId xmlns:a16="http://schemas.microsoft.com/office/drawing/2014/main" id="{8782BBAA-C4A1-449A-9765-1151F6EAA1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3175" y="4415360"/>
            <a:ext cx="1413723" cy="1436525"/>
          </a:xfrm>
          <a:prstGeom prst="rect">
            <a:avLst/>
          </a:prstGeom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id="{262914D0-37CA-48B9-A19A-B2F476B235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27" y="4116417"/>
            <a:ext cx="1694286" cy="1694286"/>
          </a:xfrm>
          <a:prstGeom prst="rect">
            <a:avLst/>
          </a:prstGeom>
        </p:spPr>
      </p:pic>
      <p:pic>
        <p:nvPicPr>
          <p:cNvPr id="16" name="图片 14">
            <a:extLst>
              <a:ext uri="{FF2B5EF4-FFF2-40B4-BE49-F238E27FC236}">
                <a16:creationId xmlns:a16="http://schemas.microsoft.com/office/drawing/2014/main" id="{2873E092-1C24-4DF2-B5EF-CD4B32C428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732699">
            <a:off x="8581235" y="2792233"/>
            <a:ext cx="1553359" cy="1433870"/>
          </a:xfrm>
          <a:prstGeom prst="rect">
            <a:avLst/>
          </a:prstGeom>
        </p:spPr>
      </p:pic>
      <p:pic>
        <p:nvPicPr>
          <p:cNvPr id="19" name="图片 20">
            <a:extLst>
              <a:ext uri="{FF2B5EF4-FFF2-40B4-BE49-F238E27FC236}">
                <a16:creationId xmlns:a16="http://schemas.microsoft.com/office/drawing/2014/main" id="{B70316D4-65DF-4A86-961A-7F6AC32887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637" y="4075235"/>
            <a:ext cx="1776650" cy="17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500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79576" y="870620"/>
            <a:ext cx="8780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highlight>
                  <a:srgbClr val="FFFF00"/>
                </a:highlight>
                <a:latin typeface="Comic Sans MS" pitchFamily="66" charset="0"/>
              </a:rPr>
              <a:t>Task 3Translate the text into English</a:t>
            </a:r>
            <a:endParaRPr lang="en-GB" sz="3600" dirty="0">
              <a:highlight>
                <a:srgbClr val="FFFF00"/>
              </a:highlight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79576" y="2060848"/>
            <a:ext cx="787908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/>
              <a:t> </a:t>
            </a:r>
            <a:r>
              <a:rPr lang="en-US" altLang="ja-JP" sz="2000" dirty="0"/>
              <a:t>wǒ    de  </a:t>
            </a:r>
            <a:r>
              <a:rPr lang="en-US" altLang="ja-JP" sz="2000" dirty="0" err="1"/>
              <a:t>fáng</a:t>
            </a:r>
            <a:r>
              <a:rPr lang="en-US" altLang="ja-JP" sz="2000" dirty="0"/>
              <a:t>   </a:t>
            </a:r>
            <a:r>
              <a:rPr lang="en-US" altLang="ja-JP" sz="2000" dirty="0" err="1"/>
              <a:t>jiǎn</a:t>
            </a:r>
            <a:r>
              <a:rPr lang="en-US" altLang="ja-JP" sz="2000" dirty="0"/>
              <a:t>     </a:t>
            </a:r>
            <a:r>
              <a:rPr lang="en-US" altLang="ja-JP" sz="2000" dirty="0" err="1"/>
              <a:t>lǐ</a:t>
            </a:r>
            <a:r>
              <a:rPr lang="en-US" altLang="ja-JP" sz="2000" dirty="0"/>
              <a:t>   </a:t>
            </a:r>
            <a:r>
              <a:rPr lang="en-US" altLang="ja-JP" sz="2000" dirty="0" err="1"/>
              <a:t>yǒu</a:t>
            </a:r>
            <a:r>
              <a:rPr lang="en-US" altLang="ja-JP" sz="2000" dirty="0"/>
              <a:t>    </a:t>
            </a:r>
            <a:r>
              <a:rPr lang="en-US" altLang="ja-JP" sz="2000" dirty="0" err="1"/>
              <a:t>yì</a:t>
            </a:r>
            <a:r>
              <a:rPr lang="en-US" altLang="ja-JP" sz="2000" dirty="0"/>
              <a:t>  </a:t>
            </a:r>
            <a:r>
              <a:rPr lang="en-US" altLang="ja-JP" sz="2000" dirty="0" err="1"/>
              <a:t>zhāng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chuáng</a:t>
            </a:r>
            <a:r>
              <a:rPr lang="en-US" altLang="ja-JP" sz="2000" dirty="0"/>
              <a:t>     </a:t>
            </a:r>
            <a:r>
              <a:rPr lang="en-US" altLang="ja-JP" sz="2000" dirty="0" err="1"/>
              <a:t>yí</a:t>
            </a:r>
            <a:r>
              <a:rPr lang="en-US" altLang="ja-JP" sz="2000" dirty="0"/>
              <a:t>       </a:t>
            </a:r>
            <a:r>
              <a:rPr lang="en-US" altLang="ja-JP" sz="2000" dirty="0" err="1"/>
              <a:t>gè</a:t>
            </a:r>
            <a:r>
              <a:rPr lang="en-US" altLang="ja-JP" sz="2000" dirty="0"/>
              <a:t>    </a:t>
            </a:r>
            <a:r>
              <a:rPr lang="en-US" altLang="ja-JP" sz="2000" dirty="0" err="1"/>
              <a:t>yī</a:t>
            </a:r>
            <a:r>
              <a:rPr lang="en-US" altLang="ja-JP" sz="2000" dirty="0"/>
              <a:t>     </a:t>
            </a:r>
            <a:r>
              <a:rPr lang="en-US" altLang="ja-JP" sz="2000" dirty="0" err="1"/>
              <a:t>guì</a:t>
            </a:r>
            <a:endParaRPr lang="en-US" altLang="zh-CN" sz="2000" dirty="0"/>
          </a:p>
          <a:p>
            <a:r>
              <a:rPr lang="zh-CN" altLang="en-US" sz="4000" dirty="0"/>
              <a:t>我的房间里有一</a:t>
            </a:r>
            <a:r>
              <a:rPr lang="zh-CN" altLang="en-US" sz="4000" dirty="0">
                <a:solidFill>
                  <a:srgbClr val="FF0000"/>
                </a:solidFill>
              </a:rPr>
              <a:t>张</a:t>
            </a:r>
            <a:r>
              <a:rPr lang="zh-CN" altLang="en-US" sz="4000" dirty="0"/>
              <a:t>床、一</a:t>
            </a:r>
            <a:r>
              <a:rPr lang="zh-CN" altLang="en-US" sz="4000" dirty="0">
                <a:solidFill>
                  <a:srgbClr val="FF0000"/>
                </a:solidFill>
              </a:rPr>
              <a:t>个</a:t>
            </a:r>
            <a:r>
              <a:rPr lang="zh-CN" altLang="en-US" sz="4000" dirty="0"/>
              <a:t>衣柜、</a:t>
            </a:r>
            <a:endParaRPr lang="en-US" altLang="zh-CN" sz="4000" dirty="0"/>
          </a:p>
          <a:p>
            <a:r>
              <a:rPr lang="en-US" altLang="zh-CN" sz="2000" dirty="0"/>
              <a:t> </a:t>
            </a:r>
            <a:r>
              <a:rPr lang="en-US" altLang="ja-JP" sz="2000" dirty="0" err="1"/>
              <a:t>yì</a:t>
            </a:r>
            <a:r>
              <a:rPr lang="en-US" altLang="ja-JP" sz="2000" dirty="0"/>
              <a:t>      </a:t>
            </a:r>
            <a:r>
              <a:rPr lang="en-US" altLang="ja-JP" sz="2000" dirty="0" err="1"/>
              <a:t>zhāng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zhuō</a:t>
            </a:r>
            <a:r>
              <a:rPr lang="en-US" altLang="ja-JP" sz="2000" dirty="0"/>
              <a:t> </a:t>
            </a:r>
            <a:r>
              <a:rPr lang="en-US" altLang="ja-JP" sz="2000" dirty="0" err="1"/>
              <a:t>zi</a:t>
            </a:r>
            <a:r>
              <a:rPr lang="en-US" altLang="ja-JP" sz="2000" dirty="0"/>
              <a:t>            </a:t>
            </a:r>
            <a:r>
              <a:rPr lang="en-US" altLang="ja-JP" sz="2000" dirty="0" err="1"/>
              <a:t>yì</a:t>
            </a:r>
            <a:r>
              <a:rPr lang="en-US" altLang="ja-JP" sz="2000" dirty="0"/>
              <a:t>      </a:t>
            </a:r>
            <a:r>
              <a:rPr lang="en-US" altLang="ja-JP" sz="2000" dirty="0" err="1"/>
              <a:t>bǎ</a:t>
            </a:r>
            <a:r>
              <a:rPr lang="en-US" altLang="ja-JP" sz="2000" dirty="0"/>
              <a:t>    </a:t>
            </a:r>
            <a:r>
              <a:rPr lang="en-US" altLang="ja-JP" sz="2000" dirty="0" err="1"/>
              <a:t>yǐ</a:t>
            </a:r>
            <a:r>
              <a:rPr lang="en-US" altLang="ja-JP" sz="2000" dirty="0"/>
              <a:t>       </a:t>
            </a:r>
            <a:r>
              <a:rPr lang="en-US" altLang="ja-JP" sz="2000" dirty="0" err="1"/>
              <a:t>zi</a:t>
            </a:r>
            <a:r>
              <a:rPr lang="en-US" altLang="ja-JP" sz="2000" dirty="0"/>
              <a:t>             </a:t>
            </a:r>
            <a:r>
              <a:rPr lang="en-US" altLang="ja-JP" sz="2000" dirty="0" err="1"/>
              <a:t>yí</a:t>
            </a:r>
            <a:r>
              <a:rPr lang="en-US" altLang="ja-JP" sz="2000" dirty="0"/>
              <a:t>        </a:t>
            </a:r>
            <a:r>
              <a:rPr lang="en-US" altLang="ja-JP" sz="2000" dirty="0" err="1"/>
              <a:t>gè</a:t>
            </a:r>
            <a:r>
              <a:rPr lang="en-US" altLang="ja-JP" sz="2000" dirty="0"/>
              <a:t>   </a:t>
            </a:r>
            <a:r>
              <a:rPr lang="en-US" altLang="ja-JP" sz="2000" dirty="0" err="1"/>
              <a:t>diàn</a:t>
            </a:r>
            <a:r>
              <a:rPr lang="en-US" altLang="ja-JP" sz="2000" dirty="0"/>
              <a:t>   </a:t>
            </a:r>
            <a:r>
              <a:rPr lang="en-US" altLang="ja-JP" sz="2000" dirty="0" err="1"/>
              <a:t>shì</a:t>
            </a:r>
            <a:endParaRPr lang="en-US" altLang="zh-CN" sz="2000" dirty="0"/>
          </a:p>
          <a:p>
            <a:r>
              <a:rPr lang="zh-CN" altLang="en-US" sz="4000" dirty="0"/>
              <a:t>一</a:t>
            </a:r>
            <a:r>
              <a:rPr lang="zh-CN" altLang="en-US" sz="4000" dirty="0">
                <a:solidFill>
                  <a:srgbClr val="FF0000"/>
                </a:solidFill>
              </a:rPr>
              <a:t>张</a:t>
            </a:r>
            <a:r>
              <a:rPr lang="zh-CN" altLang="en-US" sz="4000" dirty="0"/>
              <a:t>桌子、一</a:t>
            </a:r>
            <a:r>
              <a:rPr lang="zh-CN" altLang="en-US" sz="4000" dirty="0">
                <a:solidFill>
                  <a:srgbClr val="FF0000"/>
                </a:solidFill>
              </a:rPr>
              <a:t>把</a:t>
            </a:r>
            <a:r>
              <a:rPr lang="zh-CN" altLang="en-US" sz="4000" dirty="0"/>
              <a:t>椅子、一</a:t>
            </a:r>
            <a:r>
              <a:rPr lang="zh-CN" altLang="en-US" sz="4000" dirty="0">
                <a:solidFill>
                  <a:srgbClr val="FF0000"/>
                </a:solidFill>
              </a:rPr>
              <a:t>个</a:t>
            </a:r>
            <a:r>
              <a:rPr lang="zh-CN" altLang="en-US" sz="4000" dirty="0"/>
              <a:t>电视、</a:t>
            </a:r>
            <a:endParaRPr lang="en-US" altLang="zh-CN" sz="4000" dirty="0"/>
          </a:p>
          <a:p>
            <a:r>
              <a:rPr lang="en-US" altLang="zh-CN" sz="2000" dirty="0"/>
              <a:t> </a:t>
            </a:r>
            <a:r>
              <a:rPr lang="en-US" altLang="ja-JP" sz="2000" dirty="0" err="1"/>
              <a:t>yí</a:t>
            </a:r>
            <a:r>
              <a:rPr lang="en-US" altLang="ja-JP" sz="2000" dirty="0"/>
              <a:t>      </a:t>
            </a:r>
            <a:r>
              <a:rPr lang="en-US" altLang="ja-JP" sz="2000" dirty="0" err="1"/>
              <a:t>bù</a:t>
            </a:r>
            <a:r>
              <a:rPr lang="en-US" altLang="ja-JP" sz="2000" dirty="0"/>
              <a:t>     </a:t>
            </a:r>
            <a:r>
              <a:rPr lang="en-US" altLang="ja-JP" sz="2000" dirty="0" err="1"/>
              <a:t>diàn</a:t>
            </a:r>
            <a:r>
              <a:rPr lang="en-US" altLang="ja-JP" sz="2000" dirty="0"/>
              <a:t> </a:t>
            </a:r>
            <a:r>
              <a:rPr lang="en-US" altLang="ja-JP" sz="2000" dirty="0" err="1"/>
              <a:t>huà</a:t>
            </a:r>
            <a:r>
              <a:rPr lang="en-US" altLang="ja-JP" sz="2000" dirty="0"/>
              <a:t>           </a:t>
            </a:r>
            <a:r>
              <a:rPr lang="en-US" altLang="ja-JP" sz="2000" dirty="0" err="1"/>
              <a:t>yí</a:t>
            </a:r>
            <a:r>
              <a:rPr lang="en-US" altLang="ja-JP" sz="2000" dirty="0"/>
              <a:t>     </a:t>
            </a:r>
            <a:r>
              <a:rPr lang="en-US" altLang="ja-JP" sz="2000" dirty="0" err="1"/>
              <a:t>jià</a:t>
            </a:r>
            <a:r>
              <a:rPr lang="en-US" altLang="ja-JP" sz="2000" dirty="0"/>
              <a:t>     </a:t>
            </a:r>
            <a:r>
              <a:rPr lang="en-US" altLang="ja-JP" sz="2000" dirty="0" err="1"/>
              <a:t>gāng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qín</a:t>
            </a:r>
            <a:endParaRPr lang="en-US" altLang="zh-CN" sz="2000" dirty="0"/>
          </a:p>
          <a:p>
            <a:r>
              <a:rPr lang="zh-CN" altLang="en-US" sz="4000" dirty="0"/>
              <a:t>一</a:t>
            </a:r>
            <a:r>
              <a:rPr lang="zh-CN" altLang="en-US" sz="4000" dirty="0">
                <a:solidFill>
                  <a:srgbClr val="FF0000"/>
                </a:solidFill>
              </a:rPr>
              <a:t>部</a:t>
            </a:r>
            <a:r>
              <a:rPr lang="zh-CN" altLang="en-US" sz="4000" dirty="0"/>
              <a:t>电话、一</a:t>
            </a:r>
            <a:r>
              <a:rPr lang="zh-CN" altLang="en-US" sz="4000" dirty="0">
                <a:solidFill>
                  <a:srgbClr val="FF0000"/>
                </a:solidFill>
              </a:rPr>
              <a:t>架</a:t>
            </a:r>
            <a:r>
              <a:rPr lang="zh-CN" altLang="en-US" sz="4000" dirty="0"/>
              <a:t>钢琴。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0660615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7E2623-14EC-4601-B476-0C9DBDB4AE17}"/>
</file>

<file path=customXml/itemProps2.xml><?xml version="1.0" encoding="utf-8"?>
<ds:datastoreItem xmlns:ds="http://schemas.openxmlformats.org/officeDocument/2006/customXml" ds:itemID="{D04A34CC-7D0E-445E-AFBB-F13D77230ECF}"/>
</file>

<file path=customXml/itemProps3.xml><?xml version="1.0" encoding="utf-8"?>
<ds:datastoreItem xmlns:ds="http://schemas.openxmlformats.org/officeDocument/2006/customXml" ds:itemID="{1669E82A-5B50-4671-A7AB-943DA44BFD65}"/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398</Words>
  <Application>Microsoft Office PowerPoint</Application>
  <PresentationFormat>Widescreen</PresentationFormat>
  <Paragraphs>55</Paragraphs>
  <Slides>16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主题</vt:lpstr>
      <vt:lpstr>Week commencing 29/03/21</vt:lpstr>
      <vt:lpstr>Furniture in my 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Furniture in my room</dc:title>
  <dc:creator>Rong</dc:creator>
  <cp:lastModifiedBy>R Marshall</cp:lastModifiedBy>
  <cp:revision>18</cp:revision>
  <dcterms:created xsi:type="dcterms:W3CDTF">2016-03-08T21:01:32Z</dcterms:created>
  <dcterms:modified xsi:type="dcterms:W3CDTF">2021-03-10T11:12:39Z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