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theme/theme2.xml" ContentType="application/vnd.openxmlformats-officedocument.theme+xml"/>
  <Override PartName="/ppt/notesMasters/notesMaster1.xml" ContentType="application/vnd.openxmlformats-officedocument.presentationml.notesMaster+xml"/>
  <Override PartName="/ppt/theme/theme3.xml" ContentType="application/vnd.openxmlformats-officedocument.them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9"/>
  </p:notesMasterIdLst>
  <p:sldIdLst>
    <p:sldId id="433" r:id="rId3"/>
    <p:sldId id="279" r:id="rId4"/>
    <p:sldId id="280" r:id="rId5"/>
    <p:sldId id="282" r:id="rId6"/>
    <p:sldId id="283" r:id="rId7"/>
    <p:sldId id="434" r:id="rId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86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120" y="4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9C4176-F17B-4D82-B2B1-21FE4386741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9EF40D-41E7-4AA4-826E-C5A5FFECF2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6859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3862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5004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4843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1876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70580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593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176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138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7108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8962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8026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08D0F7A-F83B-4818-BC8D-F4E64D6462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44592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E085196-6975-410A-99B0-F3D0E962410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57740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43F7521-CD13-484A-9C44-827312C67D8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5159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9670005-92F7-4CA1-AFC1-6CC5D984F2A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10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1512405-CDE4-4A19-9463-86E1FCD9EFD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76765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1BBD2E2-72BF-4EAF-AEE8-C165FCB4B6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95585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BD95BF9-65CE-4123-A782-3074FF2C10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402742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E1B496-3C38-45F9-BD47-2270B514A7A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44221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6CBDA52-08D0-45EA-8EFA-9CC9229C53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2285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EDCA302-8CCD-45CD-8AF1-66D76EAFD35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82715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C5886E0-82E7-411B-9A47-4D5A1B27FA8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0786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F5B086-15B1-4211-A3DA-6B5C9A68D547}" type="datetimeFigureOut">
              <a:rPr lang="en-GB" smtClean="0"/>
              <a:t>04/10/2020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DCB822-0DF9-4B0D-9EDD-E0893DF7F42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91804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Comic Sans MS" pitchFamily="66" charset="0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8883DBE-CF4C-4266-A441-15525CA8918E}" type="slidenum">
              <a:rPr lang="en-GB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6388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Comic Sans MS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Comic Sans MS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Comic Sans MS" pitchFamily="66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Comic Sans MS" pitchFamily="66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Comic Sans MS" pitchFamily="66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Comic Sans MS" pitchFamily="66" charset="0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B8A8-70CD-4A94-BF72-154C139CF883}"/>
              </a:ext>
            </a:extLst>
          </p:cNvPr>
          <p:cNvSpPr txBox="1"/>
          <p:nvPr/>
        </p:nvSpPr>
        <p:spPr>
          <a:xfrm>
            <a:off x="329492" y="528883"/>
            <a:ext cx="8452558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Required Practical 14 – Specific Heat Capacity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Learning Objectives –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be able to safely carry out an experiment into specific heat capacity.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be able to use experiment data to calculate values.</a:t>
            </a:r>
          </a:p>
          <a:p>
            <a:pPr marL="457200" marR="0" lvl="0" indent="-45720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498708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9403" y="870413"/>
            <a:ext cx="842493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Investigation – How can you use an experiment to calculate the specific heat capacity of a material?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Discuss and write down your ideas.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128627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8952" t="22155" r="22833" b="10308"/>
          <a:stretch/>
        </p:blipFill>
        <p:spPr>
          <a:xfrm>
            <a:off x="0" y="423080"/>
            <a:ext cx="9143813" cy="5964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12513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548680"/>
            <a:ext cx="8424936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Investigation – How can you use an experiment to calculate the specific heat capacity of a material?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Follow the instructions and collect this data –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Mass of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sample -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Temperature before heating - 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Temperature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after heating -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Change in temperature -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Voltage applied to heater - 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Current through heater – 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Time heated for (at least 5 </a:t>
            </a:r>
            <a:r>
              <a:rPr kumimoji="0" lang="en-US" sz="26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mins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) - 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Electrical energy  = Current x Voltage x 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85437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72810" y="574438"/>
            <a:ext cx="8424936" cy="60324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sng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Specific Heat Capacity Experiment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Mass of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sample (kg) 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Temperature before heating -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Temperature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after heating 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Change in temperature 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Voltage applied to heater (V) -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Current through heater (A) - 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Time taken (s) -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Electrical energy  = Current x Voltage x Time =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Specific heat capacity of sample = 	    Energy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			           mass x temp. change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+mn-cs"/>
              </a:rPr>
              <a:t>Specific heat capacity of sample =</a:t>
            </a: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+mn-cs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3825025" y="5138671"/>
            <a:ext cx="2073499" cy="1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407528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EBCB8A8-70CD-4A94-BF72-154C139CF883}"/>
              </a:ext>
            </a:extLst>
          </p:cNvPr>
          <p:cNvSpPr txBox="1"/>
          <p:nvPr/>
        </p:nvSpPr>
        <p:spPr>
          <a:xfrm>
            <a:off x="329492" y="528883"/>
            <a:ext cx="84525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exam questions on specific heat capacity experiments.</a:t>
            </a:r>
          </a:p>
        </p:txBody>
      </p:sp>
    </p:spTree>
    <p:extLst>
      <p:ext uri="{BB962C8B-B14F-4D97-AF65-F5344CB8AC3E}">
        <p14:creationId xmlns:p14="http://schemas.microsoft.com/office/powerpoint/2010/main" val="3257493690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02BF9A-425B-4AF1-8543-A61CB0F78846}"/>
</file>

<file path=customXml/itemProps2.xml><?xml version="1.0" encoding="utf-8"?>
<ds:datastoreItem xmlns:ds="http://schemas.openxmlformats.org/officeDocument/2006/customXml" ds:itemID="{AC9F1682-4B78-4A6C-BDEB-0D9F1BCBC39A}"/>
</file>

<file path=customXml/itemProps3.xml><?xml version="1.0" encoding="utf-8"?>
<ds:datastoreItem xmlns:ds="http://schemas.openxmlformats.org/officeDocument/2006/customXml" ds:itemID="{13D96585-55D3-427C-AE2D-C2F92644363D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216</Words>
  <Application>Microsoft Office PowerPoint</Application>
  <PresentationFormat>On-screen Show (4:3)</PresentationFormat>
  <Paragraphs>41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Comic Sans MS</vt:lpstr>
      <vt:lpstr>1_Office Theme</vt:lpstr>
      <vt:lpstr>9_Default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Fathers</dc:creator>
  <cp:lastModifiedBy>Jessica Fathers</cp:lastModifiedBy>
  <cp:revision>2</cp:revision>
  <dcterms:created xsi:type="dcterms:W3CDTF">2020-10-04T16:05:10Z</dcterms:created>
  <dcterms:modified xsi:type="dcterms:W3CDTF">2020-10-04T16:10:15Z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