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8"/>
  </p:notesMasterIdLst>
  <p:sldIdLst>
    <p:sldId id="256" r:id="rId5"/>
    <p:sldId id="268" r:id="rId6"/>
    <p:sldId id="265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4858E1-F7C3-470B-BCDD-17C1035E1764}" type="datetimeFigureOut">
              <a:rPr lang="en-GB"/>
              <a:t>21/09/2020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AE57BE-DB0D-4AA3-9E44-C8249E718030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769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Year 9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cs typeface="Calibri"/>
              </a:rPr>
              <a:t>Designers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E4FE3-761E-484C-B17D-A1824AA336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Lesson 3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CBCE09-CCCA-4E37-8AE4-523C281469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448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1E434F48-8B59-4060-AFFA-9DF332E787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8" t="9091" r="32859" b="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6C5C52-50A3-44D1-AFC1-D3E37AA80327}"/>
              </a:ext>
            </a:extLst>
          </p:cNvPr>
          <p:cNvSpPr txBox="1"/>
          <p:nvPr/>
        </p:nvSpPr>
        <p:spPr>
          <a:xfrm>
            <a:off x="477981" y="1122363"/>
            <a:ext cx="4023360" cy="556157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latin typeface="Calibri"/>
                <a:ea typeface="+mj-ea"/>
                <a:cs typeface="Calibri Light"/>
              </a:rPr>
              <a:t>Design Time.....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800" dirty="0">
              <a:latin typeface="Calibri"/>
              <a:ea typeface="+mj-ea"/>
              <a:cs typeface="Calibri Ligh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latin typeface="Calibri"/>
                <a:ea typeface="+mj-ea"/>
                <a:cs typeface="Calibri Light"/>
              </a:rPr>
              <a:t>You have been asked to design one of the following with inspiration of your favorite designer.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800" dirty="0">
              <a:latin typeface="Calibri"/>
              <a:ea typeface="+mj-ea"/>
              <a:cs typeface="Calibri Light"/>
            </a:endParaRPr>
          </a:p>
          <a:p>
            <a:pPr marL="685800" indent="-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/>
              <a:buChar char="•"/>
            </a:pPr>
            <a:r>
              <a:rPr lang="en-US" sz="4800" dirty="0" err="1">
                <a:latin typeface="Calibri"/>
                <a:ea typeface="+mj-ea"/>
                <a:cs typeface="Calibri Light"/>
              </a:rPr>
              <a:t>Airpods</a:t>
            </a:r>
            <a:r>
              <a:rPr lang="en-US" sz="4800" dirty="0">
                <a:latin typeface="Calibri"/>
                <a:ea typeface="+mj-ea"/>
                <a:cs typeface="Calibri Light"/>
              </a:rPr>
              <a:t> and case</a:t>
            </a:r>
          </a:p>
          <a:p>
            <a:pPr marL="685800" indent="-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/>
              <a:buChar char="•"/>
            </a:pPr>
            <a:r>
              <a:rPr lang="en-US" sz="4800" dirty="0">
                <a:latin typeface="Calibri"/>
                <a:ea typeface="+mj-ea"/>
                <a:cs typeface="Calibri Light"/>
              </a:rPr>
              <a:t>Drinks bottle</a:t>
            </a:r>
          </a:p>
          <a:p>
            <a:pPr marL="685800" indent="-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/>
              <a:buChar char="•"/>
            </a:pPr>
            <a:r>
              <a:rPr lang="en-US" sz="4800" dirty="0">
                <a:latin typeface="Calibri"/>
                <a:ea typeface="+mj-ea"/>
                <a:cs typeface="Calibri Light"/>
              </a:rPr>
              <a:t>Phone case</a:t>
            </a:r>
          </a:p>
          <a:p>
            <a:pPr marL="685800" indent="-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/>
              <a:buChar char="•"/>
            </a:pPr>
            <a:endParaRPr lang="en-US" sz="4800" dirty="0">
              <a:latin typeface="+mj-lt"/>
              <a:ea typeface="+mj-ea"/>
              <a:cs typeface="Calibri Ligh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800" dirty="0">
              <a:latin typeface="+mj-lt"/>
              <a:ea typeface="+mj-ea"/>
              <a:cs typeface="Calibri Ligh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06396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7" ma:contentTypeDescription="Create a new document." ma:contentTypeScope="" ma:versionID="2b027c32918af11b42647d15151b8c0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437a4094daacb643fa011a0979671531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E79BA93-60DC-49C1-ABD0-C557B9428FAD}"/>
</file>

<file path=customXml/itemProps2.xml><?xml version="1.0" encoding="utf-8"?>
<ds:datastoreItem xmlns:ds="http://schemas.openxmlformats.org/officeDocument/2006/customXml" ds:itemID="{B0304257-CDA6-4606-861B-A4EF28722A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AF16123-D601-4462-9124-ECF7F6FCF06B}">
  <ds:schemaRefs>
    <ds:schemaRef ds:uri="http://schemas.microsoft.com/office/2006/metadata/properties"/>
    <ds:schemaRef ds:uri="http://schemas.microsoft.com/office/infopath/2007/PartnerControls"/>
    <ds:schemaRef ds:uri="85cfd076-aefd-4eda-bd5a-d021a64936a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32</Words>
  <Application>Microsoft Macintosh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Year 9</vt:lpstr>
      <vt:lpstr>Lesson 3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J Arnold</cp:lastModifiedBy>
  <cp:revision>103</cp:revision>
  <dcterms:created xsi:type="dcterms:W3CDTF">2020-08-26T11:10:22Z</dcterms:created>
  <dcterms:modified xsi:type="dcterms:W3CDTF">2020-09-21T16:54:59Z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