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7" r:id="rId6"/>
    <p:sldId id="30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B22A55-79E6-5414-F5F2-18DE3ED2177E}" v="207" dt="2021-01-05T14:27:49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S::hcl@highdown.reading.sch.uk::63982647-136f-4c85-ba18-7407aa63bd77" providerId="AD" clId="Web-{66B22A55-79E6-5414-F5F2-18DE3ED2177E}"/>
    <pc:docChg chg="modSld">
      <pc:chgData name="C Lobo" userId="S::hcl@highdown.reading.sch.uk::63982647-136f-4c85-ba18-7407aa63bd77" providerId="AD" clId="Web-{66B22A55-79E6-5414-F5F2-18DE3ED2177E}" dt="2021-01-05T14:27:49.849" v="206" actId="20577"/>
      <pc:docMkLst>
        <pc:docMk/>
      </pc:docMkLst>
      <pc:sldChg chg="modSp">
        <pc:chgData name="C Lobo" userId="S::hcl@highdown.reading.sch.uk::63982647-136f-4c85-ba18-7407aa63bd77" providerId="AD" clId="Web-{66B22A55-79E6-5414-F5F2-18DE3ED2177E}" dt="2021-01-05T14:27:49.849" v="205" actId="20577"/>
        <pc:sldMkLst>
          <pc:docMk/>
          <pc:sldMk cId="2877162372" sldId="267"/>
        </pc:sldMkLst>
        <pc:spChg chg="mod">
          <ac:chgData name="C Lobo" userId="S::hcl@highdown.reading.sch.uk::63982647-136f-4c85-ba18-7407aa63bd77" providerId="AD" clId="Web-{66B22A55-79E6-5414-F5F2-18DE3ED2177E}" dt="2021-01-05T14:27:49.849" v="205" actId="20577"/>
          <ac:spMkLst>
            <pc:docMk/>
            <pc:sldMk cId="2877162372" sldId="267"/>
            <ac:spMk id="7" creationId="{646D6956-B09F-4D5C-9CB7-CE329D774026}"/>
          </ac:spMkLst>
        </pc:spChg>
        <pc:picChg chg="mod">
          <ac:chgData name="C Lobo" userId="S::hcl@highdown.reading.sch.uk::63982647-136f-4c85-ba18-7407aa63bd77" providerId="AD" clId="Web-{66B22A55-79E6-5414-F5F2-18DE3ED2177E}" dt="2021-01-05T14:21:26.884" v="19" actId="1076"/>
          <ac:picMkLst>
            <pc:docMk/>
            <pc:sldMk cId="2877162372" sldId="267"/>
            <ac:picMk id="5" creationId="{125640CD-BBA1-4F71-9B85-4F5013D8AB7E}"/>
          </ac:picMkLst>
        </pc:picChg>
        <pc:picChg chg="mod">
          <ac:chgData name="C Lobo" userId="S::hcl@highdown.reading.sch.uk::63982647-136f-4c85-ba18-7407aa63bd77" providerId="AD" clId="Web-{66B22A55-79E6-5414-F5F2-18DE3ED2177E}" dt="2021-01-05T14:21:26.916" v="20" actId="1076"/>
          <ac:picMkLst>
            <pc:docMk/>
            <pc:sldMk cId="2877162372" sldId="267"/>
            <ac:picMk id="6" creationId="{E652316F-E07A-4352-9B48-97DF01CFE34F}"/>
          </ac:picMkLst>
        </pc:picChg>
      </pc:sldChg>
      <pc:sldChg chg="modSp">
        <pc:chgData name="C Lobo" userId="S::hcl@highdown.reading.sch.uk::63982647-136f-4c85-ba18-7407aa63bd77" providerId="AD" clId="Web-{66B22A55-79E6-5414-F5F2-18DE3ED2177E}" dt="2021-01-05T14:21:09.994" v="3" actId="20577"/>
        <pc:sldMkLst>
          <pc:docMk/>
          <pc:sldMk cId="2400921997" sldId="301"/>
        </pc:sldMkLst>
        <pc:spChg chg="mod">
          <ac:chgData name="C Lobo" userId="S::hcl@highdown.reading.sch.uk::63982647-136f-4c85-ba18-7407aa63bd77" providerId="AD" clId="Web-{66B22A55-79E6-5414-F5F2-18DE3ED2177E}" dt="2021-01-05T14:21:09.994" v="3" actId="20577"/>
          <ac:spMkLst>
            <pc:docMk/>
            <pc:sldMk cId="2400921997" sldId="301"/>
            <ac:spMk id="3" creationId="{FA574A34-D08F-4E4A-9040-257E9AFDC0B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682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944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983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771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413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610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334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6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086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884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03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982DB-B9E3-4578-9CC5-B96E6C9DC8B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D68B6-5544-43CD-88EE-32CA9E305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42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A2ADA-EA22-4C1F-A03A-497FC02F1E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Design and Technology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50D91B-1F44-4597-AB91-EDA5E4EB23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Branding Week 6</a:t>
            </a:r>
          </a:p>
        </p:txBody>
      </p:sp>
    </p:spTree>
    <p:extLst>
      <p:ext uri="{BB962C8B-B14F-4D97-AF65-F5344CB8AC3E}">
        <p14:creationId xmlns:p14="http://schemas.microsoft.com/office/powerpoint/2010/main" val="3889421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6980B46-1F7F-49E8-BB72-46C355CCAF02}"/>
              </a:ext>
            </a:extLst>
          </p:cNvPr>
          <p:cNvSpPr txBox="1">
            <a:spLocks/>
          </p:cNvSpPr>
          <p:nvPr/>
        </p:nvSpPr>
        <p:spPr>
          <a:xfrm>
            <a:off x="311208" y="218011"/>
            <a:ext cx="7886700" cy="522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Menu Design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5640CD-BBA1-4F71-9B85-4F5013D8AB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190" y="3335219"/>
            <a:ext cx="4043385" cy="33333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52316F-E07A-4352-9B48-97DF01CFE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8978" y="3400999"/>
            <a:ext cx="4043383" cy="326757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46D6956-B09F-4D5C-9CB7-CE329D774026}"/>
              </a:ext>
            </a:extLst>
          </p:cNvPr>
          <p:cNvSpPr/>
          <p:nvPr/>
        </p:nvSpPr>
        <p:spPr>
          <a:xfrm>
            <a:off x="311208" y="624750"/>
            <a:ext cx="8832792" cy="280076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600" dirty="0"/>
              <a:t>This lesson you need to come up with some designs for a menu that includes the branding that you have </a:t>
            </a:r>
            <a:r>
              <a:rPr lang="en-GB" sz="1600"/>
              <a:t>used</a:t>
            </a:r>
            <a:r>
              <a:rPr lang="en-GB" sz="1600" dirty="0"/>
              <a:t> in the previous sheets. </a:t>
            </a:r>
            <a:endParaRPr lang="en-US"/>
          </a:p>
          <a:p>
            <a:r>
              <a:rPr lang="en-GB" sz="1600"/>
              <a:t>You need to capture the children's attention- but don’t forget that you need </a:t>
            </a:r>
            <a:r>
              <a:rPr lang="en-GB" sz="1600" dirty="0"/>
              <a:t>to encourage healthy eating and also the message about being environmentally friendly and reducing waste and reliance on unsustainable materials. </a:t>
            </a:r>
            <a:endParaRPr lang="en-GB"/>
          </a:p>
          <a:p>
            <a:endParaRPr lang="en-GB" sz="1600" dirty="0">
              <a:solidFill>
                <a:prstClr val="black"/>
              </a:solidFill>
              <a:cs typeface="Calibri"/>
            </a:endParaRPr>
          </a:p>
          <a:p>
            <a:r>
              <a:rPr lang="en-GB" sz="1600">
                <a:cs typeface="Calibri"/>
              </a:rPr>
              <a:t>Things to include:</a:t>
            </a:r>
            <a:endParaRPr lang="en-GB" sz="16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>
                <a:cs typeface="Calibri"/>
              </a:rPr>
              <a:t>The name of your café</a:t>
            </a:r>
            <a:endParaRPr lang="en-GB" sz="16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>
                <a:cs typeface="Calibri"/>
              </a:rPr>
              <a:t>The food and drink you will serve (you may want to inclide the ones you designed last lesson)</a:t>
            </a:r>
            <a:endParaRPr lang="en-GB" sz="16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>
                <a:cs typeface="Calibri"/>
              </a:rPr>
              <a:t>Activities to entertain children, such as the ones in the example below</a:t>
            </a:r>
            <a:endParaRPr lang="en-GB" sz="1600" dirty="0">
              <a:solidFill>
                <a:prstClr val="black"/>
              </a:solidFill>
              <a:cs typeface="Calibri"/>
            </a:endParaRPr>
          </a:p>
          <a:p>
            <a:endParaRPr lang="en-GB" sz="1600" dirty="0">
              <a:solidFill>
                <a:prstClr val="black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7162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A574A34-D08F-4E4A-9040-257E9AFDC0BB}"/>
              </a:ext>
            </a:extLst>
          </p:cNvPr>
          <p:cNvSpPr/>
          <p:nvPr/>
        </p:nvSpPr>
        <p:spPr>
          <a:xfrm>
            <a:off x="69846" y="861234"/>
            <a:ext cx="8909011" cy="56092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000"/>
              <a:t>On this page you need to come up with some designs for a menu that includes the branding that you have used in the previous sheets. You need to capture the children's attention- but don’t forget that you need to encourage healthy eating and also the message about being environmentally friendly and reducing waste and reliance on unsustainable materials. </a:t>
            </a:r>
            <a:endParaRPr lang="en-GB" sz="1015">
              <a:solidFill>
                <a:prstClr val="black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998C76-D49F-4437-985F-1B34D0F29F77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52EE21-5A90-479A-8E11-1F8C5975CB6A}"/>
              </a:ext>
            </a:extLst>
          </p:cNvPr>
          <p:cNvSpPr txBox="1"/>
          <p:nvPr/>
        </p:nvSpPr>
        <p:spPr>
          <a:xfrm>
            <a:off x="7362010" y="385644"/>
            <a:ext cx="57046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29BFC54-53A6-4C7B-89E9-3F0EB42A097D}"/>
              </a:ext>
            </a:extLst>
          </p:cNvPr>
          <p:cNvSpPr txBox="1">
            <a:spLocks/>
          </p:cNvSpPr>
          <p:nvPr/>
        </p:nvSpPr>
        <p:spPr>
          <a:xfrm>
            <a:off x="69847" y="385644"/>
            <a:ext cx="3527154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77" u="sng">
                <a:latin typeface="Berlin Sans FB" panose="020E0602020502020306" pitchFamily="34" charset="0"/>
              </a:rPr>
              <a:t>Design and Technology: Branding</a:t>
            </a:r>
          </a:p>
          <a:p>
            <a:r>
              <a:rPr lang="en-GB" sz="1477" u="sng">
                <a:latin typeface="Berlin Sans FB" panose="020E0602020502020306" pitchFamily="34" charset="0"/>
              </a:rPr>
              <a:t>Menu Design</a:t>
            </a:r>
          </a:p>
        </p:txBody>
      </p:sp>
    </p:spTree>
    <p:extLst>
      <p:ext uri="{BB962C8B-B14F-4D97-AF65-F5344CB8AC3E}">
        <p14:creationId xmlns:p14="http://schemas.microsoft.com/office/powerpoint/2010/main" val="2400921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CB35B9-F56F-4715-8E93-AD82415C20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AA96CFE-7D27-4127-941E-1BCB1B50AAE0}">
  <ds:schemaRefs>
    <ds:schemaRef ds:uri="http://schemas.microsoft.com/office/2006/metadata/properties"/>
    <ds:schemaRef ds:uri="http://schemas.microsoft.com/office/2006/documentManagement/types"/>
    <ds:schemaRef ds:uri="b547754c-74b2-4d91-982e-55751234f08d"/>
    <ds:schemaRef ds:uri="http://www.w3.org/XML/1998/namespace"/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f513355b-a9cf-41c1-ad84-cdbe52169224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0FBCEE2-3DA3-4805-B572-4D1F36BAD1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144</Words>
  <Application>Microsoft Office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Year 8 Design and Technology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Design and Technology</dc:title>
  <dc:creator>C Lobo</dc:creator>
  <cp:lastModifiedBy>C Lobo</cp:lastModifiedBy>
  <cp:revision>17</cp:revision>
  <dcterms:created xsi:type="dcterms:W3CDTF">2020-11-26T14:03:22Z</dcterms:created>
  <dcterms:modified xsi:type="dcterms:W3CDTF">2021-01-05T14:27:52Z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