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57" r:id="rId3"/>
    <p:sldId id="264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preferSingleView="1">
    <p:restoredLeft sz="15634"/>
    <p:restoredTop sz="94640"/>
  </p:normalViewPr>
  <p:slideViewPr>
    <p:cSldViewPr snapToGrid="0" snapToObjects="1">
      <p:cViewPr varScale="1">
        <p:scale>
          <a:sx n="87" d="100"/>
          <a:sy n="87" d="100"/>
        </p:scale>
        <p:origin x="39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31DDD-691F-7E4B-8C24-0C28B4F1C1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8DE34F-CBBB-C248-9C69-235465514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30E64-B6E9-BA43-8059-016ACEBEE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FB780-E2AE-604A-A34C-550C09972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23E8F-A0E6-AE41-8216-5BD31A57A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925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A5DE2-2101-5847-A86D-54FE7187B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89F9E-5E07-D044-BD64-39D57D999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73C35D-A35E-1848-A903-00928C5B6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7145BD-A8B5-3B4A-86C1-027300E35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B49A22-8326-104E-ACB0-F8337B224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769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AF607-5A43-6D48-9402-05794652F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A0C534-204F-B645-8508-F33C1315D4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98FDA-57FE-0241-B6FB-4BB996F69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E31B2-2045-8B4E-B489-E49525C0B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D8F16-6D8A-3B40-AD26-D2D2CE9E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89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8E837-970B-6D4A-A4EC-5AEE213C6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055B6-223C-A944-84DB-686D4DC5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7589BB-25FD-5E4F-B66B-E366421F51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B0D0B-EB8D-694E-B674-59028A178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988D5-4A14-B649-94BB-72ED86897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5F5B32-5163-3A47-8C27-AAC622354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191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F4B16-D47C-F34F-9A1B-73E6CC593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84F86-7C3F-EA4D-841F-18D57200CF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CE265C-3167-DC41-9894-16262A1771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4E0FF8-24CB-F444-9425-2BBB085002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28E4A7-C3D3-4E49-95EF-EE1FAE192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DECC73-34E3-144F-B486-8CF007AFE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093F4C-153C-784A-BE60-AC20C58C0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66667F-B811-9F42-A382-289B203C2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12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36251-2FEE-5D4C-AFEC-3F29F298B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A8A8BB-07A4-A141-832D-F75E1D2C6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87CF2D-F891-9E43-B678-48D441D98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70F09E-19F1-F446-BED3-84817DB0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998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5E4E7B-0334-2C42-B541-67160DB0A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DAE427-7535-5843-ABBA-4F620D9F7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2685C-6D8E-D144-AC81-76D10ECE7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31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9C7F7-2649-3941-8B66-D5BB6475D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F2516-84B2-0A4A-A633-8166B6E32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7712B3-CF8F-884D-90F2-C938E25757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A25396-97F4-4F47-AF34-2645302FC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032B0A-9622-E744-B386-0EF4BD9A9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B2E4C-60B0-7B4C-9CDC-0C322DC5D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270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F3C2-0D06-6147-87A0-8CB0FDAB1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3FF7F7-63DC-BC46-8603-01F4768D43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86CC1F-ACB2-124D-A8FF-A81ED77863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B46046-BDFD-4442-A6DA-FCE2B90CD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A14CBC-D9F9-6347-AB42-F646B9A36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CD12E-E437-7C42-9C12-3C88B0203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487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40904-7A17-7A41-B3EE-EE2381D5B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AB1383-B8F3-9440-AA57-8773A66EAD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F7838-BDB3-4042-86F6-1AB59E0EF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F7552-24CA-DE4B-894B-9C858AF7E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7D79B8-B6E3-3342-ADC2-CEC51527D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919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E5E15B-AEB2-7C40-9965-72C84DFE54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B04F83-7956-E04F-85B4-1EC639C6C3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69095-70EF-2C45-A6DE-2A4C6C20E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3F080-42AE-8641-B5D2-41F3C7FA4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CFB38-1F9B-0342-94B8-332320AF3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3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A46B45-EA8F-3949-A30C-7029F2327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4AB10B-6490-1743-8D73-CE19099FE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5017E-0614-C441-AC17-0B71CF18BF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7FAE4-8A9D-9E47-B6AD-59A69066E056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D7DFB-3E25-534E-A198-72CB94D5D6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9B5C6-2F94-3042-8694-7C222DD12F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66C0A-580C-224A-9B2D-2CAD1CF425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229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tsy.com/listing/158202380/watercolor-painting-cicada-original?utm_source=Pinterest&amp;utm_medium=PageTools&amp;utm_campaign=Shar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i.pinimg.com/originals/72/e5/18/72e518449c47a6e204f3fb5156440b5d.jp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A071442-0571-4A44-9DC0-B1CE5DC4911D}"/>
              </a:ext>
            </a:extLst>
          </p:cNvPr>
          <p:cNvGraphicFramePr>
            <a:graphicFrameLocks noGrp="1"/>
          </p:cNvGraphicFramePr>
          <p:nvPr/>
        </p:nvGraphicFramePr>
        <p:xfrm>
          <a:off x="575187" y="0"/>
          <a:ext cx="11524030" cy="68579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867072">
                  <a:extLst>
                    <a:ext uri="{9D8B030D-6E8A-4147-A177-3AD203B41FA5}">
                      <a16:colId xmlns:a16="http://schemas.microsoft.com/office/drawing/2014/main" val="2640718240"/>
                    </a:ext>
                  </a:extLst>
                </a:gridCol>
                <a:gridCol w="8656958">
                  <a:extLst>
                    <a:ext uri="{9D8B030D-6E8A-4147-A177-3AD203B41FA5}">
                      <a16:colId xmlns:a16="http://schemas.microsoft.com/office/drawing/2014/main" val="3977325487"/>
                    </a:ext>
                  </a:extLst>
                </a:gridCol>
              </a:tblGrid>
              <a:tr h="234802"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</a:rPr>
                        <a:t>Word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</a:rPr>
                        <a:t>Definition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616317973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refers to the size of an object (a whole) in relationship to another object (another whole).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385140865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the placement or arrangement of the visual elements, such as figures, trees, and so on in a work of art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061082822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typically a combination of images, fonts, colours, and textures that define the style of the project.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915466455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process of being mentally stimulated to do or feel something, especially to do something creative.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053272278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large in size, number, or amount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988864457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a reason or reasons for doing something, desire to do something; enthusiasm.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406763119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connection and production of other words in response to a given word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500915865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refers to the light and dark values of an object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977393320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It is the technique of gently intermingling two or more colours or values to create a gradual transition or to soften lines.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4141587717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establish or indicate who or what (someone or something) is. To discover or find out.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54635077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taking place or progressing slowly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269920237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 spc="15">
                          <a:effectLst/>
                        </a:rPr>
                        <a:t>to search or investigate exhaustively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119204944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series of actions or steps taken in order to achieve a particular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706670882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process of changing something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765952088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before the current event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767107343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process to produce patterns in (a garment or piece of cloth) by tying parts of it to shield it from the dye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609918116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the Japanese word for a variety of ways of embellishing textiles by shaping cloth and securing it before dying.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640053058"/>
                  </a:ext>
                </a:extLst>
              </a:tr>
              <a:tr h="368974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effectLst/>
                        </a:rPr>
                        <a:t>a form of printmaking that has lines or images that can only be made once, unlike most printmaking, which allows for multiple originals.</a:t>
                      </a:r>
                    </a:p>
                    <a:p>
                      <a:pPr algn="ctr"/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830263919"/>
                  </a:ext>
                </a:extLst>
              </a:tr>
              <a:tr h="368974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process where pieces or patch of fabric in different shapes and patterns are sewn or stuck onto a larger piece to form a picture or pattern. It is commonly used as decoration, especially on garments. The technique is accomplished either by hand stitching or machine.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051951056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method (originally used in Java) of producing coloured designs on textiles by dyeing them, having first applied wax to the parts to be left undyed.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375502145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written document that provides relevant information including instructions the artist must follow to meet the desired vision.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4042220431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To examine, typically in order to explain and interpret it.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940729545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variety of materials used to produce a piece of art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383285430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collection or combination of various different things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027383684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make minor changes so as to improve or clarify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791276386"/>
                  </a:ext>
                </a:extLst>
              </a:tr>
              <a:tr h="63056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Word Bank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Analyse | Applique | Batik | Blend | Brief | Collage | Composition | Gradual | Identify | Inspiration | Manipulation | Mixed Media | Mono Print | Mood Board | Motivation | Prior | Process | Refine | Research | Scale | </a:t>
                      </a:r>
                      <a:r>
                        <a:rPr lang="en-GB" sz="1100" dirty="0" err="1">
                          <a:effectLst/>
                        </a:rPr>
                        <a:t>Shibori</a:t>
                      </a:r>
                      <a:r>
                        <a:rPr lang="en-GB" sz="1100" dirty="0">
                          <a:effectLst/>
                        </a:rPr>
                        <a:t> | Substantial | Tie-Dye | Tone |</a:t>
                      </a:r>
                    </a:p>
                    <a:p>
                      <a:pPr algn="ctr"/>
                      <a:r>
                        <a:rPr lang="en-GB" sz="1100" dirty="0">
                          <a:effectLst/>
                        </a:rPr>
                        <a:t> Word Association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887984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800C749E-47DC-3841-875E-C28C3953059B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2438710" y="3957174"/>
            <a:ext cx="54323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Ready Textiles – Subject Specific/ Tier 2 Language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733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3EF047-8DEB-1E49-8068-5EAFE7CD21A8}"/>
              </a:ext>
            </a:extLst>
          </p:cNvPr>
          <p:cNvSpPr txBox="1"/>
          <p:nvPr/>
        </p:nvSpPr>
        <p:spPr>
          <a:xfrm>
            <a:off x="0" y="207819"/>
            <a:ext cx="121920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GCSE Ready </a:t>
            </a:r>
          </a:p>
          <a:p>
            <a:pPr algn="ctr"/>
            <a:r>
              <a:rPr lang="en-US" sz="2400" b="1" dirty="0"/>
              <a:t>Textiles </a:t>
            </a:r>
            <a:r>
              <a:rPr lang="en-US" sz="2400" b="1" dirty="0" err="1"/>
              <a:t>Yr</a:t>
            </a:r>
            <a:r>
              <a:rPr lang="en-US" sz="2400" b="1" dirty="0"/>
              <a:t> 9 </a:t>
            </a:r>
          </a:p>
          <a:p>
            <a:pPr algn="ctr"/>
            <a:r>
              <a:rPr lang="en-US" sz="2400" dirty="0"/>
              <a:t>Lesson 1- Title Page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58B03-3B79-7844-B764-007F885A4593}"/>
              </a:ext>
            </a:extLst>
          </p:cNvPr>
          <p:cNvSpPr txBox="1"/>
          <p:nvPr/>
        </p:nvSpPr>
        <p:spPr>
          <a:xfrm>
            <a:off x="124692" y="1759527"/>
            <a:ext cx="120673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Lesson 1: </a:t>
            </a:r>
            <a:r>
              <a:rPr lang="en-US" dirty="0"/>
              <a:t>At the start of any creative GCSE project you must begin with a title page. A title page is the first page the examiner/marker will see. It MUST set the standard of your work throughout your project. A title page introduces your project and visually sets the theme “Bugs and Insects.”</a:t>
            </a:r>
          </a:p>
          <a:p>
            <a:endParaRPr lang="en-US" dirty="0"/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dirty="0"/>
              <a:t>Produce a title page which visually sets the theme. Include the title “Bugs and Insects”</a:t>
            </a:r>
          </a:p>
        </p:txBody>
      </p:sp>
      <p:pic>
        <p:nvPicPr>
          <p:cNvPr id="2050" name="Picture 2" descr="Watercolor Painting Cicada Original Painting 18x24 by WoodPigeon, $150.00">
            <a:hlinkClick r:id="rId2"/>
            <a:extLst>
              <a:ext uri="{FF2B5EF4-FFF2-40B4-BE49-F238E27FC236}">
                <a16:creationId xmlns:a16="http://schemas.microsoft.com/office/drawing/2014/main" id="{30F81BBE-C8F5-FC46-9606-E12DB50AD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09" y="3300181"/>
            <a:ext cx="2455280" cy="3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9372AA-1BAF-224C-8A73-53AF6DFBA197}"/>
              </a:ext>
            </a:extLst>
          </p:cNvPr>
          <p:cNvSpPr txBox="1"/>
          <p:nvPr/>
        </p:nvSpPr>
        <p:spPr>
          <a:xfrm>
            <a:off x="800736" y="3754582"/>
            <a:ext cx="1885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merican Typewriter" panose="02090604020004020304" pitchFamily="18" charset="77"/>
              </a:rPr>
              <a:t>Bugs &amp; Insects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FA713D-9062-E049-BCB4-5B9ECF56BF56}"/>
              </a:ext>
            </a:extLst>
          </p:cNvPr>
          <p:cNvSpPr/>
          <p:nvPr/>
        </p:nvSpPr>
        <p:spPr>
          <a:xfrm>
            <a:off x="230909" y="3429000"/>
            <a:ext cx="2455280" cy="322118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2053" name="Picture 5" descr="I have a slight obsession with moths and all things creepy">
            <a:hlinkClick r:id="rId4"/>
            <a:extLst>
              <a:ext uri="{FF2B5EF4-FFF2-40B4-BE49-F238E27FC236}">
                <a16:creationId xmlns:a16="http://schemas.microsoft.com/office/drawing/2014/main" id="{CFA1FF61-34BA-504C-9498-3D770AA1B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72" y="3429000"/>
            <a:ext cx="2193637" cy="3206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2CF9DC-0C18-A740-9FEE-F82C41638791}"/>
              </a:ext>
            </a:extLst>
          </p:cNvPr>
          <p:cNvSpPr txBox="1"/>
          <p:nvPr/>
        </p:nvSpPr>
        <p:spPr>
          <a:xfrm>
            <a:off x="2863272" y="4571999"/>
            <a:ext cx="219363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Bugs</a:t>
            </a:r>
          </a:p>
          <a:p>
            <a:pPr algn="ctr"/>
            <a:r>
              <a:rPr lang="en-US" dirty="0"/>
              <a:t>&amp;</a:t>
            </a:r>
          </a:p>
          <a:p>
            <a:pPr algn="ctr"/>
            <a:r>
              <a:rPr lang="en-US" dirty="0"/>
              <a:t>Insects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9DA5BA-F819-5E4F-A9D3-94B7EFE70E5E}"/>
              </a:ext>
            </a:extLst>
          </p:cNvPr>
          <p:cNvSpPr txBox="1"/>
          <p:nvPr/>
        </p:nvSpPr>
        <p:spPr>
          <a:xfrm>
            <a:off x="5237018" y="3429001"/>
            <a:ext cx="3200400" cy="332398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sz="1600" b="1" u="sng" dirty="0"/>
              <a:t>Success Criteria:</a:t>
            </a:r>
          </a:p>
          <a:p>
            <a:endParaRPr lang="en-US" sz="1600" dirty="0"/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sz="1600" dirty="0"/>
              <a:t>Title “Bugs and Insects”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sz="1600" dirty="0"/>
              <a:t>Drawing of a Bug or Insect (You can do 1 or multiple)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sz="1600" dirty="0"/>
              <a:t>Your title page must be visually pleasing to look at and interest the examiner to want to continue looking through your work.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sz="1600" dirty="0"/>
              <a:t>Choose a composition landscape or portrait.</a:t>
            </a:r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D3819E-4AC0-2C4D-AC9C-BA2C549B48D2}"/>
              </a:ext>
            </a:extLst>
          </p:cNvPr>
          <p:cNvSpPr txBox="1"/>
          <p:nvPr/>
        </p:nvSpPr>
        <p:spPr>
          <a:xfrm>
            <a:off x="8437418" y="3429000"/>
            <a:ext cx="3449782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Super Challenge</a:t>
            </a:r>
          </a:p>
          <a:p>
            <a:endParaRPr lang="en-US" dirty="0"/>
          </a:p>
          <a:p>
            <a:r>
              <a:rPr lang="en-US" dirty="0"/>
              <a:t>To draw multiple bugs and insects. Each drawing experiment with the scale (size) and composition (layout).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113FAC-D5D3-1145-A244-8E31C6665E84}"/>
              </a:ext>
            </a:extLst>
          </p:cNvPr>
          <p:cNvSpPr txBox="1"/>
          <p:nvPr/>
        </p:nvSpPr>
        <p:spPr>
          <a:xfrm>
            <a:off x="8437418" y="5183327"/>
            <a:ext cx="3449782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Tier 2 Words:</a:t>
            </a:r>
          </a:p>
          <a:p>
            <a:r>
              <a:rPr lang="en-US" dirty="0"/>
              <a:t>Scale</a:t>
            </a:r>
          </a:p>
          <a:p>
            <a:r>
              <a:rPr lang="en-US" dirty="0"/>
              <a:t>Composition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3E5950-38C4-5C4C-AFF9-F61300FA98CC}"/>
              </a:ext>
            </a:extLst>
          </p:cNvPr>
          <p:cNvSpPr txBox="1"/>
          <p:nvPr/>
        </p:nvSpPr>
        <p:spPr>
          <a:xfrm>
            <a:off x="6491605" y="6383656"/>
            <a:ext cx="56742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This task you will be meeting AO 3. Drawing and Recording</a:t>
            </a:r>
          </a:p>
        </p:txBody>
      </p:sp>
    </p:spTree>
    <p:extLst>
      <p:ext uri="{BB962C8B-B14F-4D97-AF65-F5344CB8AC3E}">
        <p14:creationId xmlns:p14="http://schemas.microsoft.com/office/powerpoint/2010/main" val="1269765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57840-0170-324E-9704-79736B518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1259"/>
            <a:ext cx="10515600" cy="519778"/>
          </a:xfrm>
        </p:spPr>
        <p:txBody>
          <a:bodyPr>
            <a:normAutofit/>
          </a:bodyPr>
          <a:lstStyle/>
          <a:p>
            <a:r>
              <a:rPr lang="en-US" sz="2800" b="1" dirty="0"/>
              <a:t>Lesson 1: Title Page</a:t>
            </a:r>
          </a:p>
        </p:txBody>
      </p:sp>
    </p:spTree>
    <p:extLst>
      <p:ext uri="{BB962C8B-B14F-4D97-AF65-F5344CB8AC3E}">
        <p14:creationId xmlns:p14="http://schemas.microsoft.com/office/powerpoint/2010/main" val="975576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74FBED-CC41-C44E-850C-10FE6E2B3055}"/>
              </a:ext>
            </a:extLst>
          </p:cNvPr>
          <p:cNvSpPr txBox="1"/>
          <p:nvPr/>
        </p:nvSpPr>
        <p:spPr>
          <a:xfrm>
            <a:off x="0" y="207819"/>
            <a:ext cx="121920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GCSE Ready </a:t>
            </a:r>
          </a:p>
          <a:p>
            <a:pPr algn="ctr"/>
            <a:r>
              <a:rPr lang="en-US" sz="2400" b="1" dirty="0"/>
              <a:t>Textiles </a:t>
            </a:r>
            <a:r>
              <a:rPr lang="en-US" sz="2400" b="1" dirty="0" err="1"/>
              <a:t>Yr</a:t>
            </a:r>
            <a:r>
              <a:rPr lang="en-US" sz="2400" b="1" dirty="0"/>
              <a:t> 9 </a:t>
            </a:r>
          </a:p>
          <a:p>
            <a:pPr algn="ctr"/>
            <a:r>
              <a:rPr lang="en-US" sz="2400" b="1" dirty="0"/>
              <a:t>Home Learning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D28F4A-C895-354A-9E94-232C9F1F9738}"/>
              </a:ext>
            </a:extLst>
          </p:cNvPr>
          <p:cNvSpPr txBox="1"/>
          <p:nvPr/>
        </p:nvSpPr>
        <p:spPr>
          <a:xfrm>
            <a:off x="0" y="1397675"/>
            <a:ext cx="119841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Home learning 1: A mood board is a vital part of design. A mood board is a selection of images which represent a theme visually without any words. </a:t>
            </a:r>
          </a:p>
          <a:p>
            <a:endParaRPr lang="en-US" dirty="0"/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dirty="0"/>
              <a:t>Research into the variety of different bugs and insects. Produce a mood board that visually displays our theme and point of inspiration. 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dirty="0"/>
              <a:t>Your mood board should consist of a minimum of 12 images and have no white spaces. 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51B526-F7AF-D64F-8032-DF26C847F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61" y="3126020"/>
            <a:ext cx="3724789" cy="26306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8AD770-4101-5D48-9E38-7682E42383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5825" y="3108348"/>
            <a:ext cx="2648305" cy="26483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E57D89-C791-F948-A41C-FC5E0BD06F77}"/>
              </a:ext>
            </a:extLst>
          </p:cNvPr>
          <p:cNvSpPr txBox="1"/>
          <p:nvPr/>
        </p:nvSpPr>
        <p:spPr>
          <a:xfrm>
            <a:off x="6588503" y="3108348"/>
            <a:ext cx="2341418" cy="258532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Success Criteria: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endParaRPr lang="en-US" dirty="0"/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dirty="0"/>
              <a:t>A display of different bugs and insects. 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dirty="0"/>
              <a:t>Minimum of 10 photographs. </a:t>
            </a:r>
          </a:p>
          <a:p>
            <a:pPr marL="285738" indent="-285738">
              <a:buFont typeface="Arial" panose="020B0604020202020204" pitchFamily="34" charset="0"/>
              <a:buChar char="•"/>
            </a:pPr>
            <a:r>
              <a:rPr lang="en-US" dirty="0"/>
              <a:t>Presented in </a:t>
            </a:r>
            <a:r>
              <a:rPr lang="en-US" dirty="0" err="1"/>
              <a:t>colour</a:t>
            </a:r>
            <a:endParaRPr lang="en-US" dirty="0"/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12C0B6-BE98-3A40-BA98-0F57DAAFA938}"/>
              </a:ext>
            </a:extLst>
          </p:cNvPr>
          <p:cNvSpPr txBox="1"/>
          <p:nvPr/>
        </p:nvSpPr>
        <p:spPr>
          <a:xfrm>
            <a:off x="8929921" y="3108347"/>
            <a:ext cx="3163009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Super Challenge:</a:t>
            </a:r>
          </a:p>
          <a:p>
            <a:endParaRPr lang="en-US" dirty="0"/>
          </a:p>
          <a:p>
            <a:r>
              <a:rPr lang="en-US" dirty="0"/>
              <a:t>Instead of copying and pasting from google, try to combine the images you find on google and make a collage including pictures from magazine, and books.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216BBF-A786-854B-B9E1-1BC54384114D}"/>
              </a:ext>
            </a:extLst>
          </p:cNvPr>
          <p:cNvSpPr txBox="1"/>
          <p:nvPr/>
        </p:nvSpPr>
        <p:spPr>
          <a:xfrm>
            <a:off x="8929920" y="5370505"/>
            <a:ext cx="3163009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b="1" u="sng" dirty="0"/>
              <a:t>Tier 2 Words:</a:t>
            </a:r>
          </a:p>
          <a:p>
            <a:r>
              <a:rPr lang="en-US" dirty="0"/>
              <a:t>Mood board</a:t>
            </a:r>
          </a:p>
          <a:p>
            <a:r>
              <a:rPr lang="en-US" dirty="0"/>
              <a:t>Inspiration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E0EC27-B4C5-7A40-866D-5997C81EFBC1}"/>
              </a:ext>
            </a:extLst>
          </p:cNvPr>
          <p:cNvSpPr txBox="1"/>
          <p:nvPr/>
        </p:nvSpPr>
        <p:spPr>
          <a:xfrm>
            <a:off x="6491605" y="6383656"/>
            <a:ext cx="56742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This task you will be meeting AO 3. Drawing and Recording</a:t>
            </a:r>
          </a:p>
        </p:txBody>
      </p:sp>
    </p:spTree>
    <p:extLst>
      <p:ext uri="{BB962C8B-B14F-4D97-AF65-F5344CB8AC3E}">
        <p14:creationId xmlns:p14="http://schemas.microsoft.com/office/powerpoint/2010/main" val="346648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9364D47-6343-4614-B25A-E64F3F5272A7}"/>
</file>

<file path=customXml/itemProps2.xml><?xml version="1.0" encoding="utf-8"?>
<ds:datastoreItem xmlns:ds="http://schemas.openxmlformats.org/officeDocument/2006/customXml" ds:itemID="{4BD42969-85F8-4B6E-BEA9-D618C952378D}"/>
</file>

<file path=customXml/itemProps3.xml><?xml version="1.0" encoding="utf-8"?>
<ds:datastoreItem xmlns:ds="http://schemas.openxmlformats.org/officeDocument/2006/customXml" ds:itemID="{99F54BCA-0FC4-450C-975E-8DA1148D1F32}"/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855</Words>
  <Application>Microsoft Macintosh PowerPoint</Application>
  <PresentationFormat>Widescreen</PresentationFormat>
  <Paragraphs>100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American Typewriter</vt:lpstr>
      <vt:lpstr>Arial</vt:lpstr>
      <vt:lpstr>Calibri</vt:lpstr>
      <vt:lpstr>Calibri Light</vt:lpstr>
      <vt:lpstr>Office Theme</vt:lpstr>
      <vt:lpstr>PowerPoint Presentation</vt:lpstr>
      <vt:lpstr>PowerPoint Presentation</vt:lpstr>
      <vt:lpstr>Lesson 1: Title Page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Francesca Probert</dc:creator>
  <cp:lastModifiedBy>Francesca Probert</cp:lastModifiedBy>
  <cp:revision>1</cp:revision>
  <dcterms:created xsi:type="dcterms:W3CDTF">2020-09-25T09:47:22Z</dcterms:created>
  <dcterms:modified xsi:type="dcterms:W3CDTF">2020-09-25T09:51:20Z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