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86" r:id="rId4"/>
    <p:sldId id="287" r:id="rId5"/>
    <p:sldId id="289" r:id="rId6"/>
    <p:sldId id="288" r:id="rId7"/>
    <p:sldId id="290" r:id="rId8"/>
    <p:sldId id="291" r:id="rId9"/>
    <p:sldId id="292" r:id="rId10"/>
    <p:sldId id="29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Hawkins" userId="c5ba8028-6867-408c-8a36-6fbad894d9d7" providerId="ADAL" clId="{7E032D0C-68C4-440F-B5FD-24A6DB1C0672}"/>
    <pc:docChg chg="modSld">
      <pc:chgData name="P Hawkins" userId="c5ba8028-6867-408c-8a36-6fbad894d9d7" providerId="ADAL" clId="{7E032D0C-68C4-440F-B5FD-24A6DB1C0672}" dt="2021-03-26T13:06:50.373" v="0" actId="20577"/>
      <pc:docMkLst>
        <pc:docMk/>
      </pc:docMkLst>
      <pc:sldChg chg="modSp mod">
        <pc:chgData name="P Hawkins" userId="c5ba8028-6867-408c-8a36-6fbad894d9d7" providerId="ADAL" clId="{7E032D0C-68C4-440F-B5FD-24A6DB1C0672}" dt="2021-03-26T13:06:50.373" v="0" actId="20577"/>
        <pc:sldMkLst>
          <pc:docMk/>
          <pc:sldMk cId="2736164653" sldId="286"/>
        </pc:sldMkLst>
        <pc:spChg chg="mod">
          <ac:chgData name="P Hawkins" userId="c5ba8028-6867-408c-8a36-6fbad894d9d7" providerId="ADAL" clId="{7E032D0C-68C4-440F-B5FD-24A6DB1C0672}" dt="2021-03-26T13:06:50.373" v="0" actId="20577"/>
          <ac:spMkLst>
            <pc:docMk/>
            <pc:sldMk cId="2736164653" sldId="286"/>
            <ac:spMk id="4" creationId="{CB8E4C1A-64BE-4E92-A27B-44CC71ABC6D7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A9F725-8C0F-4019-930F-8451D1E2CE40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83F5CC7-1D7E-482B-8237-62F84A250498}">
      <dgm:prSet/>
      <dgm:spPr/>
      <dgm:t>
        <a:bodyPr/>
        <a:lstStyle/>
        <a:p>
          <a:r>
            <a:rPr lang="en-US"/>
            <a:t>Use</a:t>
          </a:r>
        </a:p>
      </dgm:t>
    </dgm:pt>
    <dgm:pt modelId="{BFB6185A-11E7-47C1-B13A-904D13368539}" type="parTrans" cxnId="{0D667ADE-8BD5-492C-80AB-983F70B82BF2}">
      <dgm:prSet/>
      <dgm:spPr/>
      <dgm:t>
        <a:bodyPr/>
        <a:lstStyle/>
        <a:p>
          <a:endParaRPr lang="en-US"/>
        </a:p>
      </dgm:t>
    </dgm:pt>
    <dgm:pt modelId="{9488BDC6-57CF-4D81-9965-BF3CBF4AC419}" type="sibTrans" cxnId="{0D667ADE-8BD5-492C-80AB-983F70B82BF2}">
      <dgm:prSet/>
      <dgm:spPr/>
      <dgm:t>
        <a:bodyPr/>
        <a:lstStyle/>
        <a:p>
          <a:endParaRPr lang="en-US"/>
        </a:p>
      </dgm:t>
    </dgm:pt>
    <dgm:pt modelId="{50ABD5AF-84EB-446C-A0A9-27BEC3BECCF7}">
      <dgm:prSet/>
      <dgm:spPr/>
      <dgm:t>
        <a:bodyPr/>
        <a:lstStyle/>
        <a:p>
          <a:r>
            <a:rPr lang="en-US" dirty="0"/>
            <a:t>Use the piece of music to devise a short performance</a:t>
          </a:r>
        </a:p>
      </dgm:t>
    </dgm:pt>
    <dgm:pt modelId="{B18BFC76-9645-4ADB-89A1-6681EDC54F19}" type="parTrans" cxnId="{04F48707-FCFC-4520-B63F-2E2C74CDDDFD}">
      <dgm:prSet/>
      <dgm:spPr/>
      <dgm:t>
        <a:bodyPr/>
        <a:lstStyle/>
        <a:p>
          <a:endParaRPr lang="en-US"/>
        </a:p>
      </dgm:t>
    </dgm:pt>
    <dgm:pt modelId="{3DFB6D33-218B-4735-8B79-6BA8657733F8}" type="sibTrans" cxnId="{04F48707-FCFC-4520-B63F-2E2C74CDDDFD}">
      <dgm:prSet/>
      <dgm:spPr/>
      <dgm:t>
        <a:bodyPr/>
        <a:lstStyle/>
        <a:p>
          <a:endParaRPr lang="en-US"/>
        </a:p>
      </dgm:t>
    </dgm:pt>
    <dgm:pt modelId="{9E6ACDA6-89D9-471B-B5F9-62248BB33849}">
      <dgm:prSet/>
      <dgm:spPr/>
      <dgm:t>
        <a:bodyPr/>
        <a:lstStyle/>
        <a:p>
          <a:r>
            <a:rPr lang="en-US"/>
            <a:t>Include</a:t>
          </a:r>
        </a:p>
      </dgm:t>
    </dgm:pt>
    <dgm:pt modelId="{BB532EF9-4526-4BD0-8F07-D8EF0304002D}" type="parTrans" cxnId="{E1CDBFD4-E7AC-4106-9F26-99DA192CD466}">
      <dgm:prSet/>
      <dgm:spPr/>
      <dgm:t>
        <a:bodyPr/>
        <a:lstStyle/>
        <a:p>
          <a:endParaRPr lang="en-US"/>
        </a:p>
      </dgm:t>
    </dgm:pt>
    <dgm:pt modelId="{56A19F57-7F21-464F-992A-2855F5FAC876}" type="sibTrans" cxnId="{E1CDBFD4-E7AC-4106-9F26-99DA192CD466}">
      <dgm:prSet/>
      <dgm:spPr/>
      <dgm:t>
        <a:bodyPr/>
        <a:lstStyle/>
        <a:p>
          <a:endParaRPr lang="en-US"/>
        </a:p>
      </dgm:t>
    </dgm:pt>
    <dgm:pt modelId="{511F7E0D-2306-4EC8-B0BA-8CC2A5A57855}">
      <dgm:prSet/>
      <dgm:spPr/>
      <dgm:t>
        <a:bodyPr/>
        <a:lstStyle/>
        <a:p>
          <a:r>
            <a:rPr lang="en-US" dirty="0"/>
            <a:t>Include a routine/ Movement / mime of getting ready for the day, special occasion or a night out.  </a:t>
          </a:r>
        </a:p>
      </dgm:t>
    </dgm:pt>
    <dgm:pt modelId="{5FF76216-0BE6-43BE-9653-629A4E2E9527}" type="parTrans" cxnId="{431E64F5-6C96-442E-B686-6240ADBE97C9}">
      <dgm:prSet/>
      <dgm:spPr/>
      <dgm:t>
        <a:bodyPr/>
        <a:lstStyle/>
        <a:p>
          <a:endParaRPr lang="en-US"/>
        </a:p>
      </dgm:t>
    </dgm:pt>
    <dgm:pt modelId="{43E21BFC-0E49-4B42-A701-7C163DFE5E4E}" type="sibTrans" cxnId="{431E64F5-6C96-442E-B686-6240ADBE97C9}">
      <dgm:prSet/>
      <dgm:spPr/>
      <dgm:t>
        <a:bodyPr/>
        <a:lstStyle/>
        <a:p>
          <a:endParaRPr lang="en-US"/>
        </a:p>
      </dgm:t>
    </dgm:pt>
    <dgm:pt modelId="{D372BC08-1369-4CA4-899C-68431D570C2C}">
      <dgm:prSet/>
      <dgm:spPr/>
      <dgm:t>
        <a:bodyPr/>
        <a:lstStyle/>
        <a:p>
          <a:r>
            <a:rPr lang="en-US" dirty="0"/>
            <a:t>Plot</a:t>
          </a:r>
        </a:p>
      </dgm:t>
    </dgm:pt>
    <dgm:pt modelId="{A9F371FE-72D4-4FAE-8E7C-0F72E08BD69E}" type="parTrans" cxnId="{2AF0886B-B113-4952-92C6-CCF2D2015EDC}">
      <dgm:prSet/>
      <dgm:spPr/>
      <dgm:t>
        <a:bodyPr/>
        <a:lstStyle/>
        <a:p>
          <a:endParaRPr lang="en-US"/>
        </a:p>
      </dgm:t>
    </dgm:pt>
    <dgm:pt modelId="{B65370A2-24A8-4C6C-8F09-992D4CF1ADA1}" type="sibTrans" cxnId="{2AF0886B-B113-4952-92C6-CCF2D2015EDC}">
      <dgm:prSet/>
      <dgm:spPr/>
      <dgm:t>
        <a:bodyPr/>
        <a:lstStyle/>
        <a:p>
          <a:endParaRPr lang="en-US"/>
        </a:p>
      </dgm:t>
    </dgm:pt>
    <dgm:pt modelId="{97F97290-B1B5-4435-A637-BBF2986347DF}">
      <dgm:prSet/>
      <dgm:spPr/>
      <dgm:t>
        <a:bodyPr/>
        <a:lstStyle/>
        <a:p>
          <a:r>
            <a:rPr lang="en-US" dirty="0"/>
            <a:t>Use the music to determine the plot, characters and Structure – Will you include the music? </a:t>
          </a:r>
        </a:p>
      </dgm:t>
    </dgm:pt>
    <dgm:pt modelId="{1FE11106-D4D5-466E-8B8E-E10024D716ED}" type="parTrans" cxnId="{996FB4D1-55D9-4AD2-B5B8-142DACE8FB93}">
      <dgm:prSet/>
      <dgm:spPr/>
      <dgm:t>
        <a:bodyPr/>
        <a:lstStyle/>
        <a:p>
          <a:endParaRPr lang="en-US"/>
        </a:p>
      </dgm:t>
    </dgm:pt>
    <dgm:pt modelId="{A45B0CFA-3FAB-4CEC-85FB-F170A0BA9F97}" type="sibTrans" cxnId="{996FB4D1-55D9-4AD2-B5B8-142DACE8FB93}">
      <dgm:prSet/>
      <dgm:spPr/>
      <dgm:t>
        <a:bodyPr/>
        <a:lstStyle/>
        <a:p>
          <a:endParaRPr lang="en-US"/>
        </a:p>
      </dgm:t>
    </dgm:pt>
    <dgm:pt modelId="{6B84C2C8-23A0-494E-BBF1-D69CFAD4FA4A}">
      <dgm:prSet/>
      <dgm:spPr/>
      <dgm:t>
        <a:bodyPr/>
        <a:lstStyle/>
        <a:p>
          <a:r>
            <a:rPr lang="en-US" dirty="0"/>
            <a:t>Boring!</a:t>
          </a:r>
        </a:p>
      </dgm:t>
    </dgm:pt>
    <dgm:pt modelId="{E427DC8A-4B5C-460F-B733-443E6C80B3D6}" type="parTrans" cxnId="{689D6AF8-F596-4A7A-BDB6-7C7A84B1F4B2}">
      <dgm:prSet/>
      <dgm:spPr/>
      <dgm:t>
        <a:bodyPr/>
        <a:lstStyle/>
        <a:p>
          <a:endParaRPr lang="en-US"/>
        </a:p>
      </dgm:t>
    </dgm:pt>
    <dgm:pt modelId="{881E6BC4-B314-4BC1-B58A-048F29D80DEB}" type="sibTrans" cxnId="{689D6AF8-F596-4A7A-BDB6-7C7A84B1F4B2}">
      <dgm:prSet/>
      <dgm:spPr/>
      <dgm:t>
        <a:bodyPr/>
        <a:lstStyle/>
        <a:p>
          <a:endParaRPr lang="en-US"/>
        </a:p>
      </dgm:t>
    </dgm:pt>
    <dgm:pt modelId="{085D3414-6AD4-4E30-8C16-5ECCD9875EA7}">
      <dgm:prSet custT="1"/>
      <dgm:spPr/>
      <dgm:t>
        <a:bodyPr/>
        <a:lstStyle/>
        <a:p>
          <a:r>
            <a:rPr lang="en-US" sz="1600" b="1" dirty="0"/>
            <a:t>Don’t make it as boring as my morning routine, give it some sort of plot:</a:t>
          </a:r>
        </a:p>
      </dgm:t>
    </dgm:pt>
    <dgm:pt modelId="{731E7133-F9D3-4F63-A4A2-C15979411192}" type="parTrans" cxnId="{B21F3243-5C76-4819-AC71-7394BF1471D6}">
      <dgm:prSet/>
      <dgm:spPr/>
      <dgm:t>
        <a:bodyPr/>
        <a:lstStyle/>
        <a:p>
          <a:endParaRPr lang="en-US"/>
        </a:p>
      </dgm:t>
    </dgm:pt>
    <dgm:pt modelId="{EBCB5F6E-6353-4601-960F-E3DB72F7DCA2}" type="sibTrans" cxnId="{B21F3243-5C76-4819-AC71-7394BF1471D6}">
      <dgm:prSet/>
      <dgm:spPr/>
      <dgm:t>
        <a:bodyPr/>
        <a:lstStyle/>
        <a:p>
          <a:endParaRPr lang="en-US"/>
        </a:p>
      </dgm:t>
    </dgm:pt>
    <dgm:pt modelId="{78192A44-F853-457C-8461-8B11EAA17B63}">
      <dgm:prSet custT="1"/>
      <dgm:spPr/>
      <dgm:t>
        <a:bodyPr/>
        <a:lstStyle/>
        <a:p>
          <a:r>
            <a:rPr lang="en-US" sz="1050" dirty="0"/>
            <a:t>Maybe it is your first day of school and you’re late and rushing around</a:t>
          </a:r>
        </a:p>
      </dgm:t>
    </dgm:pt>
    <dgm:pt modelId="{65E30A39-3D7A-4D14-ABB8-E873042B080F}" type="parTrans" cxnId="{6839534A-ED42-463A-BEE0-C7BE52A3717C}">
      <dgm:prSet/>
      <dgm:spPr/>
      <dgm:t>
        <a:bodyPr/>
        <a:lstStyle/>
        <a:p>
          <a:endParaRPr lang="en-US"/>
        </a:p>
      </dgm:t>
    </dgm:pt>
    <dgm:pt modelId="{3AE89277-A964-4AA1-B55B-E002F2D8CEA1}" type="sibTrans" cxnId="{6839534A-ED42-463A-BEE0-C7BE52A3717C}">
      <dgm:prSet/>
      <dgm:spPr/>
      <dgm:t>
        <a:bodyPr/>
        <a:lstStyle/>
        <a:p>
          <a:endParaRPr lang="en-US"/>
        </a:p>
      </dgm:t>
    </dgm:pt>
    <dgm:pt modelId="{D5515D70-7298-4B48-8D9B-3EB40C9B85C0}">
      <dgm:prSet custT="1"/>
      <dgm:spPr/>
      <dgm:t>
        <a:bodyPr/>
        <a:lstStyle/>
        <a:p>
          <a:r>
            <a:rPr lang="en-US" sz="1050" dirty="0"/>
            <a:t>Maybe you are all going on a night out but one of you cannot choose what to wear</a:t>
          </a:r>
        </a:p>
      </dgm:t>
    </dgm:pt>
    <dgm:pt modelId="{C4742167-DB6A-49C9-9578-5BF5F4CDC7C3}" type="parTrans" cxnId="{196344FC-7A38-4AA7-B3D8-810BDBEF3DEE}">
      <dgm:prSet/>
      <dgm:spPr/>
      <dgm:t>
        <a:bodyPr/>
        <a:lstStyle/>
        <a:p>
          <a:endParaRPr lang="en-US"/>
        </a:p>
      </dgm:t>
    </dgm:pt>
    <dgm:pt modelId="{28B8B765-63A3-4798-A17F-AD5C7B946670}" type="sibTrans" cxnId="{196344FC-7A38-4AA7-B3D8-810BDBEF3DEE}">
      <dgm:prSet/>
      <dgm:spPr/>
      <dgm:t>
        <a:bodyPr/>
        <a:lstStyle/>
        <a:p>
          <a:endParaRPr lang="en-US"/>
        </a:p>
      </dgm:t>
    </dgm:pt>
    <dgm:pt modelId="{A35EE269-ABF0-40F8-8F9E-9FDDB20D722D}" type="pres">
      <dgm:prSet presAssocID="{6FA9F725-8C0F-4019-930F-8451D1E2CE40}" presName="Name0" presStyleCnt="0">
        <dgm:presLayoutVars>
          <dgm:dir/>
          <dgm:animLvl val="lvl"/>
          <dgm:resizeHandles val="exact"/>
        </dgm:presLayoutVars>
      </dgm:prSet>
      <dgm:spPr/>
    </dgm:pt>
    <dgm:pt modelId="{D67A2D1B-0343-4491-A141-86847554E775}" type="pres">
      <dgm:prSet presAssocID="{D83F5CC7-1D7E-482B-8237-62F84A250498}" presName="linNode" presStyleCnt="0"/>
      <dgm:spPr/>
    </dgm:pt>
    <dgm:pt modelId="{D7FDCD22-B1AE-4A32-807C-756A4EBD9637}" type="pres">
      <dgm:prSet presAssocID="{D83F5CC7-1D7E-482B-8237-62F84A250498}" presName="parentText" presStyleLbl="alignNode1" presStyleIdx="0" presStyleCnt="4">
        <dgm:presLayoutVars>
          <dgm:chMax val="1"/>
          <dgm:bulletEnabled/>
        </dgm:presLayoutVars>
      </dgm:prSet>
      <dgm:spPr/>
    </dgm:pt>
    <dgm:pt modelId="{D702AFC5-A2B6-43B0-9820-0A76B96E299C}" type="pres">
      <dgm:prSet presAssocID="{D83F5CC7-1D7E-482B-8237-62F84A250498}" presName="descendantText" presStyleLbl="alignAccFollowNode1" presStyleIdx="0" presStyleCnt="4">
        <dgm:presLayoutVars>
          <dgm:bulletEnabled/>
        </dgm:presLayoutVars>
      </dgm:prSet>
      <dgm:spPr/>
    </dgm:pt>
    <dgm:pt modelId="{685160A0-A914-4A70-BBE6-6FD38051AF93}" type="pres">
      <dgm:prSet presAssocID="{9488BDC6-57CF-4D81-9965-BF3CBF4AC419}" presName="sp" presStyleCnt="0"/>
      <dgm:spPr/>
    </dgm:pt>
    <dgm:pt modelId="{E5658B13-2F58-4FD9-94D7-118B2B237A10}" type="pres">
      <dgm:prSet presAssocID="{9E6ACDA6-89D9-471B-B5F9-62248BB33849}" presName="linNode" presStyleCnt="0"/>
      <dgm:spPr/>
    </dgm:pt>
    <dgm:pt modelId="{24D830B4-4E32-4B37-8512-31D6CDDD6300}" type="pres">
      <dgm:prSet presAssocID="{9E6ACDA6-89D9-471B-B5F9-62248BB33849}" presName="parentText" presStyleLbl="alignNode1" presStyleIdx="1" presStyleCnt="4">
        <dgm:presLayoutVars>
          <dgm:chMax val="1"/>
          <dgm:bulletEnabled/>
        </dgm:presLayoutVars>
      </dgm:prSet>
      <dgm:spPr/>
    </dgm:pt>
    <dgm:pt modelId="{95290222-B1F4-4007-9EE3-4622C43E69AE}" type="pres">
      <dgm:prSet presAssocID="{9E6ACDA6-89D9-471B-B5F9-62248BB33849}" presName="descendantText" presStyleLbl="alignAccFollowNode1" presStyleIdx="1" presStyleCnt="4">
        <dgm:presLayoutVars>
          <dgm:bulletEnabled/>
        </dgm:presLayoutVars>
      </dgm:prSet>
      <dgm:spPr/>
    </dgm:pt>
    <dgm:pt modelId="{0A79288F-2487-414B-BCAD-4CFBF4AEC218}" type="pres">
      <dgm:prSet presAssocID="{56A19F57-7F21-464F-992A-2855F5FAC876}" presName="sp" presStyleCnt="0"/>
      <dgm:spPr/>
    </dgm:pt>
    <dgm:pt modelId="{9BEB5038-6954-44CB-8DF1-5CF5F60B99AC}" type="pres">
      <dgm:prSet presAssocID="{D372BC08-1369-4CA4-899C-68431D570C2C}" presName="linNode" presStyleCnt="0"/>
      <dgm:spPr/>
    </dgm:pt>
    <dgm:pt modelId="{8529A496-AE10-4FE1-9C45-C9654576FE4F}" type="pres">
      <dgm:prSet presAssocID="{D372BC08-1369-4CA4-899C-68431D570C2C}" presName="parentText" presStyleLbl="alignNode1" presStyleIdx="2" presStyleCnt="4">
        <dgm:presLayoutVars>
          <dgm:chMax val="1"/>
          <dgm:bulletEnabled/>
        </dgm:presLayoutVars>
      </dgm:prSet>
      <dgm:spPr/>
    </dgm:pt>
    <dgm:pt modelId="{3FDC6AF6-9535-4A59-8FE4-A4E9ADD07706}" type="pres">
      <dgm:prSet presAssocID="{D372BC08-1369-4CA4-899C-68431D570C2C}" presName="descendantText" presStyleLbl="alignAccFollowNode1" presStyleIdx="2" presStyleCnt="4">
        <dgm:presLayoutVars>
          <dgm:bulletEnabled/>
        </dgm:presLayoutVars>
      </dgm:prSet>
      <dgm:spPr/>
    </dgm:pt>
    <dgm:pt modelId="{4068CD82-CBC0-4B71-8F23-FB508364A51B}" type="pres">
      <dgm:prSet presAssocID="{B65370A2-24A8-4C6C-8F09-992D4CF1ADA1}" presName="sp" presStyleCnt="0"/>
      <dgm:spPr/>
    </dgm:pt>
    <dgm:pt modelId="{88102B6B-1131-4886-97D2-39805A4FC779}" type="pres">
      <dgm:prSet presAssocID="{6B84C2C8-23A0-494E-BBF1-D69CFAD4FA4A}" presName="linNode" presStyleCnt="0"/>
      <dgm:spPr/>
    </dgm:pt>
    <dgm:pt modelId="{1618BD40-727D-4F0F-95BE-92C09F18AD95}" type="pres">
      <dgm:prSet presAssocID="{6B84C2C8-23A0-494E-BBF1-D69CFAD4FA4A}" presName="parentText" presStyleLbl="alignNode1" presStyleIdx="3" presStyleCnt="4">
        <dgm:presLayoutVars>
          <dgm:chMax val="1"/>
          <dgm:bulletEnabled/>
        </dgm:presLayoutVars>
      </dgm:prSet>
      <dgm:spPr/>
    </dgm:pt>
    <dgm:pt modelId="{8DF69CC3-D67E-4E86-BAA8-28448516242B}" type="pres">
      <dgm:prSet presAssocID="{6B84C2C8-23A0-494E-BBF1-D69CFAD4FA4A}" presName="descendantText" presStyleLbl="alignAccFollowNode1" presStyleIdx="3" presStyleCnt="4">
        <dgm:presLayoutVars>
          <dgm:bulletEnabled/>
        </dgm:presLayoutVars>
      </dgm:prSet>
      <dgm:spPr/>
    </dgm:pt>
  </dgm:ptLst>
  <dgm:cxnLst>
    <dgm:cxn modelId="{3D6C6E03-1B90-4013-8AF0-94B61DDEFC11}" type="presOf" srcId="{78192A44-F853-457C-8461-8B11EAA17B63}" destId="{8DF69CC3-D67E-4E86-BAA8-28448516242B}" srcOrd="0" destOrd="1" presId="urn:microsoft.com/office/officeart/2016/7/layout/VerticalSolidActionList"/>
    <dgm:cxn modelId="{04F48707-FCFC-4520-B63F-2E2C74CDDDFD}" srcId="{D83F5CC7-1D7E-482B-8237-62F84A250498}" destId="{50ABD5AF-84EB-446C-A0A9-27BEC3BECCF7}" srcOrd="0" destOrd="0" parTransId="{B18BFC76-9645-4ADB-89A1-6681EDC54F19}" sibTransId="{3DFB6D33-218B-4735-8B79-6BA8657733F8}"/>
    <dgm:cxn modelId="{6E27A01D-5C5E-4B18-90DB-DE2EF4D0828F}" type="presOf" srcId="{9E6ACDA6-89D9-471B-B5F9-62248BB33849}" destId="{24D830B4-4E32-4B37-8512-31D6CDDD6300}" srcOrd="0" destOrd="0" presId="urn:microsoft.com/office/officeart/2016/7/layout/VerticalSolidActionList"/>
    <dgm:cxn modelId="{B21F3243-5C76-4819-AC71-7394BF1471D6}" srcId="{6B84C2C8-23A0-494E-BBF1-D69CFAD4FA4A}" destId="{085D3414-6AD4-4E30-8C16-5ECCD9875EA7}" srcOrd="0" destOrd="0" parTransId="{731E7133-F9D3-4F63-A4A2-C15979411192}" sibTransId="{EBCB5F6E-6353-4601-960F-E3DB72F7DCA2}"/>
    <dgm:cxn modelId="{EA841047-4AD4-4913-8AF2-FCD2C3FD797F}" type="presOf" srcId="{97F97290-B1B5-4435-A637-BBF2986347DF}" destId="{3FDC6AF6-9535-4A59-8FE4-A4E9ADD07706}" srcOrd="0" destOrd="0" presId="urn:microsoft.com/office/officeart/2016/7/layout/VerticalSolidActionList"/>
    <dgm:cxn modelId="{6839534A-ED42-463A-BEE0-C7BE52A3717C}" srcId="{085D3414-6AD4-4E30-8C16-5ECCD9875EA7}" destId="{78192A44-F853-457C-8461-8B11EAA17B63}" srcOrd="0" destOrd="0" parTransId="{65E30A39-3D7A-4D14-ABB8-E873042B080F}" sibTransId="{3AE89277-A964-4AA1-B55B-E002F2D8CEA1}"/>
    <dgm:cxn modelId="{2AF0886B-B113-4952-92C6-CCF2D2015EDC}" srcId="{6FA9F725-8C0F-4019-930F-8451D1E2CE40}" destId="{D372BC08-1369-4CA4-899C-68431D570C2C}" srcOrd="2" destOrd="0" parTransId="{A9F371FE-72D4-4FAE-8E7C-0F72E08BD69E}" sibTransId="{B65370A2-24A8-4C6C-8F09-992D4CF1ADA1}"/>
    <dgm:cxn modelId="{79C0B7B8-EEB5-4542-88F3-68DBA7787FE5}" type="presOf" srcId="{D5515D70-7298-4B48-8D9B-3EB40C9B85C0}" destId="{8DF69CC3-D67E-4E86-BAA8-28448516242B}" srcOrd="0" destOrd="2" presId="urn:microsoft.com/office/officeart/2016/7/layout/VerticalSolidActionList"/>
    <dgm:cxn modelId="{996FB4D1-55D9-4AD2-B5B8-142DACE8FB93}" srcId="{D372BC08-1369-4CA4-899C-68431D570C2C}" destId="{97F97290-B1B5-4435-A637-BBF2986347DF}" srcOrd="0" destOrd="0" parTransId="{1FE11106-D4D5-466E-8B8E-E10024D716ED}" sibTransId="{A45B0CFA-3FAB-4CEC-85FB-F170A0BA9F97}"/>
    <dgm:cxn modelId="{4AF7F2D2-55E4-41A6-8457-89404E9350F1}" type="presOf" srcId="{D83F5CC7-1D7E-482B-8237-62F84A250498}" destId="{D7FDCD22-B1AE-4A32-807C-756A4EBD9637}" srcOrd="0" destOrd="0" presId="urn:microsoft.com/office/officeart/2016/7/layout/VerticalSolidActionList"/>
    <dgm:cxn modelId="{E1CDBFD4-E7AC-4106-9F26-99DA192CD466}" srcId="{6FA9F725-8C0F-4019-930F-8451D1E2CE40}" destId="{9E6ACDA6-89D9-471B-B5F9-62248BB33849}" srcOrd="1" destOrd="0" parTransId="{BB532EF9-4526-4BD0-8F07-D8EF0304002D}" sibTransId="{56A19F57-7F21-464F-992A-2855F5FAC876}"/>
    <dgm:cxn modelId="{997DECDA-B433-408D-B2F0-5A70C16711B5}" type="presOf" srcId="{511F7E0D-2306-4EC8-B0BA-8CC2A5A57855}" destId="{95290222-B1F4-4007-9EE3-4622C43E69AE}" srcOrd="0" destOrd="0" presId="urn:microsoft.com/office/officeart/2016/7/layout/VerticalSolidActionList"/>
    <dgm:cxn modelId="{0D667ADE-8BD5-492C-80AB-983F70B82BF2}" srcId="{6FA9F725-8C0F-4019-930F-8451D1E2CE40}" destId="{D83F5CC7-1D7E-482B-8237-62F84A250498}" srcOrd="0" destOrd="0" parTransId="{BFB6185A-11E7-47C1-B13A-904D13368539}" sibTransId="{9488BDC6-57CF-4D81-9965-BF3CBF4AC419}"/>
    <dgm:cxn modelId="{F2C40DE7-A882-45BB-A375-164EB7CD113B}" type="presOf" srcId="{50ABD5AF-84EB-446C-A0A9-27BEC3BECCF7}" destId="{D702AFC5-A2B6-43B0-9820-0A76B96E299C}" srcOrd="0" destOrd="0" presId="urn:microsoft.com/office/officeart/2016/7/layout/VerticalSolidActionList"/>
    <dgm:cxn modelId="{0B647CE9-01AB-4EA4-9553-97506CBEF1BE}" type="presOf" srcId="{6B84C2C8-23A0-494E-BBF1-D69CFAD4FA4A}" destId="{1618BD40-727D-4F0F-95BE-92C09F18AD95}" srcOrd="0" destOrd="0" presId="urn:microsoft.com/office/officeart/2016/7/layout/VerticalSolidActionList"/>
    <dgm:cxn modelId="{6F81A8EC-B6C9-45C6-8381-C35D7DA03E18}" type="presOf" srcId="{D372BC08-1369-4CA4-899C-68431D570C2C}" destId="{8529A496-AE10-4FE1-9C45-C9654576FE4F}" srcOrd="0" destOrd="0" presId="urn:microsoft.com/office/officeart/2016/7/layout/VerticalSolidActionList"/>
    <dgm:cxn modelId="{F6DC17EE-63E6-4A60-A0D0-3ABD8389C56C}" type="presOf" srcId="{6FA9F725-8C0F-4019-930F-8451D1E2CE40}" destId="{A35EE269-ABF0-40F8-8F9E-9FDDB20D722D}" srcOrd="0" destOrd="0" presId="urn:microsoft.com/office/officeart/2016/7/layout/VerticalSolidActionList"/>
    <dgm:cxn modelId="{431E64F5-6C96-442E-B686-6240ADBE97C9}" srcId="{9E6ACDA6-89D9-471B-B5F9-62248BB33849}" destId="{511F7E0D-2306-4EC8-B0BA-8CC2A5A57855}" srcOrd="0" destOrd="0" parTransId="{5FF76216-0BE6-43BE-9653-629A4E2E9527}" sibTransId="{43E21BFC-0E49-4B42-A701-7C163DFE5E4E}"/>
    <dgm:cxn modelId="{689D6AF8-F596-4A7A-BDB6-7C7A84B1F4B2}" srcId="{6FA9F725-8C0F-4019-930F-8451D1E2CE40}" destId="{6B84C2C8-23A0-494E-BBF1-D69CFAD4FA4A}" srcOrd="3" destOrd="0" parTransId="{E427DC8A-4B5C-460F-B733-443E6C80B3D6}" sibTransId="{881E6BC4-B314-4BC1-B58A-048F29D80DEB}"/>
    <dgm:cxn modelId="{460CCBFA-DEBE-4C7C-9E0E-756830C22CD9}" type="presOf" srcId="{085D3414-6AD4-4E30-8C16-5ECCD9875EA7}" destId="{8DF69CC3-D67E-4E86-BAA8-28448516242B}" srcOrd="0" destOrd="0" presId="urn:microsoft.com/office/officeart/2016/7/layout/VerticalSolidActionList"/>
    <dgm:cxn modelId="{196344FC-7A38-4AA7-B3D8-810BDBEF3DEE}" srcId="{085D3414-6AD4-4E30-8C16-5ECCD9875EA7}" destId="{D5515D70-7298-4B48-8D9B-3EB40C9B85C0}" srcOrd="1" destOrd="0" parTransId="{C4742167-DB6A-49C9-9578-5BF5F4CDC7C3}" sibTransId="{28B8B765-63A3-4798-A17F-AD5C7B946670}"/>
    <dgm:cxn modelId="{EE6FEEBF-4CC6-4EF1-863F-FF4653869267}" type="presParOf" srcId="{A35EE269-ABF0-40F8-8F9E-9FDDB20D722D}" destId="{D67A2D1B-0343-4491-A141-86847554E775}" srcOrd="0" destOrd="0" presId="urn:microsoft.com/office/officeart/2016/7/layout/VerticalSolidActionList"/>
    <dgm:cxn modelId="{39A9E084-573F-4A7D-80BB-85CB059FDB58}" type="presParOf" srcId="{D67A2D1B-0343-4491-A141-86847554E775}" destId="{D7FDCD22-B1AE-4A32-807C-756A4EBD9637}" srcOrd="0" destOrd="0" presId="urn:microsoft.com/office/officeart/2016/7/layout/VerticalSolidActionList"/>
    <dgm:cxn modelId="{377F860C-3516-41A2-8144-C71C9D3BE234}" type="presParOf" srcId="{D67A2D1B-0343-4491-A141-86847554E775}" destId="{D702AFC5-A2B6-43B0-9820-0A76B96E299C}" srcOrd="1" destOrd="0" presId="urn:microsoft.com/office/officeart/2016/7/layout/VerticalSolidActionList"/>
    <dgm:cxn modelId="{200ACC17-94FD-4511-94F6-0900D9F0E75F}" type="presParOf" srcId="{A35EE269-ABF0-40F8-8F9E-9FDDB20D722D}" destId="{685160A0-A914-4A70-BBE6-6FD38051AF93}" srcOrd="1" destOrd="0" presId="urn:microsoft.com/office/officeart/2016/7/layout/VerticalSolidActionList"/>
    <dgm:cxn modelId="{515F26F2-5EE3-4720-B24E-23DE2BEE80EC}" type="presParOf" srcId="{A35EE269-ABF0-40F8-8F9E-9FDDB20D722D}" destId="{E5658B13-2F58-4FD9-94D7-118B2B237A10}" srcOrd="2" destOrd="0" presId="urn:microsoft.com/office/officeart/2016/7/layout/VerticalSolidActionList"/>
    <dgm:cxn modelId="{8A71A141-BDE4-4F3A-8ED3-6D5ED3065F8E}" type="presParOf" srcId="{E5658B13-2F58-4FD9-94D7-118B2B237A10}" destId="{24D830B4-4E32-4B37-8512-31D6CDDD6300}" srcOrd="0" destOrd="0" presId="urn:microsoft.com/office/officeart/2016/7/layout/VerticalSolidActionList"/>
    <dgm:cxn modelId="{75F4C5CE-4C93-42EC-8C35-C835685D8427}" type="presParOf" srcId="{E5658B13-2F58-4FD9-94D7-118B2B237A10}" destId="{95290222-B1F4-4007-9EE3-4622C43E69AE}" srcOrd="1" destOrd="0" presId="urn:microsoft.com/office/officeart/2016/7/layout/VerticalSolidActionList"/>
    <dgm:cxn modelId="{0C2F40A7-0974-4A21-8100-20708E768F25}" type="presParOf" srcId="{A35EE269-ABF0-40F8-8F9E-9FDDB20D722D}" destId="{0A79288F-2487-414B-BCAD-4CFBF4AEC218}" srcOrd="3" destOrd="0" presId="urn:microsoft.com/office/officeart/2016/7/layout/VerticalSolidActionList"/>
    <dgm:cxn modelId="{EA1FA4E4-DA78-49B8-8C86-5370E206E2D1}" type="presParOf" srcId="{A35EE269-ABF0-40F8-8F9E-9FDDB20D722D}" destId="{9BEB5038-6954-44CB-8DF1-5CF5F60B99AC}" srcOrd="4" destOrd="0" presId="urn:microsoft.com/office/officeart/2016/7/layout/VerticalSolidActionList"/>
    <dgm:cxn modelId="{B1043B12-C050-4938-8A80-E2F9ECA16102}" type="presParOf" srcId="{9BEB5038-6954-44CB-8DF1-5CF5F60B99AC}" destId="{8529A496-AE10-4FE1-9C45-C9654576FE4F}" srcOrd="0" destOrd="0" presId="urn:microsoft.com/office/officeart/2016/7/layout/VerticalSolidActionList"/>
    <dgm:cxn modelId="{BD966B81-8A9D-4275-A335-B46253C62190}" type="presParOf" srcId="{9BEB5038-6954-44CB-8DF1-5CF5F60B99AC}" destId="{3FDC6AF6-9535-4A59-8FE4-A4E9ADD07706}" srcOrd="1" destOrd="0" presId="urn:microsoft.com/office/officeart/2016/7/layout/VerticalSolidActionList"/>
    <dgm:cxn modelId="{51A919CD-CF28-4E56-ACF2-C30B48DBAAA2}" type="presParOf" srcId="{A35EE269-ABF0-40F8-8F9E-9FDDB20D722D}" destId="{4068CD82-CBC0-4B71-8F23-FB508364A51B}" srcOrd="5" destOrd="0" presId="urn:microsoft.com/office/officeart/2016/7/layout/VerticalSolidActionList"/>
    <dgm:cxn modelId="{FC8C375E-9013-473A-B1ED-A8AB449102EC}" type="presParOf" srcId="{A35EE269-ABF0-40F8-8F9E-9FDDB20D722D}" destId="{88102B6B-1131-4886-97D2-39805A4FC779}" srcOrd="6" destOrd="0" presId="urn:microsoft.com/office/officeart/2016/7/layout/VerticalSolidActionList"/>
    <dgm:cxn modelId="{31F3E75A-D8FC-4B1A-AD52-9DE9C5E2FADB}" type="presParOf" srcId="{88102B6B-1131-4886-97D2-39805A4FC779}" destId="{1618BD40-727D-4F0F-95BE-92C09F18AD95}" srcOrd="0" destOrd="0" presId="urn:microsoft.com/office/officeart/2016/7/layout/VerticalSolidActionList"/>
    <dgm:cxn modelId="{B3323660-D3E1-49DD-989E-3FADF8601656}" type="presParOf" srcId="{88102B6B-1131-4886-97D2-39805A4FC779}" destId="{8DF69CC3-D67E-4E86-BAA8-28448516242B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CAC769-36E9-40C5-8548-60106FA01020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2F74298-D05E-4170-A998-A87DA1CB8494}">
      <dgm:prSet/>
      <dgm:spPr/>
      <dgm:t>
        <a:bodyPr/>
        <a:lstStyle/>
        <a:p>
          <a:r>
            <a:rPr lang="en-GB" b="1"/>
            <a:t>Who</a:t>
          </a:r>
          <a:r>
            <a:rPr lang="en-GB"/>
            <a:t> – who are your characters?</a:t>
          </a:r>
          <a:endParaRPr lang="en-US"/>
        </a:p>
      </dgm:t>
    </dgm:pt>
    <dgm:pt modelId="{A64587BD-E910-46F8-A424-F554A579CED7}" type="parTrans" cxnId="{115DE77C-1762-486F-84A8-0308F09F4AB5}">
      <dgm:prSet/>
      <dgm:spPr/>
      <dgm:t>
        <a:bodyPr/>
        <a:lstStyle/>
        <a:p>
          <a:endParaRPr lang="en-US"/>
        </a:p>
      </dgm:t>
    </dgm:pt>
    <dgm:pt modelId="{1352FD50-3668-499B-885E-80A555CFFC2D}" type="sibTrans" cxnId="{115DE77C-1762-486F-84A8-0308F09F4AB5}">
      <dgm:prSet/>
      <dgm:spPr/>
      <dgm:t>
        <a:bodyPr/>
        <a:lstStyle/>
        <a:p>
          <a:endParaRPr lang="en-US"/>
        </a:p>
      </dgm:t>
    </dgm:pt>
    <dgm:pt modelId="{D65F6D4D-EA37-4151-B0B7-450FBD226D0C}">
      <dgm:prSet/>
      <dgm:spPr/>
      <dgm:t>
        <a:bodyPr/>
        <a:lstStyle/>
        <a:p>
          <a:r>
            <a:rPr lang="en-GB" b="1"/>
            <a:t>What</a:t>
          </a:r>
          <a:r>
            <a:rPr lang="en-GB"/>
            <a:t> – what are they doing?</a:t>
          </a:r>
          <a:endParaRPr lang="en-US"/>
        </a:p>
      </dgm:t>
    </dgm:pt>
    <dgm:pt modelId="{5998F41E-6F79-4E1F-9CBE-82BAF2F31F76}" type="parTrans" cxnId="{C6B368AF-E914-4B89-BD97-B657640238A1}">
      <dgm:prSet/>
      <dgm:spPr/>
      <dgm:t>
        <a:bodyPr/>
        <a:lstStyle/>
        <a:p>
          <a:endParaRPr lang="en-US"/>
        </a:p>
      </dgm:t>
    </dgm:pt>
    <dgm:pt modelId="{6425C417-94C4-436D-B095-52C208AF57BB}" type="sibTrans" cxnId="{C6B368AF-E914-4B89-BD97-B657640238A1}">
      <dgm:prSet/>
      <dgm:spPr/>
      <dgm:t>
        <a:bodyPr/>
        <a:lstStyle/>
        <a:p>
          <a:endParaRPr lang="en-US"/>
        </a:p>
      </dgm:t>
    </dgm:pt>
    <dgm:pt modelId="{C014B8A7-F82C-4D0D-BDD0-1564D82E4FD0}">
      <dgm:prSet/>
      <dgm:spPr/>
      <dgm:t>
        <a:bodyPr/>
        <a:lstStyle/>
        <a:p>
          <a:r>
            <a:rPr lang="en-GB" b="1"/>
            <a:t>Where</a:t>
          </a:r>
          <a:r>
            <a:rPr lang="en-GB"/>
            <a:t> – where are they?</a:t>
          </a:r>
          <a:endParaRPr lang="en-US"/>
        </a:p>
      </dgm:t>
    </dgm:pt>
    <dgm:pt modelId="{14D15667-7451-41AD-9C20-42423F6D2BE8}" type="parTrans" cxnId="{C113EFF3-31E6-498C-A316-6A97161E9DFB}">
      <dgm:prSet/>
      <dgm:spPr/>
      <dgm:t>
        <a:bodyPr/>
        <a:lstStyle/>
        <a:p>
          <a:endParaRPr lang="en-US"/>
        </a:p>
      </dgm:t>
    </dgm:pt>
    <dgm:pt modelId="{BFEE7EE8-58E1-442D-8D77-9B5F999F9A08}" type="sibTrans" cxnId="{C113EFF3-31E6-498C-A316-6A97161E9DFB}">
      <dgm:prSet/>
      <dgm:spPr/>
      <dgm:t>
        <a:bodyPr/>
        <a:lstStyle/>
        <a:p>
          <a:endParaRPr lang="en-US"/>
        </a:p>
      </dgm:t>
    </dgm:pt>
    <dgm:pt modelId="{5E8E9499-C35A-4AAC-B688-0999CABC9052}">
      <dgm:prSet/>
      <dgm:spPr/>
      <dgm:t>
        <a:bodyPr/>
        <a:lstStyle/>
        <a:p>
          <a:r>
            <a:rPr lang="en-GB" b="1"/>
            <a:t>When</a:t>
          </a:r>
          <a:r>
            <a:rPr lang="en-GB"/>
            <a:t> – when they got there and when they are leaving?</a:t>
          </a:r>
          <a:endParaRPr lang="en-US"/>
        </a:p>
      </dgm:t>
    </dgm:pt>
    <dgm:pt modelId="{1AE61346-2363-496C-A2A4-BA3F9B336D22}" type="parTrans" cxnId="{3C2F4733-4DE5-4F07-9096-8AD45C8D7572}">
      <dgm:prSet/>
      <dgm:spPr/>
      <dgm:t>
        <a:bodyPr/>
        <a:lstStyle/>
        <a:p>
          <a:endParaRPr lang="en-US"/>
        </a:p>
      </dgm:t>
    </dgm:pt>
    <dgm:pt modelId="{46C1BAF5-3046-4DC3-8C27-77518F0C1D00}" type="sibTrans" cxnId="{3C2F4733-4DE5-4F07-9096-8AD45C8D7572}">
      <dgm:prSet/>
      <dgm:spPr/>
      <dgm:t>
        <a:bodyPr/>
        <a:lstStyle/>
        <a:p>
          <a:endParaRPr lang="en-US"/>
        </a:p>
      </dgm:t>
    </dgm:pt>
    <dgm:pt modelId="{4A8D02EF-55B4-4989-B630-1645946BB60F}">
      <dgm:prSet/>
      <dgm:spPr/>
      <dgm:t>
        <a:bodyPr/>
        <a:lstStyle/>
        <a:p>
          <a:r>
            <a:rPr lang="en-GB" b="1"/>
            <a:t>Why</a:t>
          </a:r>
          <a:r>
            <a:rPr lang="en-GB"/>
            <a:t> – why are they there?</a:t>
          </a:r>
          <a:endParaRPr lang="en-US"/>
        </a:p>
      </dgm:t>
    </dgm:pt>
    <dgm:pt modelId="{D65007FD-9E3A-4B0A-BA33-635C9887B639}" type="parTrans" cxnId="{4994D105-D980-4F1D-9999-2972DEF4D151}">
      <dgm:prSet/>
      <dgm:spPr/>
      <dgm:t>
        <a:bodyPr/>
        <a:lstStyle/>
        <a:p>
          <a:endParaRPr lang="en-US"/>
        </a:p>
      </dgm:t>
    </dgm:pt>
    <dgm:pt modelId="{0EEAEEBF-555F-4336-BAD9-AEA86FD3C5A4}" type="sibTrans" cxnId="{4994D105-D980-4F1D-9999-2972DEF4D151}">
      <dgm:prSet/>
      <dgm:spPr/>
      <dgm:t>
        <a:bodyPr/>
        <a:lstStyle/>
        <a:p>
          <a:endParaRPr lang="en-US"/>
        </a:p>
      </dgm:t>
    </dgm:pt>
    <dgm:pt modelId="{106865DD-30A4-4CFC-BA32-EBA4CC817A2D}" type="pres">
      <dgm:prSet presAssocID="{89CAC769-36E9-40C5-8548-60106FA01020}" presName="diagram" presStyleCnt="0">
        <dgm:presLayoutVars>
          <dgm:dir/>
          <dgm:resizeHandles val="exact"/>
        </dgm:presLayoutVars>
      </dgm:prSet>
      <dgm:spPr/>
    </dgm:pt>
    <dgm:pt modelId="{E6034C6C-1BA7-4B09-BB59-50D6ABFD07EA}" type="pres">
      <dgm:prSet presAssocID="{02F74298-D05E-4170-A998-A87DA1CB8494}" presName="node" presStyleLbl="node1" presStyleIdx="0" presStyleCnt="5">
        <dgm:presLayoutVars>
          <dgm:bulletEnabled val="1"/>
        </dgm:presLayoutVars>
      </dgm:prSet>
      <dgm:spPr/>
    </dgm:pt>
    <dgm:pt modelId="{D83A4BD5-2A4F-4ADA-8AF4-18E20D1E6F81}" type="pres">
      <dgm:prSet presAssocID="{1352FD50-3668-499B-885E-80A555CFFC2D}" presName="sibTrans" presStyleCnt="0"/>
      <dgm:spPr/>
    </dgm:pt>
    <dgm:pt modelId="{32577E0F-CFE2-4F12-B19B-6C107DB1DDCB}" type="pres">
      <dgm:prSet presAssocID="{D65F6D4D-EA37-4151-B0B7-450FBD226D0C}" presName="node" presStyleLbl="node1" presStyleIdx="1" presStyleCnt="5">
        <dgm:presLayoutVars>
          <dgm:bulletEnabled val="1"/>
        </dgm:presLayoutVars>
      </dgm:prSet>
      <dgm:spPr/>
    </dgm:pt>
    <dgm:pt modelId="{926EF14C-60AF-4E66-90E3-CBA22E043BA3}" type="pres">
      <dgm:prSet presAssocID="{6425C417-94C4-436D-B095-52C208AF57BB}" presName="sibTrans" presStyleCnt="0"/>
      <dgm:spPr/>
    </dgm:pt>
    <dgm:pt modelId="{D6F789D7-8BE9-40E5-8CCB-314AB02E715B}" type="pres">
      <dgm:prSet presAssocID="{C014B8A7-F82C-4D0D-BDD0-1564D82E4FD0}" presName="node" presStyleLbl="node1" presStyleIdx="2" presStyleCnt="5">
        <dgm:presLayoutVars>
          <dgm:bulletEnabled val="1"/>
        </dgm:presLayoutVars>
      </dgm:prSet>
      <dgm:spPr/>
    </dgm:pt>
    <dgm:pt modelId="{5250E457-B015-4327-ADA4-0E4C919733E9}" type="pres">
      <dgm:prSet presAssocID="{BFEE7EE8-58E1-442D-8D77-9B5F999F9A08}" presName="sibTrans" presStyleCnt="0"/>
      <dgm:spPr/>
    </dgm:pt>
    <dgm:pt modelId="{94C00A9A-C965-40C1-BF1B-919367634FB4}" type="pres">
      <dgm:prSet presAssocID="{5E8E9499-C35A-4AAC-B688-0999CABC9052}" presName="node" presStyleLbl="node1" presStyleIdx="3" presStyleCnt="5">
        <dgm:presLayoutVars>
          <dgm:bulletEnabled val="1"/>
        </dgm:presLayoutVars>
      </dgm:prSet>
      <dgm:spPr/>
    </dgm:pt>
    <dgm:pt modelId="{9166EE4A-22C5-4E9A-B578-2767E29DB8E5}" type="pres">
      <dgm:prSet presAssocID="{46C1BAF5-3046-4DC3-8C27-77518F0C1D00}" presName="sibTrans" presStyleCnt="0"/>
      <dgm:spPr/>
    </dgm:pt>
    <dgm:pt modelId="{0338943E-7866-49CA-B1C2-293CFF263BCE}" type="pres">
      <dgm:prSet presAssocID="{4A8D02EF-55B4-4989-B630-1645946BB60F}" presName="node" presStyleLbl="node1" presStyleIdx="4" presStyleCnt="5">
        <dgm:presLayoutVars>
          <dgm:bulletEnabled val="1"/>
        </dgm:presLayoutVars>
      </dgm:prSet>
      <dgm:spPr/>
    </dgm:pt>
  </dgm:ptLst>
  <dgm:cxnLst>
    <dgm:cxn modelId="{4994D105-D980-4F1D-9999-2972DEF4D151}" srcId="{89CAC769-36E9-40C5-8548-60106FA01020}" destId="{4A8D02EF-55B4-4989-B630-1645946BB60F}" srcOrd="4" destOrd="0" parTransId="{D65007FD-9E3A-4B0A-BA33-635C9887B639}" sibTransId="{0EEAEEBF-555F-4336-BAD9-AEA86FD3C5A4}"/>
    <dgm:cxn modelId="{3C2F4733-4DE5-4F07-9096-8AD45C8D7572}" srcId="{89CAC769-36E9-40C5-8548-60106FA01020}" destId="{5E8E9499-C35A-4AAC-B688-0999CABC9052}" srcOrd="3" destOrd="0" parTransId="{1AE61346-2363-496C-A2A4-BA3F9B336D22}" sibTransId="{46C1BAF5-3046-4DC3-8C27-77518F0C1D00}"/>
    <dgm:cxn modelId="{FFF6F03E-E28F-4B8B-8A3B-DC7B471E0424}" type="presOf" srcId="{4A8D02EF-55B4-4989-B630-1645946BB60F}" destId="{0338943E-7866-49CA-B1C2-293CFF263BCE}" srcOrd="0" destOrd="0" presId="urn:microsoft.com/office/officeart/2005/8/layout/default"/>
    <dgm:cxn modelId="{4B34DA44-7989-41B7-9BFF-6044F5AB3653}" type="presOf" srcId="{02F74298-D05E-4170-A998-A87DA1CB8494}" destId="{E6034C6C-1BA7-4B09-BB59-50D6ABFD07EA}" srcOrd="0" destOrd="0" presId="urn:microsoft.com/office/officeart/2005/8/layout/default"/>
    <dgm:cxn modelId="{115DE77C-1762-486F-84A8-0308F09F4AB5}" srcId="{89CAC769-36E9-40C5-8548-60106FA01020}" destId="{02F74298-D05E-4170-A998-A87DA1CB8494}" srcOrd="0" destOrd="0" parTransId="{A64587BD-E910-46F8-A424-F554A579CED7}" sibTransId="{1352FD50-3668-499B-885E-80A555CFFC2D}"/>
    <dgm:cxn modelId="{C6B368AF-E914-4B89-BD97-B657640238A1}" srcId="{89CAC769-36E9-40C5-8548-60106FA01020}" destId="{D65F6D4D-EA37-4151-B0B7-450FBD226D0C}" srcOrd="1" destOrd="0" parTransId="{5998F41E-6F79-4E1F-9CBE-82BAF2F31F76}" sibTransId="{6425C417-94C4-436D-B095-52C208AF57BB}"/>
    <dgm:cxn modelId="{468B30B0-4D77-434F-AB9E-62F0C3E49B49}" type="presOf" srcId="{C014B8A7-F82C-4D0D-BDD0-1564D82E4FD0}" destId="{D6F789D7-8BE9-40E5-8CCB-314AB02E715B}" srcOrd="0" destOrd="0" presId="urn:microsoft.com/office/officeart/2005/8/layout/default"/>
    <dgm:cxn modelId="{FA1671E9-67EF-47A4-ABFE-32E5FFFB97FE}" type="presOf" srcId="{89CAC769-36E9-40C5-8548-60106FA01020}" destId="{106865DD-30A4-4CFC-BA32-EBA4CC817A2D}" srcOrd="0" destOrd="0" presId="urn:microsoft.com/office/officeart/2005/8/layout/default"/>
    <dgm:cxn modelId="{BDD7E0ED-EB79-493B-994F-91E6877F8C18}" type="presOf" srcId="{D65F6D4D-EA37-4151-B0B7-450FBD226D0C}" destId="{32577E0F-CFE2-4F12-B19B-6C107DB1DDCB}" srcOrd="0" destOrd="0" presId="urn:microsoft.com/office/officeart/2005/8/layout/default"/>
    <dgm:cxn modelId="{B1110FF3-0247-424F-B744-E54C46D7E972}" type="presOf" srcId="{5E8E9499-C35A-4AAC-B688-0999CABC9052}" destId="{94C00A9A-C965-40C1-BF1B-919367634FB4}" srcOrd="0" destOrd="0" presId="urn:microsoft.com/office/officeart/2005/8/layout/default"/>
    <dgm:cxn modelId="{C113EFF3-31E6-498C-A316-6A97161E9DFB}" srcId="{89CAC769-36E9-40C5-8548-60106FA01020}" destId="{C014B8A7-F82C-4D0D-BDD0-1564D82E4FD0}" srcOrd="2" destOrd="0" parTransId="{14D15667-7451-41AD-9C20-42423F6D2BE8}" sibTransId="{BFEE7EE8-58E1-442D-8D77-9B5F999F9A08}"/>
    <dgm:cxn modelId="{B5B24BB0-2729-4FCA-80EA-B19ECFA96E6E}" type="presParOf" srcId="{106865DD-30A4-4CFC-BA32-EBA4CC817A2D}" destId="{E6034C6C-1BA7-4B09-BB59-50D6ABFD07EA}" srcOrd="0" destOrd="0" presId="urn:microsoft.com/office/officeart/2005/8/layout/default"/>
    <dgm:cxn modelId="{D850BEF7-6F93-4044-AE60-94583BAEBC49}" type="presParOf" srcId="{106865DD-30A4-4CFC-BA32-EBA4CC817A2D}" destId="{D83A4BD5-2A4F-4ADA-8AF4-18E20D1E6F81}" srcOrd="1" destOrd="0" presId="urn:microsoft.com/office/officeart/2005/8/layout/default"/>
    <dgm:cxn modelId="{B9F4AAB0-64C3-4FD9-8E6E-3AEDD989D399}" type="presParOf" srcId="{106865DD-30A4-4CFC-BA32-EBA4CC817A2D}" destId="{32577E0F-CFE2-4F12-B19B-6C107DB1DDCB}" srcOrd="2" destOrd="0" presId="urn:microsoft.com/office/officeart/2005/8/layout/default"/>
    <dgm:cxn modelId="{3CDA1536-98D3-4112-AFAD-855473D4080E}" type="presParOf" srcId="{106865DD-30A4-4CFC-BA32-EBA4CC817A2D}" destId="{926EF14C-60AF-4E66-90E3-CBA22E043BA3}" srcOrd="3" destOrd="0" presId="urn:microsoft.com/office/officeart/2005/8/layout/default"/>
    <dgm:cxn modelId="{E5DF4687-A321-4E08-B852-9C7E3F23B641}" type="presParOf" srcId="{106865DD-30A4-4CFC-BA32-EBA4CC817A2D}" destId="{D6F789D7-8BE9-40E5-8CCB-314AB02E715B}" srcOrd="4" destOrd="0" presId="urn:microsoft.com/office/officeart/2005/8/layout/default"/>
    <dgm:cxn modelId="{09FF8FAB-3B1D-4028-8A7F-9F1C733DD599}" type="presParOf" srcId="{106865DD-30A4-4CFC-BA32-EBA4CC817A2D}" destId="{5250E457-B015-4327-ADA4-0E4C919733E9}" srcOrd="5" destOrd="0" presId="urn:microsoft.com/office/officeart/2005/8/layout/default"/>
    <dgm:cxn modelId="{07F3A724-6F8C-42ED-9C2F-B679EE78BC9C}" type="presParOf" srcId="{106865DD-30A4-4CFC-BA32-EBA4CC817A2D}" destId="{94C00A9A-C965-40C1-BF1B-919367634FB4}" srcOrd="6" destOrd="0" presId="urn:microsoft.com/office/officeart/2005/8/layout/default"/>
    <dgm:cxn modelId="{5BEE7B4C-BD0B-412B-A86E-C633472F5697}" type="presParOf" srcId="{106865DD-30A4-4CFC-BA32-EBA4CC817A2D}" destId="{9166EE4A-22C5-4E9A-B578-2767E29DB8E5}" srcOrd="7" destOrd="0" presId="urn:microsoft.com/office/officeart/2005/8/layout/default"/>
    <dgm:cxn modelId="{185162B3-99C0-4784-B81C-657EE09392DE}" type="presParOf" srcId="{106865DD-30A4-4CFC-BA32-EBA4CC817A2D}" destId="{0338943E-7866-49CA-B1C2-293CFF263BC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2AFC5-A2B6-43B0-9820-0A76B96E299C}">
      <dsp:nvSpPr>
        <dsp:cNvPr id="0" name=""/>
        <dsp:cNvSpPr/>
      </dsp:nvSpPr>
      <dsp:spPr>
        <a:xfrm>
          <a:off x="1092877" y="2587"/>
          <a:ext cx="4371511" cy="134036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340452" rIns="84819" bIns="34045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Use the piece of music to devise a short performance</a:t>
          </a:r>
        </a:p>
      </dsp:txBody>
      <dsp:txXfrm>
        <a:off x="1092877" y="2587"/>
        <a:ext cx="4371511" cy="1340360"/>
      </dsp:txXfrm>
    </dsp:sp>
    <dsp:sp modelId="{D7FDCD22-B1AE-4A32-807C-756A4EBD9637}">
      <dsp:nvSpPr>
        <dsp:cNvPr id="0" name=""/>
        <dsp:cNvSpPr/>
      </dsp:nvSpPr>
      <dsp:spPr>
        <a:xfrm>
          <a:off x="0" y="2587"/>
          <a:ext cx="1092877" cy="13403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31" tIns="132398" rIns="57831" bIns="13239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Use</a:t>
          </a:r>
        </a:p>
      </dsp:txBody>
      <dsp:txXfrm>
        <a:off x="0" y="2587"/>
        <a:ext cx="1092877" cy="1340360"/>
      </dsp:txXfrm>
    </dsp:sp>
    <dsp:sp modelId="{95290222-B1F4-4007-9EE3-4622C43E69AE}">
      <dsp:nvSpPr>
        <dsp:cNvPr id="0" name=""/>
        <dsp:cNvSpPr/>
      </dsp:nvSpPr>
      <dsp:spPr>
        <a:xfrm>
          <a:off x="1092877" y="1423369"/>
          <a:ext cx="4371511" cy="134036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340452" rIns="84819" bIns="34045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Include a routine/ Movement / mime of getting ready for the day, special occasion or a night out.  </a:t>
          </a:r>
        </a:p>
      </dsp:txBody>
      <dsp:txXfrm>
        <a:off x="1092877" y="1423369"/>
        <a:ext cx="4371511" cy="1340360"/>
      </dsp:txXfrm>
    </dsp:sp>
    <dsp:sp modelId="{24D830B4-4E32-4B37-8512-31D6CDDD6300}">
      <dsp:nvSpPr>
        <dsp:cNvPr id="0" name=""/>
        <dsp:cNvSpPr/>
      </dsp:nvSpPr>
      <dsp:spPr>
        <a:xfrm>
          <a:off x="0" y="1423369"/>
          <a:ext cx="1092877" cy="13403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31" tIns="132398" rIns="57831" bIns="13239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Include</a:t>
          </a:r>
        </a:p>
      </dsp:txBody>
      <dsp:txXfrm>
        <a:off x="0" y="1423369"/>
        <a:ext cx="1092877" cy="1340360"/>
      </dsp:txXfrm>
    </dsp:sp>
    <dsp:sp modelId="{3FDC6AF6-9535-4A59-8FE4-A4E9ADD07706}">
      <dsp:nvSpPr>
        <dsp:cNvPr id="0" name=""/>
        <dsp:cNvSpPr/>
      </dsp:nvSpPr>
      <dsp:spPr>
        <a:xfrm>
          <a:off x="1092877" y="2844151"/>
          <a:ext cx="4371511" cy="134036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340452" rIns="84819" bIns="34045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Use the music to determine the plot, characters and Structure – Will you include the music? </a:t>
          </a:r>
        </a:p>
      </dsp:txBody>
      <dsp:txXfrm>
        <a:off x="1092877" y="2844151"/>
        <a:ext cx="4371511" cy="1340360"/>
      </dsp:txXfrm>
    </dsp:sp>
    <dsp:sp modelId="{8529A496-AE10-4FE1-9C45-C9654576FE4F}">
      <dsp:nvSpPr>
        <dsp:cNvPr id="0" name=""/>
        <dsp:cNvSpPr/>
      </dsp:nvSpPr>
      <dsp:spPr>
        <a:xfrm>
          <a:off x="0" y="2844151"/>
          <a:ext cx="1092877" cy="13403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31" tIns="132398" rIns="57831" bIns="13239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Plot</a:t>
          </a:r>
        </a:p>
      </dsp:txBody>
      <dsp:txXfrm>
        <a:off x="0" y="2844151"/>
        <a:ext cx="1092877" cy="1340360"/>
      </dsp:txXfrm>
    </dsp:sp>
    <dsp:sp modelId="{8DF69CC3-D67E-4E86-BAA8-28448516242B}">
      <dsp:nvSpPr>
        <dsp:cNvPr id="0" name=""/>
        <dsp:cNvSpPr/>
      </dsp:nvSpPr>
      <dsp:spPr>
        <a:xfrm>
          <a:off x="1092877" y="4264933"/>
          <a:ext cx="4371511" cy="134036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340452" rIns="84819" bIns="340452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Don’t make it as boring as my morning routine, give it some sort of plot: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kern="1200" dirty="0"/>
            <a:t>Maybe it is your first day of school and you’re late and rushing around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kern="1200" dirty="0"/>
            <a:t>Maybe you are all going on a night out but one of you cannot choose what to wear</a:t>
          </a:r>
        </a:p>
      </dsp:txBody>
      <dsp:txXfrm>
        <a:off x="1092877" y="4264933"/>
        <a:ext cx="4371511" cy="1340360"/>
      </dsp:txXfrm>
    </dsp:sp>
    <dsp:sp modelId="{1618BD40-727D-4F0F-95BE-92C09F18AD95}">
      <dsp:nvSpPr>
        <dsp:cNvPr id="0" name=""/>
        <dsp:cNvSpPr/>
      </dsp:nvSpPr>
      <dsp:spPr>
        <a:xfrm>
          <a:off x="0" y="4264933"/>
          <a:ext cx="1092877" cy="13403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831" tIns="132398" rIns="57831" bIns="132398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Boring!</a:t>
          </a:r>
        </a:p>
      </dsp:txBody>
      <dsp:txXfrm>
        <a:off x="0" y="4264933"/>
        <a:ext cx="1092877" cy="13403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34C6C-1BA7-4B09-BB59-50D6ABFD07EA}">
      <dsp:nvSpPr>
        <dsp:cNvPr id="0" name=""/>
        <dsp:cNvSpPr/>
      </dsp:nvSpPr>
      <dsp:spPr>
        <a:xfrm>
          <a:off x="39664" y="558"/>
          <a:ext cx="2379877" cy="142792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Who</a:t>
          </a:r>
          <a:r>
            <a:rPr lang="en-GB" sz="2200" kern="1200"/>
            <a:t> – who are your characters?</a:t>
          </a:r>
          <a:endParaRPr lang="en-US" sz="2200" kern="1200"/>
        </a:p>
      </dsp:txBody>
      <dsp:txXfrm>
        <a:off x="39664" y="558"/>
        <a:ext cx="2379877" cy="1427926"/>
      </dsp:txXfrm>
    </dsp:sp>
    <dsp:sp modelId="{32577E0F-CFE2-4F12-B19B-6C107DB1DDCB}">
      <dsp:nvSpPr>
        <dsp:cNvPr id="0" name=""/>
        <dsp:cNvSpPr/>
      </dsp:nvSpPr>
      <dsp:spPr>
        <a:xfrm>
          <a:off x="2657529" y="558"/>
          <a:ext cx="2379877" cy="142792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What</a:t>
          </a:r>
          <a:r>
            <a:rPr lang="en-GB" sz="2200" kern="1200"/>
            <a:t> – what are they doing?</a:t>
          </a:r>
          <a:endParaRPr lang="en-US" sz="2200" kern="1200"/>
        </a:p>
      </dsp:txBody>
      <dsp:txXfrm>
        <a:off x="2657529" y="558"/>
        <a:ext cx="2379877" cy="1427926"/>
      </dsp:txXfrm>
    </dsp:sp>
    <dsp:sp modelId="{D6F789D7-8BE9-40E5-8CCB-314AB02E715B}">
      <dsp:nvSpPr>
        <dsp:cNvPr id="0" name=""/>
        <dsp:cNvSpPr/>
      </dsp:nvSpPr>
      <dsp:spPr>
        <a:xfrm>
          <a:off x="39664" y="1666472"/>
          <a:ext cx="2379877" cy="142792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Where</a:t>
          </a:r>
          <a:r>
            <a:rPr lang="en-GB" sz="2200" kern="1200"/>
            <a:t> – where are they?</a:t>
          </a:r>
          <a:endParaRPr lang="en-US" sz="2200" kern="1200"/>
        </a:p>
      </dsp:txBody>
      <dsp:txXfrm>
        <a:off x="39664" y="1666472"/>
        <a:ext cx="2379877" cy="1427926"/>
      </dsp:txXfrm>
    </dsp:sp>
    <dsp:sp modelId="{94C00A9A-C965-40C1-BF1B-919367634FB4}">
      <dsp:nvSpPr>
        <dsp:cNvPr id="0" name=""/>
        <dsp:cNvSpPr/>
      </dsp:nvSpPr>
      <dsp:spPr>
        <a:xfrm>
          <a:off x="2657529" y="1666472"/>
          <a:ext cx="2379877" cy="142792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When</a:t>
          </a:r>
          <a:r>
            <a:rPr lang="en-GB" sz="2200" kern="1200"/>
            <a:t> – when they got there and when they are leaving?</a:t>
          </a:r>
          <a:endParaRPr lang="en-US" sz="2200" kern="1200"/>
        </a:p>
      </dsp:txBody>
      <dsp:txXfrm>
        <a:off x="2657529" y="1666472"/>
        <a:ext cx="2379877" cy="1427926"/>
      </dsp:txXfrm>
    </dsp:sp>
    <dsp:sp modelId="{0338943E-7866-49CA-B1C2-293CFF263BCE}">
      <dsp:nvSpPr>
        <dsp:cNvPr id="0" name=""/>
        <dsp:cNvSpPr/>
      </dsp:nvSpPr>
      <dsp:spPr>
        <a:xfrm>
          <a:off x="1348596" y="3332386"/>
          <a:ext cx="2379877" cy="142792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Why</a:t>
          </a:r>
          <a:r>
            <a:rPr lang="en-GB" sz="2200" kern="1200"/>
            <a:t> – why are they there?</a:t>
          </a:r>
          <a:endParaRPr lang="en-US" sz="2200" kern="1200"/>
        </a:p>
      </dsp:txBody>
      <dsp:txXfrm>
        <a:off x="1348596" y="3332386"/>
        <a:ext cx="2379877" cy="14279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D342B-9716-40CB-90B7-E46DA569334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3083F4-33AC-448A-A90B-E618E3402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265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Music I use – Track 1 Shake it off Track 2 – Human Rag ‘n’ Bone man Track 3 – Rewrite the Stars Track 4 – Down &amp; out Bugsy Malone Track 5 – You’ve got a friend in 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979F62-30AE-4ACB-8108-BDD2AFE7B80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8209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Music – I’ve </a:t>
            </a:r>
            <a:r>
              <a:rPr lang="en-GB" dirty="0" err="1"/>
              <a:t>gotta</a:t>
            </a:r>
            <a:r>
              <a:rPr lang="en-GB" dirty="0"/>
              <a:t> a Feeling </a:t>
            </a:r>
            <a:r>
              <a:rPr lang="en-GB" dirty="0" err="1"/>
              <a:t>Blackeyed</a:t>
            </a:r>
            <a:r>
              <a:rPr lang="en-GB" dirty="0"/>
              <a:t> Peas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979F62-30AE-4ACB-8108-BDD2AFE7B80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295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02845-474C-4F4A-867A-54E17263A9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5C7E6B-5867-481B-8E54-E7449A360E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80D50-FB20-42E9-93A4-0BEF78ECB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CBB42-CCB6-4AC7-B886-64166BD26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7AE24-A17F-40E6-A598-36D2BC31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27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2C8E5-909B-49D7-AC66-C9CE69EE6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E4936-D950-4C18-96D9-59BA8F067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5406F-8D8D-40AA-844C-9470A2C8C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109A8-50DC-482B-8170-B42C9992D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59A71-190C-430F-B34F-AA2DDC66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162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040D8-73CF-4EAB-9BAE-7A5F50962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C51B5-03F7-4551-9D54-47872511D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22FD1-5A3B-467E-B67D-B146B0D1D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24E5D-F44B-4FB5-811B-DD09E5E5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03F34-2936-41DF-BF23-A449FABBF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594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E9E87-55F5-4BC5-A504-5C8D07674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14A06-1B18-469F-80A8-8487D98085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F2F959-826B-4AE0-AF18-650A5A610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14CEF-4E23-4790-8115-327F20746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0E4A69-6C06-46CD-9B50-7CC6D4236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81BEC7-5DEB-49BF-B312-D7D2AFD7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19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4429D-FA1A-482B-A4DF-2E21596E6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C4F74E-B513-4A42-A800-808C0B7A47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4F152D-53B4-46A7-B1CB-4EC4D9EA2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DC7A85-2E7B-4B4C-92A9-8F5FF838AD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34658-2ABD-4FD9-AA53-B5AEA3DD7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DDA384-67EE-4477-ACFF-BED23B6A2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E74350-3C63-4160-BEDE-A1D82C430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7362DA-6786-46AB-A629-185D10881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925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1BD6D-EBDA-4662-BADF-0CF6084BA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895D36-EDAD-4B8B-9120-F8681915B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B09E3D-E2AA-4AF8-A331-04A8DA47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397B0D-E31C-4EF7-B599-73B505AD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73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BF691C-6602-4C55-8D56-1D87178E8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ABD65C-425C-49D2-AD45-6821E9CA1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337097-52F8-421C-80B0-87A598F21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902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F438C-57A7-4205-83EF-DD6395722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6F55D-203F-412A-8BEB-4C6089FF0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41837-CC46-4351-81D5-19CEF08E11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C1A8F0-A733-4B9B-95D3-ACB2BD259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CDE880-3F95-43A9-8571-7434736C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24E7D0-BBCE-4C81-918C-B635AD5B2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500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8112-0333-43B7-95CE-F9A414F8C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EE8CD0-9982-49D1-ACBB-26083F85BA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DE1ED-50C6-4BA0-892E-FACF5AA01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7206E2-B332-4CDD-BFBE-651CDCB19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EF3E79-0DE3-4353-8026-86B6480B8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90E3F9-32E5-4923-A74A-51132139B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699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F785D-588F-41D9-AF57-67A078287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CE3917-287E-40DB-AAAF-8143B037B1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79A0E-A4F4-4BF0-A160-BA989D5D1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6E46E-4CD9-4036-A284-A73345C92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BAEC1-FBFE-4C1F-A292-D4C69004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848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0765EA-C7D0-4619-BE69-2522CF34B9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568F34-B73C-44C3-9442-ECF1256909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2AF81-1751-4C19-AD14-7F58674AF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3A55E-C5EC-473C-AB74-7C0CCB54A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D57AA5-9D99-4FD8-9625-3CB12B3CE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62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21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846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34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777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358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575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1979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3116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81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8849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282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C628A9-D53F-4871-B552-D758C4C83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86E73-1357-4E40-BAFE-49EEAF1BF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B8E75-DDE1-496A-BA95-006F214192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3DFEC-41F1-422C-A5FB-B70D3A55866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B5A58-B976-444C-9690-6E2DF22EAA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EE59F-3A18-4123-A7DE-15EBED6911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28D1C-C6AE-4776-AB36-81C5BD3440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4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419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CwdrtwZiQ9E?feature=oembed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CD24E-9D78-4774-86B8-48C008642D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Learning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6BB783-C3AF-4765-8247-EB69BE9686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Term 5 Week 4 </a:t>
            </a:r>
          </a:p>
          <a:p>
            <a:r>
              <a:rPr lang="en-GB" dirty="0"/>
              <a:t>Year 7</a:t>
            </a:r>
          </a:p>
        </p:txBody>
      </p:sp>
    </p:spTree>
    <p:extLst>
      <p:ext uri="{BB962C8B-B14F-4D97-AF65-F5344CB8AC3E}">
        <p14:creationId xmlns:p14="http://schemas.microsoft.com/office/powerpoint/2010/main" val="3643552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have we used so far as a stimulus? </a:t>
            </a:r>
          </a:p>
          <a:p>
            <a:pPr lvl="0"/>
            <a:r>
              <a:rPr lang="en-GB" dirty="0"/>
              <a:t>How does a stimulus help when we are devising?</a:t>
            </a:r>
          </a:p>
          <a:p>
            <a:pPr lvl="0"/>
            <a:r>
              <a:rPr lang="en-GB" dirty="0"/>
              <a:t>What do we need to remember when devising? 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r>
              <a:rPr lang="en-GB" dirty="0"/>
              <a:t>This week we will be using music as a stimulus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 -Recall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8E4C1A-64BE-4E92-A27B-44CC71ABC6D7}"/>
              </a:ext>
            </a:extLst>
          </p:cNvPr>
          <p:cNvSpPr txBox="1"/>
          <p:nvPr/>
        </p:nvSpPr>
        <p:spPr>
          <a:xfrm>
            <a:off x="10832123" y="3651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16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356" y="1188637"/>
            <a:ext cx="9984615" cy="1597228"/>
          </a:xfrm>
        </p:spPr>
        <p:txBody>
          <a:bodyPr>
            <a:normAutofit/>
          </a:bodyPr>
          <a:lstStyle/>
          <a:p>
            <a:r>
              <a:rPr lang="en-GB" sz="6000"/>
              <a:t>Learning Objectives</a:t>
            </a:r>
          </a:p>
        </p:txBody>
      </p:sp>
      <p:pic>
        <p:nvPicPr>
          <p:cNvPr id="5" name="Graphic 4" descr="Music notation with solid fill">
            <a:extLst>
              <a:ext uri="{FF2B5EF4-FFF2-40B4-BE49-F238E27FC236}">
                <a16:creationId xmlns:a16="http://schemas.microsoft.com/office/drawing/2014/main" id="{12A01756-D4B1-4BD5-9C8B-74F7B23A0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6250" y="3018327"/>
            <a:ext cx="2728198" cy="27281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5260" y="2998278"/>
            <a:ext cx="4238257" cy="2728198"/>
          </a:xfrm>
        </p:spPr>
        <p:txBody>
          <a:bodyPr anchor="t">
            <a:normAutofit/>
          </a:bodyPr>
          <a:lstStyle/>
          <a:p>
            <a:endParaRPr lang="en-GB" sz="2000" i="1"/>
          </a:p>
          <a:p>
            <a:r>
              <a:rPr lang="en-GB" sz="2000" i="1"/>
              <a:t>To devise a piece of theatre using music as a stimulus</a:t>
            </a: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07295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7200" dirty="0"/>
              <a:t>Morning Routine - Mime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 fontScale="77500" lnSpcReduction="20000"/>
          </a:bodyPr>
          <a:lstStyle/>
          <a:p>
            <a:pPr lvl="1"/>
            <a:endParaRPr lang="en-GB" sz="1700" dirty="0"/>
          </a:p>
          <a:p>
            <a:pPr lvl="1"/>
            <a:r>
              <a:rPr lang="en-GB" sz="3300" dirty="0"/>
              <a:t>Waking up</a:t>
            </a:r>
          </a:p>
          <a:p>
            <a:pPr lvl="1"/>
            <a:r>
              <a:rPr lang="en-GB" sz="3300" dirty="0"/>
              <a:t>Making bed</a:t>
            </a:r>
          </a:p>
          <a:p>
            <a:pPr lvl="1"/>
            <a:r>
              <a:rPr lang="en-GB" sz="3300" dirty="0"/>
              <a:t>Getting dressed</a:t>
            </a:r>
          </a:p>
          <a:p>
            <a:pPr lvl="1"/>
            <a:r>
              <a:rPr lang="en-GB" sz="3300" dirty="0"/>
              <a:t>Having breakfast</a:t>
            </a:r>
          </a:p>
          <a:p>
            <a:pPr lvl="1"/>
            <a:r>
              <a:rPr lang="en-GB" sz="3300" dirty="0"/>
              <a:t>Brushing teeth</a:t>
            </a:r>
          </a:p>
          <a:p>
            <a:pPr lvl="1"/>
            <a:r>
              <a:rPr lang="en-GB" sz="3300" dirty="0"/>
              <a:t>Walking to school</a:t>
            </a:r>
          </a:p>
          <a:p>
            <a:pPr lvl="1"/>
            <a:endParaRPr lang="en-GB" sz="1700" dirty="0"/>
          </a:p>
          <a:p>
            <a:pPr lvl="1">
              <a:buFont typeface="Wingdings" pitchFamily="2" charset="2"/>
              <a:buChar char="§"/>
            </a:pPr>
            <a:r>
              <a:rPr lang="en-GB" sz="1700" dirty="0"/>
              <a:t>You must make the music </a:t>
            </a:r>
            <a:r>
              <a:rPr lang="en-GB" sz="1700" b="1" dirty="0"/>
              <a:t>correlate</a:t>
            </a:r>
            <a:r>
              <a:rPr lang="en-GB" sz="1700" dirty="0"/>
              <a:t> to the movements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4065163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6600"/>
              <a:t>Listen to the music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nline Media 3" title="Black Eyed Peas - I Gotta Feeling (Audio)">
            <a:hlinkClick r:id="" action="ppaction://media"/>
            <a:extLst>
              <a:ext uri="{FF2B5EF4-FFF2-40B4-BE49-F238E27FC236}">
                <a16:creationId xmlns:a16="http://schemas.microsoft.com/office/drawing/2014/main" id="{F7E0F0B7-94B6-483C-856E-3079147E51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254625" y="2100263"/>
            <a:ext cx="4703763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1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900" y="1188637"/>
            <a:ext cx="3057101" cy="4480726"/>
          </a:xfrm>
        </p:spPr>
        <p:txBody>
          <a:bodyPr>
            <a:normAutofit/>
          </a:bodyPr>
          <a:lstStyle/>
          <a:p>
            <a:pPr algn="ctr"/>
            <a:r>
              <a:rPr lang="en-GB" sz="4100" dirty="0"/>
              <a:t>Plan out Performance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238FF875-CF76-4BBC-A783-A1E51AB1E1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8847886"/>
              </p:ext>
            </p:extLst>
          </p:nvPr>
        </p:nvGraphicFramePr>
        <p:xfrm>
          <a:off x="5170777" y="844062"/>
          <a:ext cx="5464389" cy="5607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26478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900" y="1188637"/>
            <a:ext cx="3060848" cy="4480726"/>
          </a:xfrm>
        </p:spPr>
        <p:txBody>
          <a:bodyPr>
            <a:normAutofit/>
          </a:bodyPr>
          <a:lstStyle/>
          <a:p>
            <a:pPr algn="r"/>
            <a:r>
              <a:rPr lang="en-GB" sz="6600"/>
              <a:t>Decide on your 5ws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9FCBE05-E963-41B2-97FD-8631A61EB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1250" y="323519"/>
            <a:ext cx="7217311" cy="6212748"/>
          </a:xfrm>
          <a:custGeom>
            <a:avLst/>
            <a:gdLst>
              <a:gd name="connsiteX0" fmla="*/ 0 w 7217311"/>
              <a:gd name="connsiteY0" fmla="*/ 0 h 6212748"/>
              <a:gd name="connsiteX1" fmla="*/ 1121310 w 7217311"/>
              <a:gd name="connsiteY1" fmla="*/ 0 h 6212748"/>
              <a:gd name="connsiteX2" fmla="*/ 1837014 w 7217311"/>
              <a:gd name="connsiteY2" fmla="*/ 0 h 6212748"/>
              <a:gd name="connsiteX3" fmla="*/ 2893412 w 7217311"/>
              <a:gd name="connsiteY3" fmla="*/ 0 h 6212748"/>
              <a:gd name="connsiteX4" fmla="*/ 3635911 w 7217311"/>
              <a:gd name="connsiteY4" fmla="*/ 0 h 6212748"/>
              <a:gd name="connsiteX5" fmla="*/ 3635913 w 7217311"/>
              <a:gd name="connsiteY5" fmla="*/ 0 h 6212748"/>
              <a:gd name="connsiteX6" fmla="*/ 7217311 w 7217311"/>
              <a:gd name="connsiteY6" fmla="*/ 0 h 6212748"/>
              <a:gd name="connsiteX7" fmla="*/ 7217311 w 7217311"/>
              <a:gd name="connsiteY7" fmla="*/ 2864954 h 6212748"/>
              <a:gd name="connsiteX8" fmla="*/ 3773866 w 7217311"/>
              <a:gd name="connsiteY8" fmla="*/ 6212748 h 6212748"/>
              <a:gd name="connsiteX9" fmla="*/ 2893412 w 7217311"/>
              <a:gd name="connsiteY9" fmla="*/ 6212748 h 6212748"/>
              <a:gd name="connsiteX10" fmla="*/ 2893412 w 7217311"/>
              <a:gd name="connsiteY10" fmla="*/ 6210962 h 6212748"/>
              <a:gd name="connsiteX11" fmla="*/ 1837014 w 7217311"/>
              <a:gd name="connsiteY11" fmla="*/ 6210962 h 6212748"/>
              <a:gd name="connsiteX12" fmla="*/ 1837014 w 7217311"/>
              <a:gd name="connsiteY12" fmla="*/ 6212748 h 6212748"/>
              <a:gd name="connsiteX13" fmla="*/ 0 w 7217311"/>
              <a:gd name="connsiteY13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17311" h="6212748">
                <a:moveTo>
                  <a:pt x="0" y="0"/>
                </a:moveTo>
                <a:lnTo>
                  <a:pt x="1121310" y="0"/>
                </a:lnTo>
                <a:lnTo>
                  <a:pt x="1837014" y="0"/>
                </a:lnTo>
                <a:lnTo>
                  <a:pt x="2893412" y="0"/>
                </a:lnTo>
                <a:lnTo>
                  <a:pt x="3635911" y="0"/>
                </a:lnTo>
                <a:lnTo>
                  <a:pt x="3635913" y="0"/>
                </a:lnTo>
                <a:lnTo>
                  <a:pt x="7217311" y="0"/>
                </a:lnTo>
                <a:lnTo>
                  <a:pt x="7217311" y="2864954"/>
                </a:lnTo>
                <a:lnTo>
                  <a:pt x="3773866" y="6212748"/>
                </a:lnTo>
                <a:lnTo>
                  <a:pt x="2893412" y="6212748"/>
                </a:lnTo>
                <a:lnTo>
                  <a:pt x="2893412" y="6210962"/>
                </a:lnTo>
                <a:lnTo>
                  <a:pt x="1837014" y="6210962"/>
                </a:lnTo>
                <a:lnTo>
                  <a:pt x="1837014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33ACE-F3A1-4543-B9F4-425DDA579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4CFF1B-CFEB-4ECE-83EA-A74A3D41CFE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01143" y="1008993"/>
          <a:ext cx="5077071" cy="4760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7612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85241" y="1008993"/>
            <a:ext cx="9231410" cy="35420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1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Remember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85241" y="4582814"/>
            <a:ext cx="7132335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good piece of drama will have a clear beginning, middle and end</a:t>
            </a:r>
          </a:p>
        </p:txBody>
      </p:sp>
    </p:spTree>
    <p:extLst>
      <p:ext uri="{BB962C8B-B14F-4D97-AF65-F5344CB8AC3E}">
        <p14:creationId xmlns:p14="http://schemas.microsoft.com/office/powerpoint/2010/main" val="4039611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GB" dirty="0"/>
              <a:t>Performance</a:t>
            </a:r>
            <a:r>
              <a:rPr lang="en-GB" sz="6600" dirty="0"/>
              <a:t>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/>
          </a:bodyPr>
          <a:lstStyle/>
          <a:p>
            <a:pPr marL="109728" indent="0">
              <a:buNone/>
            </a:pPr>
            <a:r>
              <a:rPr lang="en-GB" sz="2400" b="1" dirty="0"/>
              <a:t>Success criteria </a:t>
            </a:r>
          </a:p>
          <a:p>
            <a:pPr lvl="0"/>
            <a:r>
              <a:rPr lang="en-GB" sz="2400" dirty="0"/>
              <a:t>Clear 5 </a:t>
            </a:r>
            <a:r>
              <a:rPr lang="en-GB" sz="2400" dirty="0" err="1"/>
              <a:t>Ws</a:t>
            </a:r>
            <a:endParaRPr lang="en-GB" sz="2400" dirty="0"/>
          </a:p>
          <a:p>
            <a:pPr lvl="0"/>
            <a:r>
              <a:rPr lang="en-GB" sz="2400" dirty="0"/>
              <a:t>Movement/Mime is precise – use of unison? </a:t>
            </a:r>
          </a:p>
          <a:p>
            <a:pPr lvl="0"/>
            <a:r>
              <a:rPr lang="en-GB" sz="2400" dirty="0"/>
              <a:t>Creative plot &amp; Character</a:t>
            </a:r>
          </a:p>
          <a:p>
            <a:pPr marL="109728" indent="0">
              <a:buNone/>
            </a:pPr>
            <a:r>
              <a:rPr lang="en-GB" sz="2400" b="1" dirty="0"/>
              <a:t>Challenge</a:t>
            </a:r>
          </a:p>
          <a:p>
            <a:pPr lvl="0"/>
            <a:r>
              <a:rPr lang="en-GB" sz="2400" dirty="0"/>
              <a:t>Creative staging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43689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r>
              <a:rPr lang="en-GB" sz="4800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FDABCEC-1D55-4048-82C0-D58505DE0AB6}"/>
</file>

<file path=customXml/itemProps2.xml><?xml version="1.0" encoding="utf-8"?>
<ds:datastoreItem xmlns:ds="http://schemas.openxmlformats.org/officeDocument/2006/customXml" ds:itemID="{8DC0117D-EF2B-4F57-86CF-C33747E44E86}"/>
</file>

<file path=customXml/itemProps3.xml><?xml version="1.0" encoding="utf-8"?>
<ds:datastoreItem xmlns:ds="http://schemas.openxmlformats.org/officeDocument/2006/customXml" ds:itemID="{EA81E251-5CE3-40EB-BC3A-572471D2B1FA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349</Words>
  <Application>Microsoft Office PowerPoint</Application>
  <PresentationFormat>Widescreen</PresentationFormat>
  <Paragraphs>55</Paragraphs>
  <Slides>10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1_Office Theme</vt:lpstr>
      <vt:lpstr>Remote Learning </vt:lpstr>
      <vt:lpstr>Starter -Recall</vt:lpstr>
      <vt:lpstr>Learning Objectives</vt:lpstr>
      <vt:lpstr>Morning Routine - Mime</vt:lpstr>
      <vt:lpstr>Listen to the music </vt:lpstr>
      <vt:lpstr>Plan out Performance</vt:lpstr>
      <vt:lpstr>Decide on your 5ws</vt:lpstr>
      <vt:lpstr>Remember </vt:lpstr>
      <vt:lpstr>Performance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Remote Learning </dc:title>
  <dc:creator>P Hawkins</dc:creator>
  <cp:lastModifiedBy>P Hawkins</cp:lastModifiedBy>
  <cp:revision>1</cp:revision>
  <dcterms:created xsi:type="dcterms:W3CDTF">2021-03-26T12:56:31Z</dcterms:created>
  <dcterms:modified xsi:type="dcterms:W3CDTF">2021-03-26T13:06:57Z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