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presentation.xml" ContentType="application/vnd.openxmlformats-officedocument.presentationml.presentation.main+xml"/>
  <Override PartName="/ppt/slides/slide16.xml" ContentType="application/vnd.openxmlformats-officedocument.presentationml.slide+xml"/>
  <Override PartName="/ppt/slides/slide15.xml" ContentType="application/vnd.openxmlformats-officedocument.presentationml.slide+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Layouts/slideLayout1.xml" ContentType="application/vnd.openxmlformats-officedocument.presentationml.slideLayout+xml"/>
  <Override PartName="/ppt/theme/theme1.xml" ContentType="application/vnd.openxmlformats-officedocument.theme+xml"/>
  <Override PartName="/ppt/notesMasters/notesMaster1.xml" ContentType="application/vnd.openxmlformats-officedocument.presentationml.notesMaster+xml"/>
  <Override PartName="/ppt/theme/theme3.xml" ContentType="application/vnd.openxmlformats-officedocument.theme+xml"/>
  <Override PartName="/ppt/theme/theme2.xml" ContentType="application/vnd.openxmlformats-officedocument.theme+xml"/>
  <Override PartName="/ppt/tableStyles.xml" ContentType="application/vnd.openxmlformats-officedocument.presentationml.tableStyles+xml"/>
  <Override PartName="/ppt/viewProps.xml" ContentType="application/vnd.openxmlformats-officedocument.presentationml.viewProps+xml"/>
  <Override PartName="/ppt/presProps.xml" ContentType="application/vnd.openxmlformats-officedocument.presentationml.presProps+xml"/>
  <Override PartName="/docProps/core.xml" ContentType="application/vnd.openxmlformats-package.core-properties+xml"/>
  <Override PartName="/docProps/app.xml" ContentType="application/vnd.openxmlformats-officedocument.extended-properties+xml"/>
  <Override PartName="/customXml/itemProps2.xml" ContentType="application/vnd.openxmlformats-officedocument.customXmlProperties+xml"/>
  <Override PartName="/customXml/itemProps1.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autoCompressPictures="0">
  <p:sldMasterIdLst>
    <p:sldMasterId id="2147483670" r:id="rId1"/>
    <p:sldMasterId id="2147483671" r:id="rId2"/>
  </p:sldMasterIdLst>
  <p:notesMasterIdLst>
    <p:notesMasterId r:id="rId19"/>
  </p:notesMasterIdLst>
  <p:sldIdLst>
    <p:sldId id="256" r:id="rId3"/>
    <p:sldId id="257" r:id="rId4"/>
    <p:sldId id="258" r:id="rId5"/>
    <p:sldId id="259" r:id="rId6"/>
    <p:sldId id="260" r:id="rId7"/>
    <p:sldId id="261" r:id="rId8"/>
    <p:sldId id="262" r:id="rId9"/>
    <p:sldId id="269" r:id="rId10"/>
    <p:sldId id="265" r:id="rId11"/>
    <p:sldId id="270" r:id="rId12"/>
    <p:sldId id="266" r:id="rId13"/>
    <p:sldId id="271" r:id="rId14"/>
    <p:sldId id="263" r:id="rId15"/>
    <p:sldId id="267" r:id="rId16"/>
    <p:sldId id="264" r:id="rId17"/>
    <p:sldId id="268" r:id="rId18"/>
  </p:sldIdLst>
  <p:sldSz cx="9144000" cy="5143500" type="screen16x9"/>
  <p:notesSz cx="6858000" cy="9144000"/>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15:guide id="1" orient="horz" pos="162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91" d="100"/>
          <a:sy n="91" d="100"/>
        </p:scale>
        <p:origin x="786" y="90"/>
      </p:cViewPr>
      <p:guideLst>
        <p:guide orient="horz" pos="162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customXml" Target="../customXml/item3.xml"/><Relationship Id="rId3" Type="http://schemas.openxmlformats.org/officeDocument/2006/relationships/slide" Target="slides/slide1.xml"/><Relationship Id="rId21" Type="http://schemas.openxmlformats.org/officeDocument/2006/relationships/viewProps" Target="viewProps.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customXml" Target="../customXml/item2.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customXml" Target="../customXml/item1.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tableStyles" Target="tableStyles.xml"/><Relationship Id="rId10" Type="http://schemas.openxmlformats.org/officeDocument/2006/relationships/slide" Target="slides/slide8.xml"/><Relationship Id="rId19" Type="http://schemas.openxmlformats.org/officeDocument/2006/relationships/notesMaster" Target="notesMasters/notesMaster1.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381300" y="685800"/>
            <a:ext cx="609607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marR="0" lvl="0"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1pPr>
            <a:lvl2pPr marL="914400" marR="0" lvl="1"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2pPr>
            <a:lvl3pPr marL="1371600" marR="0" lvl="2"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3pPr>
            <a:lvl4pPr marL="1828800" marR="0" lvl="3"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4pPr>
            <a:lvl5pPr marL="2286000" marR="0" lvl="4"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5pPr>
            <a:lvl6pPr marL="2743200" marR="0" lvl="5"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6pPr>
            <a:lvl7pPr marL="3200400" marR="0" lvl="6"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7pPr>
            <a:lvl8pPr marL="3657600" marR="0" lvl="7"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8pPr>
            <a:lvl9pPr marL="4114800" marR="0" lvl="8"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9pPr>
          </a:lstStyle>
          <a:p>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8"/>
        <p:cNvGrpSpPr/>
        <p:nvPr/>
      </p:nvGrpSpPr>
      <p:grpSpPr>
        <a:xfrm>
          <a:off x="0" y="0"/>
          <a:ext cx="0" cy="0"/>
          <a:chOff x="0" y="0"/>
          <a:chExt cx="0" cy="0"/>
        </a:xfrm>
      </p:grpSpPr>
      <p:sp>
        <p:nvSpPr>
          <p:cNvPr id="129" name="Google Shape;129;p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30" name="Google Shape;130;p1: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4"/>
        <p:cNvGrpSpPr/>
        <p:nvPr/>
      </p:nvGrpSpPr>
      <p:grpSpPr>
        <a:xfrm>
          <a:off x="0" y="0"/>
          <a:ext cx="0" cy="0"/>
          <a:chOff x="0" y="0"/>
          <a:chExt cx="0" cy="0"/>
        </a:xfrm>
      </p:grpSpPr>
      <p:sp>
        <p:nvSpPr>
          <p:cNvPr id="135" name="Google Shape;135;p2: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36" name="Google Shape;136;p2: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4"/>
        <p:cNvGrpSpPr/>
        <p:nvPr/>
      </p:nvGrpSpPr>
      <p:grpSpPr>
        <a:xfrm>
          <a:off x="0" y="0"/>
          <a:ext cx="0" cy="0"/>
          <a:chOff x="0" y="0"/>
          <a:chExt cx="0" cy="0"/>
        </a:xfrm>
      </p:grpSpPr>
      <p:sp>
        <p:nvSpPr>
          <p:cNvPr id="145" name="Google Shape;145;p3: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46" name="Google Shape;146;p3: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3"/>
        <p:cNvGrpSpPr/>
        <p:nvPr/>
      </p:nvGrpSpPr>
      <p:grpSpPr>
        <a:xfrm>
          <a:off x="0" y="0"/>
          <a:ext cx="0" cy="0"/>
          <a:chOff x="0" y="0"/>
          <a:chExt cx="0" cy="0"/>
        </a:xfrm>
      </p:grpSpPr>
      <p:sp>
        <p:nvSpPr>
          <p:cNvPr id="154" name="Google Shape;154;g7f603a3921_0_1827: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55" name="Google Shape;155;g7f603a3921_0_1827: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0"/>
        <p:cNvGrpSpPr/>
        <p:nvPr/>
      </p:nvGrpSpPr>
      <p:grpSpPr>
        <a:xfrm>
          <a:off x="0" y="0"/>
          <a:ext cx="0" cy="0"/>
          <a:chOff x="0" y="0"/>
          <a:chExt cx="0" cy="0"/>
        </a:xfrm>
      </p:grpSpPr>
      <p:sp>
        <p:nvSpPr>
          <p:cNvPr id="161" name="Google Shape;161;g7f603a3921_0_18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62" name="Google Shape;162;g7f603a3921_0_189:notes"/>
          <p:cNvSpPr>
            <a:spLocks noGrp="1" noRot="1" noChangeAspect="1"/>
          </p:cNvSpPr>
          <p:nvPr>
            <p:ph type="sldImg" idx="2"/>
          </p:nvPr>
        </p:nvSpPr>
        <p:spPr>
          <a:xfrm>
            <a:off x="381175" y="685800"/>
            <a:ext cx="60963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6"/>
        <p:cNvGrpSpPr/>
        <p:nvPr/>
      </p:nvGrpSpPr>
      <p:grpSpPr>
        <a:xfrm>
          <a:off x="0" y="0"/>
          <a:ext cx="0" cy="0"/>
          <a:chOff x="0" y="0"/>
          <a:chExt cx="0" cy="0"/>
        </a:xfrm>
      </p:grpSpPr>
      <p:sp>
        <p:nvSpPr>
          <p:cNvPr id="167" name="Google Shape;167;g7f603a3921_0_104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68" name="Google Shape;168;g7f603a3921_0_1046:notes"/>
          <p:cNvSpPr>
            <a:spLocks noGrp="1" noRot="1" noChangeAspect="1"/>
          </p:cNvSpPr>
          <p:nvPr>
            <p:ph type="sldImg" idx="2"/>
          </p:nvPr>
        </p:nvSpPr>
        <p:spPr>
          <a:xfrm>
            <a:off x="381175" y="685800"/>
            <a:ext cx="60963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3"/>
        <p:cNvGrpSpPr/>
        <p:nvPr/>
      </p:nvGrpSpPr>
      <p:grpSpPr>
        <a:xfrm>
          <a:off x="0" y="0"/>
          <a:ext cx="0" cy="0"/>
          <a:chOff x="0" y="0"/>
          <a:chExt cx="0" cy="0"/>
        </a:xfrm>
      </p:grpSpPr>
      <p:sp>
        <p:nvSpPr>
          <p:cNvPr id="174" name="Google Shape;174;g7f603a3921_0_165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75" name="Google Shape;175;g7f603a3921_0_165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91"/>
        <p:cNvGrpSpPr/>
        <p:nvPr/>
      </p:nvGrpSpPr>
      <p:grpSpPr>
        <a:xfrm>
          <a:off x="0" y="0"/>
          <a:ext cx="0" cy="0"/>
          <a:chOff x="0" y="0"/>
          <a:chExt cx="0" cy="0"/>
        </a:xfrm>
      </p:grpSpPr>
      <p:sp>
        <p:nvSpPr>
          <p:cNvPr id="292" name="Google Shape;292;g7f603a3921_0_130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93" name="Google Shape;293;g7f603a3921_0_130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95"/>
        <p:cNvGrpSpPr/>
        <p:nvPr/>
      </p:nvGrpSpPr>
      <p:grpSpPr>
        <a:xfrm>
          <a:off x="0" y="0"/>
          <a:ext cx="0" cy="0"/>
          <a:chOff x="0" y="0"/>
          <a:chExt cx="0" cy="0"/>
        </a:xfrm>
      </p:grpSpPr>
      <p:sp>
        <p:nvSpPr>
          <p:cNvPr id="396" name="Google Shape;396;g7f603a3921_0_1838: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97" name="Google Shape;397;g7f603a3921_0_183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77"/>
        <p:cNvGrpSpPr/>
        <p:nvPr/>
      </p:nvGrpSpPr>
      <p:grpSpPr>
        <a:xfrm>
          <a:off x="0" y="0"/>
          <a:ext cx="0" cy="0"/>
          <a:chOff x="0" y="0"/>
          <a:chExt cx="0" cy="0"/>
        </a:xfrm>
      </p:grpSpPr>
      <p:sp>
        <p:nvSpPr>
          <p:cNvPr id="278" name="Google Shape;278;p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79" name="Google Shape;279;p7: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02"/>
        <p:cNvGrpSpPr/>
        <p:nvPr/>
      </p:nvGrpSpPr>
      <p:grpSpPr>
        <a:xfrm>
          <a:off x="0" y="0"/>
          <a:ext cx="0" cy="0"/>
          <a:chOff x="0" y="0"/>
          <a:chExt cx="0" cy="0"/>
        </a:xfrm>
      </p:grpSpPr>
      <p:sp>
        <p:nvSpPr>
          <p:cNvPr id="403" name="Google Shape;403;g7f603a3921_0_1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404" name="Google Shape;404;g7f603a3921_0_1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83"/>
        <p:cNvGrpSpPr/>
        <p:nvPr/>
      </p:nvGrpSpPr>
      <p:grpSpPr>
        <a:xfrm>
          <a:off x="0" y="0"/>
          <a:ext cx="0" cy="0"/>
          <a:chOff x="0" y="0"/>
          <a:chExt cx="0" cy="0"/>
        </a:xfrm>
      </p:grpSpPr>
      <p:sp>
        <p:nvSpPr>
          <p:cNvPr id="284" name="Google Shape;284;g7f603a3921_0_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85" name="Google Shape;285;g7f603a3921_0_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10"/>
        <p:cNvGrpSpPr/>
        <p:nvPr/>
      </p:nvGrpSpPr>
      <p:grpSpPr>
        <a:xfrm>
          <a:off x="0" y="0"/>
          <a:ext cx="0" cy="0"/>
          <a:chOff x="0" y="0"/>
          <a:chExt cx="0" cy="0"/>
        </a:xfrm>
      </p:grpSpPr>
      <p:sp>
        <p:nvSpPr>
          <p:cNvPr id="411" name="Google Shape;411;g7f603a3921_0_203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412" name="Google Shape;412;g7f603a3921_0_203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and two columns" type="twoColTx">
  <p:cSld name="TITLE_AND_TWO_COLUMNS">
    <p:spTree>
      <p:nvGrpSpPr>
        <p:cNvPr id="1" name="Shape 9"/>
        <p:cNvGrpSpPr/>
        <p:nvPr/>
      </p:nvGrpSpPr>
      <p:grpSpPr>
        <a:xfrm>
          <a:off x="0" y="0"/>
          <a:ext cx="0" cy="0"/>
          <a:chOff x="0" y="0"/>
          <a:chExt cx="0" cy="0"/>
        </a:xfrm>
      </p:grpSpPr>
      <p:sp>
        <p:nvSpPr>
          <p:cNvPr id="10" name="Google Shape;10;p2"/>
          <p:cNvSpPr txBox="1">
            <a:spLocks noGrp="1"/>
          </p:cNvSpPr>
          <p:nvPr>
            <p:ph type="title"/>
          </p:nvPr>
        </p:nvSpPr>
        <p:spPr>
          <a:xfrm>
            <a:off x="311700" y="445025"/>
            <a:ext cx="8520600" cy="572700"/>
          </a:xfrm>
          <a:prstGeom prst="rect">
            <a:avLst/>
          </a:prstGeom>
          <a:noFill/>
          <a:ln>
            <a:noFill/>
          </a:ln>
        </p:spPr>
        <p:txBody>
          <a:bodyPr spcFirstLastPara="1" wrap="square" lIns="91425" tIns="91425" rIns="91425" bIns="91425" anchor="t" anchorCtr="0">
            <a:noAutofit/>
          </a:bodyPr>
          <a:lstStyle>
            <a:lvl1pPr lvl="0" algn="l">
              <a:lnSpc>
                <a:spcPct val="100000"/>
              </a:lnSpc>
              <a:spcBef>
                <a:spcPts val="0"/>
              </a:spcBef>
              <a:spcAft>
                <a:spcPts val="0"/>
              </a:spcAft>
              <a:buSzPts val="2800"/>
              <a:buNone/>
              <a:defRPr/>
            </a:lvl1pPr>
            <a:lvl2pPr lvl="1" algn="l">
              <a:lnSpc>
                <a:spcPct val="100000"/>
              </a:lnSpc>
              <a:spcBef>
                <a:spcPts val="0"/>
              </a:spcBef>
              <a:spcAft>
                <a:spcPts val="0"/>
              </a:spcAft>
              <a:buSzPts val="2800"/>
              <a:buNone/>
              <a:defRPr/>
            </a:lvl2pPr>
            <a:lvl3pPr lvl="2" algn="l">
              <a:lnSpc>
                <a:spcPct val="100000"/>
              </a:lnSpc>
              <a:spcBef>
                <a:spcPts val="0"/>
              </a:spcBef>
              <a:spcAft>
                <a:spcPts val="0"/>
              </a:spcAft>
              <a:buSzPts val="2800"/>
              <a:buNone/>
              <a:defRPr/>
            </a:lvl3pPr>
            <a:lvl4pPr lvl="3" algn="l">
              <a:lnSpc>
                <a:spcPct val="100000"/>
              </a:lnSpc>
              <a:spcBef>
                <a:spcPts val="0"/>
              </a:spcBef>
              <a:spcAft>
                <a:spcPts val="0"/>
              </a:spcAft>
              <a:buSzPts val="2800"/>
              <a:buNone/>
              <a:defRPr/>
            </a:lvl4pPr>
            <a:lvl5pPr lvl="4" algn="l">
              <a:lnSpc>
                <a:spcPct val="100000"/>
              </a:lnSpc>
              <a:spcBef>
                <a:spcPts val="0"/>
              </a:spcBef>
              <a:spcAft>
                <a:spcPts val="0"/>
              </a:spcAft>
              <a:buSzPts val="2800"/>
              <a:buNone/>
              <a:defRPr/>
            </a:lvl5pPr>
            <a:lvl6pPr lvl="5" algn="l">
              <a:lnSpc>
                <a:spcPct val="100000"/>
              </a:lnSpc>
              <a:spcBef>
                <a:spcPts val="0"/>
              </a:spcBef>
              <a:spcAft>
                <a:spcPts val="0"/>
              </a:spcAft>
              <a:buSzPts val="2800"/>
              <a:buNone/>
              <a:defRPr/>
            </a:lvl6pPr>
            <a:lvl7pPr lvl="6" algn="l">
              <a:lnSpc>
                <a:spcPct val="100000"/>
              </a:lnSpc>
              <a:spcBef>
                <a:spcPts val="0"/>
              </a:spcBef>
              <a:spcAft>
                <a:spcPts val="0"/>
              </a:spcAft>
              <a:buSzPts val="2800"/>
              <a:buNone/>
              <a:defRPr/>
            </a:lvl7pPr>
            <a:lvl8pPr lvl="7" algn="l">
              <a:lnSpc>
                <a:spcPct val="100000"/>
              </a:lnSpc>
              <a:spcBef>
                <a:spcPts val="0"/>
              </a:spcBef>
              <a:spcAft>
                <a:spcPts val="0"/>
              </a:spcAft>
              <a:buSzPts val="2800"/>
              <a:buNone/>
              <a:defRPr/>
            </a:lvl8pPr>
            <a:lvl9pPr lvl="8" algn="l">
              <a:lnSpc>
                <a:spcPct val="100000"/>
              </a:lnSpc>
              <a:spcBef>
                <a:spcPts val="0"/>
              </a:spcBef>
              <a:spcAft>
                <a:spcPts val="0"/>
              </a:spcAft>
              <a:buSzPts val="2800"/>
              <a:buNone/>
              <a:defRPr/>
            </a:lvl9pPr>
          </a:lstStyle>
          <a:p>
            <a:endParaRPr/>
          </a:p>
        </p:txBody>
      </p:sp>
      <p:sp>
        <p:nvSpPr>
          <p:cNvPr id="11" name="Google Shape;11;p2"/>
          <p:cNvSpPr txBox="1">
            <a:spLocks noGrp="1"/>
          </p:cNvSpPr>
          <p:nvPr>
            <p:ph type="body" idx="1"/>
          </p:nvPr>
        </p:nvSpPr>
        <p:spPr>
          <a:xfrm>
            <a:off x="311700" y="1152475"/>
            <a:ext cx="3999900" cy="3416400"/>
          </a:xfrm>
          <a:prstGeom prst="rect">
            <a:avLst/>
          </a:prstGeom>
          <a:noFill/>
          <a:ln>
            <a:noFill/>
          </a:ln>
        </p:spPr>
        <p:txBody>
          <a:bodyPr spcFirstLastPara="1" wrap="square" lIns="91425" tIns="91425" rIns="91425" bIns="91425" anchor="t" anchorCtr="0">
            <a:noAutofit/>
          </a:bodyPr>
          <a:lstStyle>
            <a:lvl1pPr marL="457200" lvl="0" indent="-317500" algn="l">
              <a:lnSpc>
                <a:spcPct val="115000"/>
              </a:lnSpc>
              <a:spcBef>
                <a:spcPts val="0"/>
              </a:spcBef>
              <a:spcAft>
                <a:spcPts val="0"/>
              </a:spcAft>
              <a:buSzPts val="1400"/>
              <a:buChar char="●"/>
              <a:defRPr sz="1400"/>
            </a:lvl1pPr>
            <a:lvl2pPr marL="914400" lvl="1" indent="-304800" algn="l">
              <a:lnSpc>
                <a:spcPct val="115000"/>
              </a:lnSpc>
              <a:spcBef>
                <a:spcPts val="1600"/>
              </a:spcBef>
              <a:spcAft>
                <a:spcPts val="0"/>
              </a:spcAft>
              <a:buSzPts val="1200"/>
              <a:buChar char="○"/>
              <a:defRPr sz="1200"/>
            </a:lvl2pPr>
            <a:lvl3pPr marL="1371600" lvl="2" indent="-304800" algn="l">
              <a:lnSpc>
                <a:spcPct val="115000"/>
              </a:lnSpc>
              <a:spcBef>
                <a:spcPts val="1600"/>
              </a:spcBef>
              <a:spcAft>
                <a:spcPts val="0"/>
              </a:spcAft>
              <a:buSzPts val="1200"/>
              <a:buChar char="■"/>
              <a:defRPr sz="1200"/>
            </a:lvl3pPr>
            <a:lvl4pPr marL="1828800" lvl="3" indent="-304800" algn="l">
              <a:lnSpc>
                <a:spcPct val="115000"/>
              </a:lnSpc>
              <a:spcBef>
                <a:spcPts val="1600"/>
              </a:spcBef>
              <a:spcAft>
                <a:spcPts val="0"/>
              </a:spcAft>
              <a:buSzPts val="1200"/>
              <a:buChar char="●"/>
              <a:defRPr sz="1200"/>
            </a:lvl4pPr>
            <a:lvl5pPr marL="2286000" lvl="4" indent="-304800" algn="l">
              <a:lnSpc>
                <a:spcPct val="115000"/>
              </a:lnSpc>
              <a:spcBef>
                <a:spcPts val="1600"/>
              </a:spcBef>
              <a:spcAft>
                <a:spcPts val="0"/>
              </a:spcAft>
              <a:buSzPts val="1200"/>
              <a:buChar char="○"/>
              <a:defRPr sz="1200"/>
            </a:lvl5pPr>
            <a:lvl6pPr marL="2743200" lvl="5" indent="-304800" algn="l">
              <a:lnSpc>
                <a:spcPct val="115000"/>
              </a:lnSpc>
              <a:spcBef>
                <a:spcPts val="1600"/>
              </a:spcBef>
              <a:spcAft>
                <a:spcPts val="0"/>
              </a:spcAft>
              <a:buSzPts val="1200"/>
              <a:buChar char="■"/>
              <a:defRPr sz="1200"/>
            </a:lvl6pPr>
            <a:lvl7pPr marL="3200400" lvl="6" indent="-304800" algn="l">
              <a:lnSpc>
                <a:spcPct val="115000"/>
              </a:lnSpc>
              <a:spcBef>
                <a:spcPts val="1600"/>
              </a:spcBef>
              <a:spcAft>
                <a:spcPts val="0"/>
              </a:spcAft>
              <a:buSzPts val="1200"/>
              <a:buChar char="●"/>
              <a:defRPr sz="1200"/>
            </a:lvl7pPr>
            <a:lvl8pPr marL="3657600" lvl="7" indent="-304800" algn="l">
              <a:lnSpc>
                <a:spcPct val="115000"/>
              </a:lnSpc>
              <a:spcBef>
                <a:spcPts val="1600"/>
              </a:spcBef>
              <a:spcAft>
                <a:spcPts val="0"/>
              </a:spcAft>
              <a:buSzPts val="1200"/>
              <a:buChar char="○"/>
              <a:defRPr sz="1200"/>
            </a:lvl8pPr>
            <a:lvl9pPr marL="4114800" lvl="8" indent="-304800" algn="l">
              <a:lnSpc>
                <a:spcPct val="115000"/>
              </a:lnSpc>
              <a:spcBef>
                <a:spcPts val="1600"/>
              </a:spcBef>
              <a:spcAft>
                <a:spcPts val="1600"/>
              </a:spcAft>
              <a:buSzPts val="1200"/>
              <a:buChar char="■"/>
              <a:defRPr sz="1200"/>
            </a:lvl9pPr>
          </a:lstStyle>
          <a:p>
            <a:endParaRPr/>
          </a:p>
        </p:txBody>
      </p:sp>
      <p:sp>
        <p:nvSpPr>
          <p:cNvPr id="12" name="Google Shape;12;p2"/>
          <p:cNvSpPr txBox="1">
            <a:spLocks noGrp="1"/>
          </p:cNvSpPr>
          <p:nvPr>
            <p:ph type="body" idx="2"/>
          </p:nvPr>
        </p:nvSpPr>
        <p:spPr>
          <a:xfrm>
            <a:off x="4832400" y="1152475"/>
            <a:ext cx="3999900" cy="3416400"/>
          </a:xfrm>
          <a:prstGeom prst="rect">
            <a:avLst/>
          </a:prstGeom>
          <a:noFill/>
          <a:ln>
            <a:noFill/>
          </a:ln>
        </p:spPr>
        <p:txBody>
          <a:bodyPr spcFirstLastPara="1" wrap="square" lIns="91425" tIns="91425" rIns="91425" bIns="91425" anchor="t" anchorCtr="0">
            <a:noAutofit/>
          </a:bodyPr>
          <a:lstStyle>
            <a:lvl1pPr marL="457200" lvl="0" indent="-317500" algn="l">
              <a:lnSpc>
                <a:spcPct val="115000"/>
              </a:lnSpc>
              <a:spcBef>
                <a:spcPts val="0"/>
              </a:spcBef>
              <a:spcAft>
                <a:spcPts val="0"/>
              </a:spcAft>
              <a:buSzPts val="1400"/>
              <a:buChar char="●"/>
              <a:defRPr sz="1400"/>
            </a:lvl1pPr>
            <a:lvl2pPr marL="914400" lvl="1" indent="-304800" algn="l">
              <a:lnSpc>
                <a:spcPct val="115000"/>
              </a:lnSpc>
              <a:spcBef>
                <a:spcPts val="1600"/>
              </a:spcBef>
              <a:spcAft>
                <a:spcPts val="0"/>
              </a:spcAft>
              <a:buSzPts val="1200"/>
              <a:buChar char="○"/>
              <a:defRPr sz="1200"/>
            </a:lvl2pPr>
            <a:lvl3pPr marL="1371600" lvl="2" indent="-304800" algn="l">
              <a:lnSpc>
                <a:spcPct val="115000"/>
              </a:lnSpc>
              <a:spcBef>
                <a:spcPts val="1600"/>
              </a:spcBef>
              <a:spcAft>
                <a:spcPts val="0"/>
              </a:spcAft>
              <a:buSzPts val="1200"/>
              <a:buChar char="■"/>
              <a:defRPr sz="1200"/>
            </a:lvl3pPr>
            <a:lvl4pPr marL="1828800" lvl="3" indent="-304800" algn="l">
              <a:lnSpc>
                <a:spcPct val="115000"/>
              </a:lnSpc>
              <a:spcBef>
                <a:spcPts val="1600"/>
              </a:spcBef>
              <a:spcAft>
                <a:spcPts val="0"/>
              </a:spcAft>
              <a:buSzPts val="1200"/>
              <a:buChar char="●"/>
              <a:defRPr sz="1200"/>
            </a:lvl4pPr>
            <a:lvl5pPr marL="2286000" lvl="4" indent="-304800" algn="l">
              <a:lnSpc>
                <a:spcPct val="115000"/>
              </a:lnSpc>
              <a:spcBef>
                <a:spcPts val="1600"/>
              </a:spcBef>
              <a:spcAft>
                <a:spcPts val="0"/>
              </a:spcAft>
              <a:buSzPts val="1200"/>
              <a:buChar char="○"/>
              <a:defRPr sz="1200"/>
            </a:lvl5pPr>
            <a:lvl6pPr marL="2743200" lvl="5" indent="-304800" algn="l">
              <a:lnSpc>
                <a:spcPct val="115000"/>
              </a:lnSpc>
              <a:spcBef>
                <a:spcPts val="1600"/>
              </a:spcBef>
              <a:spcAft>
                <a:spcPts val="0"/>
              </a:spcAft>
              <a:buSzPts val="1200"/>
              <a:buChar char="■"/>
              <a:defRPr sz="1200"/>
            </a:lvl6pPr>
            <a:lvl7pPr marL="3200400" lvl="6" indent="-304800" algn="l">
              <a:lnSpc>
                <a:spcPct val="115000"/>
              </a:lnSpc>
              <a:spcBef>
                <a:spcPts val="1600"/>
              </a:spcBef>
              <a:spcAft>
                <a:spcPts val="0"/>
              </a:spcAft>
              <a:buSzPts val="1200"/>
              <a:buChar char="●"/>
              <a:defRPr sz="1200"/>
            </a:lvl7pPr>
            <a:lvl8pPr marL="3657600" lvl="7" indent="-304800" algn="l">
              <a:lnSpc>
                <a:spcPct val="115000"/>
              </a:lnSpc>
              <a:spcBef>
                <a:spcPts val="1600"/>
              </a:spcBef>
              <a:spcAft>
                <a:spcPts val="0"/>
              </a:spcAft>
              <a:buSzPts val="1200"/>
              <a:buChar char="○"/>
              <a:defRPr sz="1200"/>
            </a:lvl8pPr>
            <a:lvl9pPr marL="4114800" lvl="8" indent="-304800" algn="l">
              <a:lnSpc>
                <a:spcPct val="115000"/>
              </a:lnSpc>
              <a:spcBef>
                <a:spcPts val="1600"/>
              </a:spcBef>
              <a:spcAft>
                <a:spcPts val="1600"/>
              </a:spcAft>
              <a:buSzPts val="1200"/>
              <a:buChar char="■"/>
              <a:defRPr sz="1200"/>
            </a:lvl9pPr>
          </a:lstStyle>
          <a:p>
            <a:endParaRPr/>
          </a:p>
        </p:txBody>
      </p:sp>
      <p:sp>
        <p:nvSpPr>
          <p:cNvPr id="13" name="Google Shape;13;p2"/>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14"/>
        <p:cNvGrpSpPr/>
        <p:nvPr/>
      </p:nvGrpSpPr>
      <p:grpSpPr>
        <a:xfrm>
          <a:off x="0" y="0"/>
          <a:ext cx="0" cy="0"/>
          <a:chOff x="0" y="0"/>
          <a:chExt cx="0" cy="0"/>
        </a:xfrm>
      </p:grpSpPr>
      <p:sp>
        <p:nvSpPr>
          <p:cNvPr id="15" name="Google Shape;15;p3"/>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itle and body" type="tx">
  <p:cSld name="TITLE_AND_BODY">
    <p:spTree>
      <p:nvGrpSpPr>
        <p:cNvPr id="1" name="Shape 16"/>
        <p:cNvGrpSpPr/>
        <p:nvPr/>
      </p:nvGrpSpPr>
      <p:grpSpPr>
        <a:xfrm>
          <a:off x="0" y="0"/>
          <a:ext cx="0" cy="0"/>
          <a:chOff x="0" y="0"/>
          <a:chExt cx="0" cy="0"/>
        </a:xfrm>
      </p:grpSpPr>
      <p:sp>
        <p:nvSpPr>
          <p:cNvPr id="17" name="Google Shape;17;p4"/>
          <p:cNvSpPr txBox="1">
            <a:spLocks noGrp="1"/>
          </p:cNvSpPr>
          <p:nvPr>
            <p:ph type="title"/>
          </p:nvPr>
        </p:nvSpPr>
        <p:spPr>
          <a:xfrm>
            <a:off x="311700" y="445025"/>
            <a:ext cx="8520600" cy="572700"/>
          </a:xfrm>
          <a:prstGeom prst="rect">
            <a:avLst/>
          </a:prstGeom>
          <a:noFill/>
          <a:ln>
            <a:noFill/>
          </a:ln>
        </p:spPr>
        <p:txBody>
          <a:bodyPr spcFirstLastPara="1" wrap="square" lIns="91425" tIns="91425" rIns="91425" bIns="91425" anchor="t" anchorCtr="0">
            <a:noAutofit/>
          </a:bodyPr>
          <a:lstStyle>
            <a:lvl1pPr lvl="0" algn="l">
              <a:lnSpc>
                <a:spcPct val="100000"/>
              </a:lnSpc>
              <a:spcBef>
                <a:spcPts val="0"/>
              </a:spcBef>
              <a:spcAft>
                <a:spcPts val="0"/>
              </a:spcAft>
              <a:buSzPts val="2800"/>
              <a:buNone/>
              <a:defRPr/>
            </a:lvl1pPr>
            <a:lvl2pPr lvl="1" algn="l">
              <a:lnSpc>
                <a:spcPct val="100000"/>
              </a:lnSpc>
              <a:spcBef>
                <a:spcPts val="0"/>
              </a:spcBef>
              <a:spcAft>
                <a:spcPts val="0"/>
              </a:spcAft>
              <a:buSzPts val="2800"/>
              <a:buNone/>
              <a:defRPr/>
            </a:lvl2pPr>
            <a:lvl3pPr lvl="2" algn="l">
              <a:lnSpc>
                <a:spcPct val="100000"/>
              </a:lnSpc>
              <a:spcBef>
                <a:spcPts val="0"/>
              </a:spcBef>
              <a:spcAft>
                <a:spcPts val="0"/>
              </a:spcAft>
              <a:buSzPts val="2800"/>
              <a:buNone/>
              <a:defRPr/>
            </a:lvl3pPr>
            <a:lvl4pPr lvl="3" algn="l">
              <a:lnSpc>
                <a:spcPct val="100000"/>
              </a:lnSpc>
              <a:spcBef>
                <a:spcPts val="0"/>
              </a:spcBef>
              <a:spcAft>
                <a:spcPts val="0"/>
              </a:spcAft>
              <a:buSzPts val="2800"/>
              <a:buNone/>
              <a:defRPr/>
            </a:lvl4pPr>
            <a:lvl5pPr lvl="4" algn="l">
              <a:lnSpc>
                <a:spcPct val="100000"/>
              </a:lnSpc>
              <a:spcBef>
                <a:spcPts val="0"/>
              </a:spcBef>
              <a:spcAft>
                <a:spcPts val="0"/>
              </a:spcAft>
              <a:buSzPts val="2800"/>
              <a:buNone/>
              <a:defRPr/>
            </a:lvl5pPr>
            <a:lvl6pPr lvl="5" algn="l">
              <a:lnSpc>
                <a:spcPct val="100000"/>
              </a:lnSpc>
              <a:spcBef>
                <a:spcPts val="0"/>
              </a:spcBef>
              <a:spcAft>
                <a:spcPts val="0"/>
              </a:spcAft>
              <a:buSzPts val="2800"/>
              <a:buNone/>
              <a:defRPr/>
            </a:lvl6pPr>
            <a:lvl7pPr lvl="6" algn="l">
              <a:lnSpc>
                <a:spcPct val="100000"/>
              </a:lnSpc>
              <a:spcBef>
                <a:spcPts val="0"/>
              </a:spcBef>
              <a:spcAft>
                <a:spcPts val="0"/>
              </a:spcAft>
              <a:buSzPts val="2800"/>
              <a:buNone/>
              <a:defRPr/>
            </a:lvl7pPr>
            <a:lvl8pPr lvl="7" algn="l">
              <a:lnSpc>
                <a:spcPct val="100000"/>
              </a:lnSpc>
              <a:spcBef>
                <a:spcPts val="0"/>
              </a:spcBef>
              <a:spcAft>
                <a:spcPts val="0"/>
              </a:spcAft>
              <a:buSzPts val="2800"/>
              <a:buNone/>
              <a:defRPr/>
            </a:lvl8pPr>
            <a:lvl9pPr lvl="8" algn="l">
              <a:lnSpc>
                <a:spcPct val="100000"/>
              </a:lnSpc>
              <a:spcBef>
                <a:spcPts val="0"/>
              </a:spcBef>
              <a:spcAft>
                <a:spcPts val="0"/>
              </a:spcAft>
              <a:buSzPts val="2800"/>
              <a:buNone/>
              <a:defRPr/>
            </a:lvl9pPr>
          </a:lstStyle>
          <a:p>
            <a:endParaRPr/>
          </a:p>
        </p:txBody>
      </p:sp>
      <p:sp>
        <p:nvSpPr>
          <p:cNvPr id="18" name="Google Shape;18;p4"/>
          <p:cNvSpPr txBox="1">
            <a:spLocks noGrp="1"/>
          </p:cNvSpPr>
          <p:nvPr>
            <p:ph type="body" idx="1"/>
          </p:nvPr>
        </p:nvSpPr>
        <p:spPr>
          <a:xfrm>
            <a:off x="311700" y="1152475"/>
            <a:ext cx="8520600" cy="3416400"/>
          </a:xfrm>
          <a:prstGeom prst="rect">
            <a:avLst/>
          </a:prstGeom>
          <a:noFill/>
          <a:ln>
            <a:noFill/>
          </a:ln>
        </p:spPr>
        <p:txBody>
          <a:bodyPr spcFirstLastPara="1" wrap="square" lIns="91425" tIns="91425" rIns="91425" bIns="91425" anchor="t" anchorCtr="0">
            <a:noAutofit/>
          </a:bodyPr>
          <a:lstStyle>
            <a:lvl1pPr marL="457200" lvl="0" indent="-342900" algn="l">
              <a:lnSpc>
                <a:spcPct val="115000"/>
              </a:lnSpc>
              <a:spcBef>
                <a:spcPts val="0"/>
              </a:spcBef>
              <a:spcAft>
                <a:spcPts val="0"/>
              </a:spcAft>
              <a:buSzPts val="1800"/>
              <a:buChar char="●"/>
              <a:defRPr/>
            </a:lvl1pPr>
            <a:lvl2pPr marL="914400" lvl="1" indent="-317500" algn="l">
              <a:lnSpc>
                <a:spcPct val="115000"/>
              </a:lnSpc>
              <a:spcBef>
                <a:spcPts val="1600"/>
              </a:spcBef>
              <a:spcAft>
                <a:spcPts val="0"/>
              </a:spcAft>
              <a:buSzPts val="1400"/>
              <a:buChar char="○"/>
              <a:defRPr/>
            </a:lvl2pPr>
            <a:lvl3pPr marL="1371600" lvl="2" indent="-317500" algn="l">
              <a:lnSpc>
                <a:spcPct val="115000"/>
              </a:lnSpc>
              <a:spcBef>
                <a:spcPts val="1600"/>
              </a:spcBef>
              <a:spcAft>
                <a:spcPts val="0"/>
              </a:spcAft>
              <a:buSzPts val="1400"/>
              <a:buChar char="■"/>
              <a:defRPr/>
            </a:lvl3pPr>
            <a:lvl4pPr marL="1828800" lvl="3" indent="-317500" algn="l">
              <a:lnSpc>
                <a:spcPct val="115000"/>
              </a:lnSpc>
              <a:spcBef>
                <a:spcPts val="1600"/>
              </a:spcBef>
              <a:spcAft>
                <a:spcPts val="0"/>
              </a:spcAft>
              <a:buSzPts val="1400"/>
              <a:buChar char="●"/>
              <a:defRPr/>
            </a:lvl4pPr>
            <a:lvl5pPr marL="2286000" lvl="4" indent="-317500" algn="l">
              <a:lnSpc>
                <a:spcPct val="115000"/>
              </a:lnSpc>
              <a:spcBef>
                <a:spcPts val="1600"/>
              </a:spcBef>
              <a:spcAft>
                <a:spcPts val="0"/>
              </a:spcAft>
              <a:buSzPts val="1400"/>
              <a:buChar char="○"/>
              <a:defRPr/>
            </a:lvl5pPr>
            <a:lvl6pPr marL="2743200" lvl="5" indent="-317500" algn="l">
              <a:lnSpc>
                <a:spcPct val="115000"/>
              </a:lnSpc>
              <a:spcBef>
                <a:spcPts val="1600"/>
              </a:spcBef>
              <a:spcAft>
                <a:spcPts val="0"/>
              </a:spcAft>
              <a:buSzPts val="1400"/>
              <a:buChar char="■"/>
              <a:defRPr/>
            </a:lvl6pPr>
            <a:lvl7pPr marL="3200400" lvl="6" indent="-317500" algn="l">
              <a:lnSpc>
                <a:spcPct val="115000"/>
              </a:lnSpc>
              <a:spcBef>
                <a:spcPts val="1600"/>
              </a:spcBef>
              <a:spcAft>
                <a:spcPts val="0"/>
              </a:spcAft>
              <a:buSzPts val="1400"/>
              <a:buChar char="●"/>
              <a:defRPr/>
            </a:lvl7pPr>
            <a:lvl8pPr marL="3657600" lvl="7" indent="-317500" algn="l">
              <a:lnSpc>
                <a:spcPct val="115000"/>
              </a:lnSpc>
              <a:spcBef>
                <a:spcPts val="1600"/>
              </a:spcBef>
              <a:spcAft>
                <a:spcPts val="0"/>
              </a:spcAft>
              <a:buSzPts val="1400"/>
              <a:buChar char="○"/>
              <a:defRPr/>
            </a:lvl8pPr>
            <a:lvl9pPr marL="4114800" lvl="8" indent="-317500" algn="l">
              <a:lnSpc>
                <a:spcPct val="115000"/>
              </a:lnSpc>
              <a:spcBef>
                <a:spcPts val="1600"/>
              </a:spcBef>
              <a:spcAft>
                <a:spcPts val="1600"/>
              </a:spcAft>
              <a:buSzPts val="1400"/>
              <a:buChar char="■"/>
              <a:defRPr/>
            </a:lvl9pPr>
          </a:lstStyle>
          <a:p>
            <a:endParaRPr/>
          </a:p>
        </p:txBody>
      </p:sp>
      <p:sp>
        <p:nvSpPr>
          <p:cNvPr id="19" name="Google Shape;19;p4"/>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20"/>
        <p:cNvGrpSpPr/>
        <p:nvPr/>
      </p:nvGrpSpPr>
      <p:grpSpPr>
        <a:xfrm>
          <a:off x="0" y="0"/>
          <a:ext cx="0" cy="0"/>
          <a:chOff x="0" y="0"/>
          <a:chExt cx="0" cy="0"/>
        </a:xfrm>
      </p:grpSpPr>
      <p:sp>
        <p:nvSpPr>
          <p:cNvPr id="21" name="Google Shape;21;p5"/>
          <p:cNvSpPr txBox="1">
            <a:spLocks noGrp="1"/>
          </p:cNvSpPr>
          <p:nvPr>
            <p:ph type="ctrTitle"/>
          </p:nvPr>
        </p:nvSpPr>
        <p:spPr>
          <a:xfrm>
            <a:off x="311708" y="744575"/>
            <a:ext cx="8520600" cy="2052600"/>
          </a:xfrm>
          <a:prstGeom prst="rect">
            <a:avLst/>
          </a:prstGeom>
          <a:noFill/>
          <a:ln>
            <a:noFill/>
          </a:ln>
        </p:spPr>
        <p:txBody>
          <a:bodyPr spcFirstLastPara="1" wrap="square" lIns="91425" tIns="91425" rIns="91425" bIns="91425" anchor="b" anchorCtr="0">
            <a:noAutofit/>
          </a:bodyPr>
          <a:lstStyle>
            <a:lvl1pPr lvl="0" algn="ctr">
              <a:lnSpc>
                <a:spcPct val="100000"/>
              </a:lnSpc>
              <a:spcBef>
                <a:spcPts val="0"/>
              </a:spcBef>
              <a:spcAft>
                <a:spcPts val="0"/>
              </a:spcAft>
              <a:buSzPts val="5200"/>
              <a:buNone/>
              <a:defRPr sz="5200"/>
            </a:lvl1pPr>
            <a:lvl2pPr lvl="1" algn="ctr">
              <a:lnSpc>
                <a:spcPct val="100000"/>
              </a:lnSpc>
              <a:spcBef>
                <a:spcPts val="0"/>
              </a:spcBef>
              <a:spcAft>
                <a:spcPts val="0"/>
              </a:spcAft>
              <a:buSzPts val="5200"/>
              <a:buNone/>
              <a:defRPr sz="5200"/>
            </a:lvl2pPr>
            <a:lvl3pPr lvl="2" algn="ctr">
              <a:lnSpc>
                <a:spcPct val="100000"/>
              </a:lnSpc>
              <a:spcBef>
                <a:spcPts val="0"/>
              </a:spcBef>
              <a:spcAft>
                <a:spcPts val="0"/>
              </a:spcAft>
              <a:buSzPts val="5200"/>
              <a:buNone/>
              <a:defRPr sz="5200"/>
            </a:lvl3pPr>
            <a:lvl4pPr lvl="3" algn="ctr">
              <a:lnSpc>
                <a:spcPct val="100000"/>
              </a:lnSpc>
              <a:spcBef>
                <a:spcPts val="0"/>
              </a:spcBef>
              <a:spcAft>
                <a:spcPts val="0"/>
              </a:spcAft>
              <a:buSzPts val="5200"/>
              <a:buNone/>
              <a:defRPr sz="5200"/>
            </a:lvl4pPr>
            <a:lvl5pPr lvl="4" algn="ctr">
              <a:lnSpc>
                <a:spcPct val="100000"/>
              </a:lnSpc>
              <a:spcBef>
                <a:spcPts val="0"/>
              </a:spcBef>
              <a:spcAft>
                <a:spcPts val="0"/>
              </a:spcAft>
              <a:buSzPts val="5200"/>
              <a:buNone/>
              <a:defRPr sz="5200"/>
            </a:lvl5pPr>
            <a:lvl6pPr lvl="5" algn="ctr">
              <a:lnSpc>
                <a:spcPct val="100000"/>
              </a:lnSpc>
              <a:spcBef>
                <a:spcPts val="0"/>
              </a:spcBef>
              <a:spcAft>
                <a:spcPts val="0"/>
              </a:spcAft>
              <a:buSzPts val="5200"/>
              <a:buNone/>
              <a:defRPr sz="5200"/>
            </a:lvl6pPr>
            <a:lvl7pPr lvl="6" algn="ctr">
              <a:lnSpc>
                <a:spcPct val="100000"/>
              </a:lnSpc>
              <a:spcBef>
                <a:spcPts val="0"/>
              </a:spcBef>
              <a:spcAft>
                <a:spcPts val="0"/>
              </a:spcAft>
              <a:buSzPts val="5200"/>
              <a:buNone/>
              <a:defRPr sz="5200"/>
            </a:lvl7pPr>
            <a:lvl8pPr lvl="7" algn="ctr">
              <a:lnSpc>
                <a:spcPct val="100000"/>
              </a:lnSpc>
              <a:spcBef>
                <a:spcPts val="0"/>
              </a:spcBef>
              <a:spcAft>
                <a:spcPts val="0"/>
              </a:spcAft>
              <a:buSzPts val="5200"/>
              <a:buNone/>
              <a:defRPr sz="5200"/>
            </a:lvl8pPr>
            <a:lvl9pPr lvl="8" algn="ctr">
              <a:lnSpc>
                <a:spcPct val="100000"/>
              </a:lnSpc>
              <a:spcBef>
                <a:spcPts val="0"/>
              </a:spcBef>
              <a:spcAft>
                <a:spcPts val="0"/>
              </a:spcAft>
              <a:buSzPts val="5200"/>
              <a:buNone/>
              <a:defRPr sz="5200"/>
            </a:lvl9pPr>
          </a:lstStyle>
          <a:p>
            <a:endParaRPr/>
          </a:p>
        </p:txBody>
      </p:sp>
      <p:sp>
        <p:nvSpPr>
          <p:cNvPr id="22" name="Google Shape;22;p5"/>
          <p:cNvSpPr txBox="1">
            <a:spLocks noGrp="1"/>
          </p:cNvSpPr>
          <p:nvPr>
            <p:ph type="subTitle" idx="1"/>
          </p:nvPr>
        </p:nvSpPr>
        <p:spPr>
          <a:xfrm>
            <a:off x="311700" y="2834125"/>
            <a:ext cx="8520600" cy="792600"/>
          </a:xfrm>
          <a:prstGeom prst="rect">
            <a:avLst/>
          </a:prstGeom>
          <a:noFill/>
          <a:ln>
            <a:noFill/>
          </a:ln>
        </p:spPr>
        <p:txBody>
          <a:bodyPr spcFirstLastPara="1" wrap="square" lIns="91425" tIns="91425" rIns="91425" bIns="91425" anchor="t" anchorCtr="0">
            <a:noAutofit/>
          </a:bodyPr>
          <a:lstStyle>
            <a:lvl1pPr lvl="0" algn="ctr">
              <a:lnSpc>
                <a:spcPct val="100000"/>
              </a:lnSpc>
              <a:spcBef>
                <a:spcPts val="0"/>
              </a:spcBef>
              <a:spcAft>
                <a:spcPts val="0"/>
              </a:spcAft>
              <a:buSzPts val="2800"/>
              <a:buNone/>
              <a:defRPr sz="2800"/>
            </a:lvl1pPr>
            <a:lvl2pPr lvl="1" algn="ctr">
              <a:lnSpc>
                <a:spcPct val="100000"/>
              </a:lnSpc>
              <a:spcBef>
                <a:spcPts val="0"/>
              </a:spcBef>
              <a:spcAft>
                <a:spcPts val="0"/>
              </a:spcAft>
              <a:buSzPts val="2800"/>
              <a:buNone/>
              <a:defRPr sz="2800"/>
            </a:lvl2pPr>
            <a:lvl3pPr lvl="2" algn="ctr">
              <a:lnSpc>
                <a:spcPct val="100000"/>
              </a:lnSpc>
              <a:spcBef>
                <a:spcPts val="0"/>
              </a:spcBef>
              <a:spcAft>
                <a:spcPts val="0"/>
              </a:spcAft>
              <a:buSzPts val="2800"/>
              <a:buNone/>
              <a:defRPr sz="2800"/>
            </a:lvl3pPr>
            <a:lvl4pPr lvl="3" algn="ctr">
              <a:lnSpc>
                <a:spcPct val="100000"/>
              </a:lnSpc>
              <a:spcBef>
                <a:spcPts val="0"/>
              </a:spcBef>
              <a:spcAft>
                <a:spcPts val="0"/>
              </a:spcAft>
              <a:buSzPts val="2800"/>
              <a:buNone/>
              <a:defRPr sz="2800"/>
            </a:lvl4pPr>
            <a:lvl5pPr lvl="4" algn="ctr">
              <a:lnSpc>
                <a:spcPct val="100000"/>
              </a:lnSpc>
              <a:spcBef>
                <a:spcPts val="0"/>
              </a:spcBef>
              <a:spcAft>
                <a:spcPts val="0"/>
              </a:spcAft>
              <a:buSzPts val="2800"/>
              <a:buNone/>
              <a:defRPr sz="2800"/>
            </a:lvl5pPr>
            <a:lvl6pPr lvl="5" algn="ctr">
              <a:lnSpc>
                <a:spcPct val="100000"/>
              </a:lnSpc>
              <a:spcBef>
                <a:spcPts val="0"/>
              </a:spcBef>
              <a:spcAft>
                <a:spcPts val="0"/>
              </a:spcAft>
              <a:buSzPts val="2800"/>
              <a:buNone/>
              <a:defRPr sz="2800"/>
            </a:lvl6pPr>
            <a:lvl7pPr lvl="6" algn="ctr">
              <a:lnSpc>
                <a:spcPct val="100000"/>
              </a:lnSpc>
              <a:spcBef>
                <a:spcPts val="0"/>
              </a:spcBef>
              <a:spcAft>
                <a:spcPts val="0"/>
              </a:spcAft>
              <a:buSzPts val="2800"/>
              <a:buNone/>
              <a:defRPr sz="2800"/>
            </a:lvl7pPr>
            <a:lvl8pPr lvl="7" algn="ctr">
              <a:lnSpc>
                <a:spcPct val="100000"/>
              </a:lnSpc>
              <a:spcBef>
                <a:spcPts val="0"/>
              </a:spcBef>
              <a:spcAft>
                <a:spcPts val="0"/>
              </a:spcAft>
              <a:buSzPts val="2800"/>
              <a:buNone/>
              <a:defRPr sz="2800"/>
            </a:lvl8pPr>
            <a:lvl9pPr lvl="8" algn="ctr">
              <a:lnSpc>
                <a:spcPct val="100000"/>
              </a:lnSpc>
              <a:spcBef>
                <a:spcPts val="0"/>
              </a:spcBef>
              <a:spcAft>
                <a:spcPts val="0"/>
              </a:spcAft>
              <a:buSzPts val="2800"/>
              <a:buNone/>
              <a:defRPr sz="2800"/>
            </a:lvl9pPr>
          </a:lstStyle>
          <a:p>
            <a:endParaRPr/>
          </a:p>
        </p:txBody>
      </p:sp>
      <p:sp>
        <p:nvSpPr>
          <p:cNvPr id="23" name="Google Shape;23;p5"/>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24"/>
        <p:cNvGrpSpPr/>
        <p:nvPr/>
      </p:nvGrpSpPr>
      <p:grpSpPr>
        <a:xfrm>
          <a:off x="0" y="0"/>
          <a:ext cx="0" cy="0"/>
          <a:chOff x="0" y="0"/>
          <a:chExt cx="0" cy="0"/>
        </a:xfrm>
      </p:grpSpPr>
      <p:sp>
        <p:nvSpPr>
          <p:cNvPr id="25" name="Google Shape;25;p6"/>
          <p:cNvSpPr txBox="1">
            <a:spLocks noGrp="1"/>
          </p:cNvSpPr>
          <p:nvPr>
            <p:ph type="title"/>
          </p:nvPr>
        </p:nvSpPr>
        <p:spPr>
          <a:xfrm>
            <a:off x="311700" y="2150850"/>
            <a:ext cx="8520600" cy="841800"/>
          </a:xfrm>
          <a:prstGeom prst="rect">
            <a:avLst/>
          </a:prstGeom>
          <a:noFill/>
          <a:ln>
            <a:noFill/>
          </a:ln>
        </p:spPr>
        <p:txBody>
          <a:bodyPr spcFirstLastPara="1" wrap="square" lIns="91425" tIns="91425" rIns="91425" bIns="91425" anchor="ctr" anchorCtr="0">
            <a:noAutofit/>
          </a:bodyPr>
          <a:lstStyle>
            <a:lvl1pPr lvl="0" algn="ctr">
              <a:lnSpc>
                <a:spcPct val="100000"/>
              </a:lnSpc>
              <a:spcBef>
                <a:spcPts val="0"/>
              </a:spcBef>
              <a:spcAft>
                <a:spcPts val="0"/>
              </a:spcAft>
              <a:buSzPts val="3600"/>
              <a:buNone/>
              <a:defRPr sz="3600"/>
            </a:lvl1pPr>
            <a:lvl2pPr lvl="1" algn="ctr">
              <a:lnSpc>
                <a:spcPct val="100000"/>
              </a:lnSpc>
              <a:spcBef>
                <a:spcPts val="0"/>
              </a:spcBef>
              <a:spcAft>
                <a:spcPts val="0"/>
              </a:spcAft>
              <a:buSzPts val="3600"/>
              <a:buNone/>
              <a:defRPr sz="3600"/>
            </a:lvl2pPr>
            <a:lvl3pPr lvl="2" algn="ctr">
              <a:lnSpc>
                <a:spcPct val="100000"/>
              </a:lnSpc>
              <a:spcBef>
                <a:spcPts val="0"/>
              </a:spcBef>
              <a:spcAft>
                <a:spcPts val="0"/>
              </a:spcAft>
              <a:buSzPts val="3600"/>
              <a:buNone/>
              <a:defRPr sz="3600"/>
            </a:lvl3pPr>
            <a:lvl4pPr lvl="3" algn="ctr">
              <a:lnSpc>
                <a:spcPct val="100000"/>
              </a:lnSpc>
              <a:spcBef>
                <a:spcPts val="0"/>
              </a:spcBef>
              <a:spcAft>
                <a:spcPts val="0"/>
              </a:spcAft>
              <a:buSzPts val="3600"/>
              <a:buNone/>
              <a:defRPr sz="3600"/>
            </a:lvl4pPr>
            <a:lvl5pPr lvl="4" algn="ctr">
              <a:lnSpc>
                <a:spcPct val="100000"/>
              </a:lnSpc>
              <a:spcBef>
                <a:spcPts val="0"/>
              </a:spcBef>
              <a:spcAft>
                <a:spcPts val="0"/>
              </a:spcAft>
              <a:buSzPts val="3600"/>
              <a:buNone/>
              <a:defRPr sz="3600"/>
            </a:lvl5pPr>
            <a:lvl6pPr lvl="5" algn="ctr">
              <a:lnSpc>
                <a:spcPct val="100000"/>
              </a:lnSpc>
              <a:spcBef>
                <a:spcPts val="0"/>
              </a:spcBef>
              <a:spcAft>
                <a:spcPts val="0"/>
              </a:spcAft>
              <a:buSzPts val="3600"/>
              <a:buNone/>
              <a:defRPr sz="3600"/>
            </a:lvl6pPr>
            <a:lvl7pPr lvl="6" algn="ctr">
              <a:lnSpc>
                <a:spcPct val="100000"/>
              </a:lnSpc>
              <a:spcBef>
                <a:spcPts val="0"/>
              </a:spcBef>
              <a:spcAft>
                <a:spcPts val="0"/>
              </a:spcAft>
              <a:buSzPts val="3600"/>
              <a:buNone/>
              <a:defRPr sz="3600"/>
            </a:lvl7pPr>
            <a:lvl8pPr lvl="7" algn="ctr">
              <a:lnSpc>
                <a:spcPct val="100000"/>
              </a:lnSpc>
              <a:spcBef>
                <a:spcPts val="0"/>
              </a:spcBef>
              <a:spcAft>
                <a:spcPts val="0"/>
              </a:spcAft>
              <a:buSzPts val="3600"/>
              <a:buNone/>
              <a:defRPr sz="3600"/>
            </a:lvl8pPr>
            <a:lvl9pPr lvl="8" algn="ctr">
              <a:lnSpc>
                <a:spcPct val="100000"/>
              </a:lnSpc>
              <a:spcBef>
                <a:spcPts val="0"/>
              </a:spcBef>
              <a:spcAft>
                <a:spcPts val="0"/>
              </a:spcAft>
              <a:buSzPts val="3600"/>
              <a:buNone/>
              <a:defRPr sz="3600"/>
            </a:lvl9pPr>
          </a:lstStyle>
          <a:p>
            <a:endParaRPr/>
          </a:p>
        </p:txBody>
      </p:sp>
      <p:sp>
        <p:nvSpPr>
          <p:cNvPr id="26" name="Google Shape;26;p6"/>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27"/>
        <p:cNvGrpSpPr/>
        <p:nvPr/>
      </p:nvGrpSpPr>
      <p:grpSpPr>
        <a:xfrm>
          <a:off x="0" y="0"/>
          <a:ext cx="0" cy="0"/>
          <a:chOff x="0" y="0"/>
          <a:chExt cx="0" cy="0"/>
        </a:xfrm>
      </p:grpSpPr>
      <p:sp>
        <p:nvSpPr>
          <p:cNvPr id="28" name="Google Shape;28;p7"/>
          <p:cNvSpPr txBox="1">
            <a:spLocks noGrp="1"/>
          </p:cNvSpPr>
          <p:nvPr>
            <p:ph type="title"/>
          </p:nvPr>
        </p:nvSpPr>
        <p:spPr>
          <a:xfrm>
            <a:off x="311700" y="445025"/>
            <a:ext cx="8520600" cy="572700"/>
          </a:xfrm>
          <a:prstGeom prst="rect">
            <a:avLst/>
          </a:prstGeom>
          <a:noFill/>
          <a:ln>
            <a:noFill/>
          </a:ln>
        </p:spPr>
        <p:txBody>
          <a:bodyPr spcFirstLastPara="1" wrap="square" lIns="91425" tIns="91425" rIns="91425" bIns="91425" anchor="t" anchorCtr="0">
            <a:noAutofit/>
          </a:bodyPr>
          <a:lstStyle>
            <a:lvl1pPr lvl="0" algn="l">
              <a:lnSpc>
                <a:spcPct val="100000"/>
              </a:lnSpc>
              <a:spcBef>
                <a:spcPts val="0"/>
              </a:spcBef>
              <a:spcAft>
                <a:spcPts val="0"/>
              </a:spcAft>
              <a:buSzPts val="2800"/>
              <a:buNone/>
              <a:defRPr/>
            </a:lvl1pPr>
            <a:lvl2pPr lvl="1" algn="l">
              <a:lnSpc>
                <a:spcPct val="100000"/>
              </a:lnSpc>
              <a:spcBef>
                <a:spcPts val="0"/>
              </a:spcBef>
              <a:spcAft>
                <a:spcPts val="0"/>
              </a:spcAft>
              <a:buSzPts val="2800"/>
              <a:buNone/>
              <a:defRPr/>
            </a:lvl2pPr>
            <a:lvl3pPr lvl="2" algn="l">
              <a:lnSpc>
                <a:spcPct val="100000"/>
              </a:lnSpc>
              <a:spcBef>
                <a:spcPts val="0"/>
              </a:spcBef>
              <a:spcAft>
                <a:spcPts val="0"/>
              </a:spcAft>
              <a:buSzPts val="2800"/>
              <a:buNone/>
              <a:defRPr/>
            </a:lvl3pPr>
            <a:lvl4pPr lvl="3" algn="l">
              <a:lnSpc>
                <a:spcPct val="100000"/>
              </a:lnSpc>
              <a:spcBef>
                <a:spcPts val="0"/>
              </a:spcBef>
              <a:spcAft>
                <a:spcPts val="0"/>
              </a:spcAft>
              <a:buSzPts val="2800"/>
              <a:buNone/>
              <a:defRPr/>
            </a:lvl4pPr>
            <a:lvl5pPr lvl="4" algn="l">
              <a:lnSpc>
                <a:spcPct val="100000"/>
              </a:lnSpc>
              <a:spcBef>
                <a:spcPts val="0"/>
              </a:spcBef>
              <a:spcAft>
                <a:spcPts val="0"/>
              </a:spcAft>
              <a:buSzPts val="2800"/>
              <a:buNone/>
              <a:defRPr/>
            </a:lvl5pPr>
            <a:lvl6pPr lvl="5" algn="l">
              <a:lnSpc>
                <a:spcPct val="100000"/>
              </a:lnSpc>
              <a:spcBef>
                <a:spcPts val="0"/>
              </a:spcBef>
              <a:spcAft>
                <a:spcPts val="0"/>
              </a:spcAft>
              <a:buSzPts val="2800"/>
              <a:buNone/>
              <a:defRPr/>
            </a:lvl6pPr>
            <a:lvl7pPr lvl="6" algn="l">
              <a:lnSpc>
                <a:spcPct val="100000"/>
              </a:lnSpc>
              <a:spcBef>
                <a:spcPts val="0"/>
              </a:spcBef>
              <a:spcAft>
                <a:spcPts val="0"/>
              </a:spcAft>
              <a:buSzPts val="2800"/>
              <a:buNone/>
              <a:defRPr/>
            </a:lvl7pPr>
            <a:lvl8pPr lvl="7" algn="l">
              <a:lnSpc>
                <a:spcPct val="100000"/>
              </a:lnSpc>
              <a:spcBef>
                <a:spcPts val="0"/>
              </a:spcBef>
              <a:spcAft>
                <a:spcPts val="0"/>
              </a:spcAft>
              <a:buSzPts val="2800"/>
              <a:buNone/>
              <a:defRPr/>
            </a:lvl8pPr>
            <a:lvl9pPr lvl="8" algn="l">
              <a:lnSpc>
                <a:spcPct val="100000"/>
              </a:lnSpc>
              <a:spcBef>
                <a:spcPts val="0"/>
              </a:spcBef>
              <a:spcAft>
                <a:spcPts val="0"/>
              </a:spcAft>
              <a:buSzPts val="2800"/>
              <a:buNone/>
              <a:defRPr/>
            </a:lvl9pPr>
          </a:lstStyle>
          <a:p>
            <a:endParaRPr/>
          </a:p>
        </p:txBody>
      </p:sp>
      <p:sp>
        <p:nvSpPr>
          <p:cNvPr id="29" name="Google Shape;29;p7"/>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One column text">
  <p:cSld name="ONE_COLUMN_TEXT">
    <p:spTree>
      <p:nvGrpSpPr>
        <p:cNvPr id="1" name="Shape 30"/>
        <p:cNvGrpSpPr/>
        <p:nvPr/>
      </p:nvGrpSpPr>
      <p:grpSpPr>
        <a:xfrm>
          <a:off x="0" y="0"/>
          <a:ext cx="0" cy="0"/>
          <a:chOff x="0" y="0"/>
          <a:chExt cx="0" cy="0"/>
        </a:xfrm>
      </p:grpSpPr>
      <p:sp>
        <p:nvSpPr>
          <p:cNvPr id="31" name="Google Shape;31;p8"/>
          <p:cNvSpPr txBox="1">
            <a:spLocks noGrp="1"/>
          </p:cNvSpPr>
          <p:nvPr>
            <p:ph type="title"/>
          </p:nvPr>
        </p:nvSpPr>
        <p:spPr>
          <a:xfrm>
            <a:off x="311700" y="555600"/>
            <a:ext cx="2808000" cy="755700"/>
          </a:xfrm>
          <a:prstGeom prst="rect">
            <a:avLst/>
          </a:prstGeom>
          <a:noFill/>
          <a:ln>
            <a:noFill/>
          </a:ln>
        </p:spPr>
        <p:txBody>
          <a:bodyPr spcFirstLastPara="1" wrap="square" lIns="91425" tIns="91425" rIns="91425" bIns="91425" anchor="b" anchorCtr="0">
            <a:noAutofit/>
          </a:bodyPr>
          <a:lstStyle>
            <a:lvl1pPr lvl="0" algn="l">
              <a:lnSpc>
                <a:spcPct val="100000"/>
              </a:lnSpc>
              <a:spcBef>
                <a:spcPts val="0"/>
              </a:spcBef>
              <a:spcAft>
                <a:spcPts val="0"/>
              </a:spcAft>
              <a:buSzPts val="2400"/>
              <a:buNone/>
              <a:defRPr sz="2400"/>
            </a:lvl1pPr>
            <a:lvl2pPr lvl="1" algn="l">
              <a:lnSpc>
                <a:spcPct val="100000"/>
              </a:lnSpc>
              <a:spcBef>
                <a:spcPts val="0"/>
              </a:spcBef>
              <a:spcAft>
                <a:spcPts val="0"/>
              </a:spcAft>
              <a:buSzPts val="2400"/>
              <a:buNone/>
              <a:defRPr sz="2400"/>
            </a:lvl2pPr>
            <a:lvl3pPr lvl="2" algn="l">
              <a:lnSpc>
                <a:spcPct val="100000"/>
              </a:lnSpc>
              <a:spcBef>
                <a:spcPts val="0"/>
              </a:spcBef>
              <a:spcAft>
                <a:spcPts val="0"/>
              </a:spcAft>
              <a:buSzPts val="2400"/>
              <a:buNone/>
              <a:defRPr sz="2400"/>
            </a:lvl3pPr>
            <a:lvl4pPr lvl="3" algn="l">
              <a:lnSpc>
                <a:spcPct val="100000"/>
              </a:lnSpc>
              <a:spcBef>
                <a:spcPts val="0"/>
              </a:spcBef>
              <a:spcAft>
                <a:spcPts val="0"/>
              </a:spcAft>
              <a:buSzPts val="2400"/>
              <a:buNone/>
              <a:defRPr sz="2400"/>
            </a:lvl4pPr>
            <a:lvl5pPr lvl="4" algn="l">
              <a:lnSpc>
                <a:spcPct val="100000"/>
              </a:lnSpc>
              <a:spcBef>
                <a:spcPts val="0"/>
              </a:spcBef>
              <a:spcAft>
                <a:spcPts val="0"/>
              </a:spcAft>
              <a:buSzPts val="2400"/>
              <a:buNone/>
              <a:defRPr sz="2400"/>
            </a:lvl5pPr>
            <a:lvl6pPr lvl="5" algn="l">
              <a:lnSpc>
                <a:spcPct val="100000"/>
              </a:lnSpc>
              <a:spcBef>
                <a:spcPts val="0"/>
              </a:spcBef>
              <a:spcAft>
                <a:spcPts val="0"/>
              </a:spcAft>
              <a:buSzPts val="2400"/>
              <a:buNone/>
              <a:defRPr sz="2400"/>
            </a:lvl6pPr>
            <a:lvl7pPr lvl="6" algn="l">
              <a:lnSpc>
                <a:spcPct val="100000"/>
              </a:lnSpc>
              <a:spcBef>
                <a:spcPts val="0"/>
              </a:spcBef>
              <a:spcAft>
                <a:spcPts val="0"/>
              </a:spcAft>
              <a:buSzPts val="2400"/>
              <a:buNone/>
              <a:defRPr sz="2400"/>
            </a:lvl7pPr>
            <a:lvl8pPr lvl="7" algn="l">
              <a:lnSpc>
                <a:spcPct val="100000"/>
              </a:lnSpc>
              <a:spcBef>
                <a:spcPts val="0"/>
              </a:spcBef>
              <a:spcAft>
                <a:spcPts val="0"/>
              </a:spcAft>
              <a:buSzPts val="2400"/>
              <a:buNone/>
              <a:defRPr sz="2400"/>
            </a:lvl8pPr>
            <a:lvl9pPr lvl="8" algn="l">
              <a:lnSpc>
                <a:spcPct val="100000"/>
              </a:lnSpc>
              <a:spcBef>
                <a:spcPts val="0"/>
              </a:spcBef>
              <a:spcAft>
                <a:spcPts val="0"/>
              </a:spcAft>
              <a:buSzPts val="2400"/>
              <a:buNone/>
              <a:defRPr sz="2400"/>
            </a:lvl9pPr>
          </a:lstStyle>
          <a:p>
            <a:endParaRPr/>
          </a:p>
        </p:txBody>
      </p:sp>
      <p:sp>
        <p:nvSpPr>
          <p:cNvPr id="32" name="Google Shape;32;p8"/>
          <p:cNvSpPr txBox="1">
            <a:spLocks noGrp="1"/>
          </p:cNvSpPr>
          <p:nvPr>
            <p:ph type="body" idx="1"/>
          </p:nvPr>
        </p:nvSpPr>
        <p:spPr>
          <a:xfrm>
            <a:off x="311700" y="1389600"/>
            <a:ext cx="2808000" cy="3179400"/>
          </a:xfrm>
          <a:prstGeom prst="rect">
            <a:avLst/>
          </a:prstGeom>
          <a:noFill/>
          <a:ln>
            <a:noFill/>
          </a:ln>
        </p:spPr>
        <p:txBody>
          <a:bodyPr spcFirstLastPara="1" wrap="square" lIns="91425" tIns="91425" rIns="91425" bIns="91425" anchor="t" anchorCtr="0">
            <a:noAutofit/>
          </a:bodyPr>
          <a:lstStyle>
            <a:lvl1pPr marL="457200" lvl="0" indent="-304800" algn="l">
              <a:lnSpc>
                <a:spcPct val="115000"/>
              </a:lnSpc>
              <a:spcBef>
                <a:spcPts val="0"/>
              </a:spcBef>
              <a:spcAft>
                <a:spcPts val="0"/>
              </a:spcAft>
              <a:buSzPts val="1200"/>
              <a:buChar char="●"/>
              <a:defRPr sz="1200"/>
            </a:lvl1pPr>
            <a:lvl2pPr marL="914400" lvl="1" indent="-304800" algn="l">
              <a:lnSpc>
                <a:spcPct val="115000"/>
              </a:lnSpc>
              <a:spcBef>
                <a:spcPts val="1600"/>
              </a:spcBef>
              <a:spcAft>
                <a:spcPts val="0"/>
              </a:spcAft>
              <a:buSzPts val="1200"/>
              <a:buChar char="○"/>
              <a:defRPr sz="1200"/>
            </a:lvl2pPr>
            <a:lvl3pPr marL="1371600" lvl="2" indent="-304800" algn="l">
              <a:lnSpc>
                <a:spcPct val="115000"/>
              </a:lnSpc>
              <a:spcBef>
                <a:spcPts val="1600"/>
              </a:spcBef>
              <a:spcAft>
                <a:spcPts val="0"/>
              </a:spcAft>
              <a:buSzPts val="1200"/>
              <a:buChar char="■"/>
              <a:defRPr sz="1200"/>
            </a:lvl3pPr>
            <a:lvl4pPr marL="1828800" lvl="3" indent="-304800" algn="l">
              <a:lnSpc>
                <a:spcPct val="115000"/>
              </a:lnSpc>
              <a:spcBef>
                <a:spcPts val="1600"/>
              </a:spcBef>
              <a:spcAft>
                <a:spcPts val="0"/>
              </a:spcAft>
              <a:buSzPts val="1200"/>
              <a:buChar char="●"/>
              <a:defRPr sz="1200"/>
            </a:lvl4pPr>
            <a:lvl5pPr marL="2286000" lvl="4" indent="-304800" algn="l">
              <a:lnSpc>
                <a:spcPct val="115000"/>
              </a:lnSpc>
              <a:spcBef>
                <a:spcPts val="1600"/>
              </a:spcBef>
              <a:spcAft>
                <a:spcPts val="0"/>
              </a:spcAft>
              <a:buSzPts val="1200"/>
              <a:buChar char="○"/>
              <a:defRPr sz="1200"/>
            </a:lvl5pPr>
            <a:lvl6pPr marL="2743200" lvl="5" indent="-304800" algn="l">
              <a:lnSpc>
                <a:spcPct val="115000"/>
              </a:lnSpc>
              <a:spcBef>
                <a:spcPts val="1600"/>
              </a:spcBef>
              <a:spcAft>
                <a:spcPts val="0"/>
              </a:spcAft>
              <a:buSzPts val="1200"/>
              <a:buChar char="■"/>
              <a:defRPr sz="1200"/>
            </a:lvl6pPr>
            <a:lvl7pPr marL="3200400" lvl="6" indent="-304800" algn="l">
              <a:lnSpc>
                <a:spcPct val="115000"/>
              </a:lnSpc>
              <a:spcBef>
                <a:spcPts val="1600"/>
              </a:spcBef>
              <a:spcAft>
                <a:spcPts val="0"/>
              </a:spcAft>
              <a:buSzPts val="1200"/>
              <a:buChar char="●"/>
              <a:defRPr sz="1200"/>
            </a:lvl7pPr>
            <a:lvl8pPr marL="3657600" lvl="7" indent="-304800" algn="l">
              <a:lnSpc>
                <a:spcPct val="115000"/>
              </a:lnSpc>
              <a:spcBef>
                <a:spcPts val="1600"/>
              </a:spcBef>
              <a:spcAft>
                <a:spcPts val="0"/>
              </a:spcAft>
              <a:buSzPts val="1200"/>
              <a:buChar char="○"/>
              <a:defRPr sz="1200"/>
            </a:lvl8pPr>
            <a:lvl9pPr marL="4114800" lvl="8" indent="-304800" algn="l">
              <a:lnSpc>
                <a:spcPct val="115000"/>
              </a:lnSpc>
              <a:spcBef>
                <a:spcPts val="1600"/>
              </a:spcBef>
              <a:spcAft>
                <a:spcPts val="1600"/>
              </a:spcAft>
              <a:buSzPts val="1200"/>
              <a:buChar char="■"/>
              <a:defRPr sz="1200"/>
            </a:lvl9pPr>
          </a:lstStyle>
          <a:p>
            <a:endParaRPr/>
          </a:p>
        </p:txBody>
      </p:sp>
      <p:sp>
        <p:nvSpPr>
          <p:cNvPr id="33" name="Google Shape;33;p8"/>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Main point">
  <p:cSld name="MAIN_POINT">
    <p:spTree>
      <p:nvGrpSpPr>
        <p:cNvPr id="1" name="Shape 34"/>
        <p:cNvGrpSpPr/>
        <p:nvPr/>
      </p:nvGrpSpPr>
      <p:grpSpPr>
        <a:xfrm>
          <a:off x="0" y="0"/>
          <a:ext cx="0" cy="0"/>
          <a:chOff x="0" y="0"/>
          <a:chExt cx="0" cy="0"/>
        </a:xfrm>
      </p:grpSpPr>
      <p:sp>
        <p:nvSpPr>
          <p:cNvPr id="35" name="Google Shape;35;p9"/>
          <p:cNvSpPr txBox="1">
            <a:spLocks noGrp="1"/>
          </p:cNvSpPr>
          <p:nvPr>
            <p:ph type="title"/>
          </p:nvPr>
        </p:nvSpPr>
        <p:spPr>
          <a:xfrm>
            <a:off x="490250" y="450150"/>
            <a:ext cx="6367800" cy="4090800"/>
          </a:xfrm>
          <a:prstGeom prst="rect">
            <a:avLst/>
          </a:prstGeom>
          <a:noFill/>
          <a:ln>
            <a:noFill/>
          </a:ln>
        </p:spPr>
        <p:txBody>
          <a:bodyPr spcFirstLastPara="1" wrap="square" lIns="91425" tIns="91425" rIns="91425" bIns="91425" anchor="ctr" anchorCtr="0">
            <a:noAutofit/>
          </a:bodyPr>
          <a:lstStyle>
            <a:lvl1pPr lvl="0" algn="l">
              <a:lnSpc>
                <a:spcPct val="100000"/>
              </a:lnSpc>
              <a:spcBef>
                <a:spcPts val="0"/>
              </a:spcBef>
              <a:spcAft>
                <a:spcPts val="0"/>
              </a:spcAft>
              <a:buSzPts val="4800"/>
              <a:buNone/>
              <a:defRPr sz="4800"/>
            </a:lvl1pPr>
            <a:lvl2pPr lvl="1" algn="l">
              <a:lnSpc>
                <a:spcPct val="100000"/>
              </a:lnSpc>
              <a:spcBef>
                <a:spcPts val="0"/>
              </a:spcBef>
              <a:spcAft>
                <a:spcPts val="0"/>
              </a:spcAft>
              <a:buSzPts val="4800"/>
              <a:buNone/>
              <a:defRPr sz="4800"/>
            </a:lvl2pPr>
            <a:lvl3pPr lvl="2" algn="l">
              <a:lnSpc>
                <a:spcPct val="100000"/>
              </a:lnSpc>
              <a:spcBef>
                <a:spcPts val="0"/>
              </a:spcBef>
              <a:spcAft>
                <a:spcPts val="0"/>
              </a:spcAft>
              <a:buSzPts val="4800"/>
              <a:buNone/>
              <a:defRPr sz="4800"/>
            </a:lvl3pPr>
            <a:lvl4pPr lvl="3" algn="l">
              <a:lnSpc>
                <a:spcPct val="100000"/>
              </a:lnSpc>
              <a:spcBef>
                <a:spcPts val="0"/>
              </a:spcBef>
              <a:spcAft>
                <a:spcPts val="0"/>
              </a:spcAft>
              <a:buSzPts val="4800"/>
              <a:buNone/>
              <a:defRPr sz="4800"/>
            </a:lvl4pPr>
            <a:lvl5pPr lvl="4" algn="l">
              <a:lnSpc>
                <a:spcPct val="100000"/>
              </a:lnSpc>
              <a:spcBef>
                <a:spcPts val="0"/>
              </a:spcBef>
              <a:spcAft>
                <a:spcPts val="0"/>
              </a:spcAft>
              <a:buSzPts val="4800"/>
              <a:buNone/>
              <a:defRPr sz="4800"/>
            </a:lvl5pPr>
            <a:lvl6pPr lvl="5" algn="l">
              <a:lnSpc>
                <a:spcPct val="100000"/>
              </a:lnSpc>
              <a:spcBef>
                <a:spcPts val="0"/>
              </a:spcBef>
              <a:spcAft>
                <a:spcPts val="0"/>
              </a:spcAft>
              <a:buSzPts val="4800"/>
              <a:buNone/>
              <a:defRPr sz="4800"/>
            </a:lvl6pPr>
            <a:lvl7pPr lvl="6" algn="l">
              <a:lnSpc>
                <a:spcPct val="100000"/>
              </a:lnSpc>
              <a:spcBef>
                <a:spcPts val="0"/>
              </a:spcBef>
              <a:spcAft>
                <a:spcPts val="0"/>
              </a:spcAft>
              <a:buSzPts val="4800"/>
              <a:buNone/>
              <a:defRPr sz="4800"/>
            </a:lvl7pPr>
            <a:lvl8pPr lvl="7" algn="l">
              <a:lnSpc>
                <a:spcPct val="100000"/>
              </a:lnSpc>
              <a:spcBef>
                <a:spcPts val="0"/>
              </a:spcBef>
              <a:spcAft>
                <a:spcPts val="0"/>
              </a:spcAft>
              <a:buSzPts val="4800"/>
              <a:buNone/>
              <a:defRPr sz="4800"/>
            </a:lvl8pPr>
            <a:lvl9pPr lvl="8" algn="l">
              <a:lnSpc>
                <a:spcPct val="100000"/>
              </a:lnSpc>
              <a:spcBef>
                <a:spcPts val="0"/>
              </a:spcBef>
              <a:spcAft>
                <a:spcPts val="0"/>
              </a:spcAft>
              <a:buSzPts val="4800"/>
              <a:buNone/>
              <a:defRPr sz="4800"/>
            </a:lvl9pPr>
          </a:lstStyle>
          <a:p>
            <a:endParaRPr/>
          </a:p>
        </p:txBody>
      </p:sp>
      <p:sp>
        <p:nvSpPr>
          <p:cNvPr id="36" name="Google Shape;36;p9"/>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Section title and description">
  <p:cSld name="SECTION_TITLE_AND_DESCRIPTION">
    <p:spTree>
      <p:nvGrpSpPr>
        <p:cNvPr id="1" name="Shape 37"/>
        <p:cNvGrpSpPr/>
        <p:nvPr/>
      </p:nvGrpSpPr>
      <p:grpSpPr>
        <a:xfrm>
          <a:off x="0" y="0"/>
          <a:ext cx="0" cy="0"/>
          <a:chOff x="0" y="0"/>
          <a:chExt cx="0" cy="0"/>
        </a:xfrm>
      </p:grpSpPr>
      <p:sp>
        <p:nvSpPr>
          <p:cNvPr id="38" name="Google Shape;38;p10"/>
          <p:cNvSpPr/>
          <p:nvPr/>
        </p:nvSpPr>
        <p:spPr>
          <a:xfrm>
            <a:off x="4572000" y="-125"/>
            <a:ext cx="4572000" cy="5143500"/>
          </a:xfrm>
          <a:prstGeom prst="rect">
            <a:avLst/>
          </a:prstGeom>
          <a:solidFill>
            <a:schemeClr val="lt2"/>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39" name="Google Shape;39;p10"/>
          <p:cNvSpPr txBox="1">
            <a:spLocks noGrp="1"/>
          </p:cNvSpPr>
          <p:nvPr>
            <p:ph type="title"/>
          </p:nvPr>
        </p:nvSpPr>
        <p:spPr>
          <a:xfrm>
            <a:off x="265500" y="1233175"/>
            <a:ext cx="4045200" cy="1482300"/>
          </a:xfrm>
          <a:prstGeom prst="rect">
            <a:avLst/>
          </a:prstGeom>
          <a:noFill/>
          <a:ln>
            <a:noFill/>
          </a:ln>
        </p:spPr>
        <p:txBody>
          <a:bodyPr spcFirstLastPara="1" wrap="square" lIns="91425" tIns="91425" rIns="91425" bIns="91425" anchor="b" anchorCtr="0">
            <a:noAutofit/>
          </a:bodyPr>
          <a:lstStyle>
            <a:lvl1pPr lvl="0" algn="ctr">
              <a:lnSpc>
                <a:spcPct val="100000"/>
              </a:lnSpc>
              <a:spcBef>
                <a:spcPts val="0"/>
              </a:spcBef>
              <a:spcAft>
                <a:spcPts val="0"/>
              </a:spcAft>
              <a:buSzPts val="4200"/>
              <a:buNone/>
              <a:defRPr sz="4200"/>
            </a:lvl1pPr>
            <a:lvl2pPr lvl="1" algn="ctr">
              <a:lnSpc>
                <a:spcPct val="100000"/>
              </a:lnSpc>
              <a:spcBef>
                <a:spcPts val="0"/>
              </a:spcBef>
              <a:spcAft>
                <a:spcPts val="0"/>
              </a:spcAft>
              <a:buSzPts val="4200"/>
              <a:buNone/>
              <a:defRPr sz="4200"/>
            </a:lvl2pPr>
            <a:lvl3pPr lvl="2" algn="ctr">
              <a:lnSpc>
                <a:spcPct val="100000"/>
              </a:lnSpc>
              <a:spcBef>
                <a:spcPts val="0"/>
              </a:spcBef>
              <a:spcAft>
                <a:spcPts val="0"/>
              </a:spcAft>
              <a:buSzPts val="4200"/>
              <a:buNone/>
              <a:defRPr sz="4200"/>
            </a:lvl3pPr>
            <a:lvl4pPr lvl="3" algn="ctr">
              <a:lnSpc>
                <a:spcPct val="100000"/>
              </a:lnSpc>
              <a:spcBef>
                <a:spcPts val="0"/>
              </a:spcBef>
              <a:spcAft>
                <a:spcPts val="0"/>
              </a:spcAft>
              <a:buSzPts val="4200"/>
              <a:buNone/>
              <a:defRPr sz="4200"/>
            </a:lvl4pPr>
            <a:lvl5pPr lvl="4" algn="ctr">
              <a:lnSpc>
                <a:spcPct val="100000"/>
              </a:lnSpc>
              <a:spcBef>
                <a:spcPts val="0"/>
              </a:spcBef>
              <a:spcAft>
                <a:spcPts val="0"/>
              </a:spcAft>
              <a:buSzPts val="4200"/>
              <a:buNone/>
              <a:defRPr sz="4200"/>
            </a:lvl5pPr>
            <a:lvl6pPr lvl="5" algn="ctr">
              <a:lnSpc>
                <a:spcPct val="100000"/>
              </a:lnSpc>
              <a:spcBef>
                <a:spcPts val="0"/>
              </a:spcBef>
              <a:spcAft>
                <a:spcPts val="0"/>
              </a:spcAft>
              <a:buSzPts val="4200"/>
              <a:buNone/>
              <a:defRPr sz="4200"/>
            </a:lvl6pPr>
            <a:lvl7pPr lvl="6" algn="ctr">
              <a:lnSpc>
                <a:spcPct val="100000"/>
              </a:lnSpc>
              <a:spcBef>
                <a:spcPts val="0"/>
              </a:spcBef>
              <a:spcAft>
                <a:spcPts val="0"/>
              </a:spcAft>
              <a:buSzPts val="4200"/>
              <a:buNone/>
              <a:defRPr sz="4200"/>
            </a:lvl7pPr>
            <a:lvl8pPr lvl="7" algn="ctr">
              <a:lnSpc>
                <a:spcPct val="100000"/>
              </a:lnSpc>
              <a:spcBef>
                <a:spcPts val="0"/>
              </a:spcBef>
              <a:spcAft>
                <a:spcPts val="0"/>
              </a:spcAft>
              <a:buSzPts val="4200"/>
              <a:buNone/>
              <a:defRPr sz="4200"/>
            </a:lvl8pPr>
            <a:lvl9pPr lvl="8" algn="ctr">
              <a:lnSpc>
                <a:spcPct val="100000"/>
              </a:lnSpc>
              <a:spcBef>
                <a:spcPts val="0"/>
              </a:spcBef>
              <a:spcAft>
                <a:spcPts val="0"/>
              </a:spcAft>
              <a:buSzPts val="4200"/>
              <a:buNone/>
              <a:defRPr sz="4200"/>
            </a:lvl9pPr>
          </a:lstStyle>
          <a:p>
            <a:endParaRPr/>
          </a:p>
        </p:txBody>
      </p:sp>
      <p:sp>
        <p:nvSpPr>
          <p:cNvPr id="40" name="Google Shape;40;p10"/>
          <p:cNvSpPr txBox="1">
            <a:spLocks noGrp="1"/>
          </p:cNvSpPr>
          <p:nvPr>
            <p:ph type="subTitle" idx="1"/>
          </p:nvPr>
        </p:nvSpPr>
        <p:spPr>
          <a:xfrm>
            <a:off x="265500" y="2803075"/>
            <a:ext cx="4045200" cy="1235100"/>
          </a:xfrm>
          <a:prstGeom prst="rect">
            <a:avLst/>
          </a:prstGeom>
          <a:noFill/>
          <a:ln>
            <a:noFill/>
          </a:ln>
        </p:spPr>
        <p:txBody>
          <a:bodyPr spcFirstLastPara="1" wrap="square" lIns="91425" tIns="91425" rIns="91425" bIns="91425" anchor="t" anchorCtr="0">
            <a:noAutofit/>
          </a:bodyPr>
          <a:lstStyle>
            <a:lvl1pPr lvl="0" algn="ctr">
              <a:lnSpc>
                <a:spcPct val="100000"/>
              </a:lnSpc>
              <a:spcBef>
                <a:spcPts val="0"/>
              </a:spcBef>
              <a:spcAft>
                <a:spcPts val="0"/>
              </a:spcAft>
              <a:buSzPts val="2100"/>
              <a:buNone/>
              <a:defRPr sz="2100"/>
            </a:lvl1pPr>
            <a:lvl2pPr lvl="1" algn="ctr">
              <a:lnSpc>
                <a:spcPct val="100000"/>
              </a:lnSpc>
              <a:spcBef>
                <a:spcPts val="0"/>
              </a:spcBef>
              <a:spcAft>
                <a:spcPts val="0"/>
              </a:spcAft>
              <a:buSzPts val="2100"/>
              <a:buNone/>
              <a:defRPr sz="2100"/>
            </a:lvl2pPr>
            <a:lvl3pPr lvl="2" algn="ctr">
              <a:lnSpc>
                <a:spcPct val="100000"/>
              </a:lnSpc>
              <a:spcBef>
                <a:spcPts val="0"/>
              </a:spcBef>
              <a:spcAft>
                <a:spcPts val="0"/>
              </a:spcAft>
              <a:buSzPts val="2100"/>
              <a:buNone/>
              <a:defRPr sz="2100"/>
            </a:lvl3pPr>
            <a:lvl4pPr lvl="3" algn="ctr">
              <a:lnSpc>
                <a:spcPct val="100000"/>
              </a:lnSpc>
              <a:spcBef>
                <a:spcPts val="0"/>
              </a:spcBef>
              <a:spcAft>
                <a:spcPts val="0"/>
              </a:spcAft>
              <a:buSzPts val="2100"/>
              <a:buNone/>
              <a:defRPr sz="2100"/>
            </a:lvl4pPr>
            <a:lvl5pPr lvl="4" algn="ctr">
              <a:lnSpc>
                <a:spcPct val="100000"/>
              </a:lnSpc>
              <a:spcBef>
                <a:spcPts val="0"/>
              </a:spcBef>
              <a:spcAft>
                <a:spcPts val="0"/>
              </a:spcAft>
              <a:buSzPts val="2100"/>
              <a:buNone/>
              <a:defRPr sz="2100"/>
            </a:lvl5pPr>
            <a:lvl6pPr lvl="5" algn="ctr">
              <a:lnSpc>
                <a:spcPct val="100000"/>
              </a:lnSpc>
              <a:spcBef>
                <a:spcPts val="0"/>
              </a:spcBef>
              <a:spcAft>
                <a:spcPts val="0"/>
              </a:spcAft>
              <a:buSzPts val="2100"/>
              <a:buNone/>
              <a:defRPr sz="2100"/>
            </a:lvl6pPr>
            <a:lvl7pPr lvl="6" algn="ctr">
              <a:lnSpc>
                <a:spcPct val="100000"/>
              </a:lnSpc>
              <a:spcBef>
                <a:spcPts val="0"/>
              </a:spcBef>
              <a:spcAft>
                <a:spcPts val="0"/>
              </a:spcAft>
              <a:buSzPts val="2100"/>
              <a:buNone/>
              <a:defRPr sz="2100"/>
            </a:lvl7pPr>
            <a:lvl8pPr lvl="7" algn="ctr">
              <a:lnSpc>
                <a:spcPct val="100000"/>
              </a:lnSpc>
              <a:spcBef>
                <a:spcPts val="0"/>
              </a:spcBef>
              <a:spcAft>
                <a:spcPts val="0"/>
              </a:spcAft>
              <a:buSzPts val="2100"/>
              <a:buNone/>
              <a:defRPr sz="2100"/>
            </a:lvl8pPr>
            <a:lvl9pPr lvl="8" algn="ctr">
              <a:lnSpc>
                <a:spcPct val="100000"/>
              </a:lnSpc>
              <a:spcBef>
                <a:spcPts val="0"/>
              </a:spcBef>
              <a:spcAft>
                <a:spcPts val="0"/>
              </a:spcAft>
              <a:buSzPts val="2100"/>
              <a:buNone/>
              <a:defRPr sz="2100"/>
            </a:lvl9pPr>
          </a:lstStyle>
          <a:p>
            <a:endParaRPr/>
          </a:p>
        </p:txBody>
      </p:sp>
      <p:sp>
        <p:nvSpPr>
          <p:cNvPr id="41" name="Google Shape;41;p10"/>
          <p:cNvSpPr txBox="1">
            <a:spLocks noGrp="1"/>
          </p:cNvSpPr>
          <p:nvPr>
            <p:ph type="body" idx="2"/>
          </p:nvPr>
        </p:nvSpPr>
        <p:spPr>
          <a:xfrm>
            <a:off x="4939500" y="724075"/>
            <a:ext cx="3837000" cy="3695100"/>
          </a:xfrm>
          <a:prstGeom prst="rect">
            <a:avLst/>
          </a:prstGeom>
          <a:noFill/>
          <a:ln>
            <a:noFill/>
          </a:ln>
        </p:spPr>
        <p:txBody>
          <a:bodyPr spcFirstLastPara="1" wrap="square" lIns="91425" tIns="91425" rIns="91425" bIns="91425" anchor="ctr" anchorCtr="0">
            <a:noAutofit/>
          </a:bodyPr>
          <a:lstStyle>
            <a:lvl1pPr marL="457200" lvl="0" indent="-342900" algn="l">
              <a:lnSpc>
                <a:spcPct val="115000"/>
              </a:lnSpc>
              <a:spcBef>
                <a:spcPts val="0"/>
              </a:spcBef>
              <a:spcAft>
                <a:spcPts val="0"/>
              </a:spcAft>
              <a:buSzPts val="1800"/>
              <a:buChar char="●"/>
              <a:defRPr/>
            </a:lvl1pPr>
            <a:lvl2pPr marL="914400" lvl="1" indent="-317500" algn="l">
              <a:lnSpc>
                <a:spcPct val="115000"/>
              </a:lnSpc>
              <a:spcBef>
                <a:spcPts val="1600"/>
              </a:spcBef>
              <a:spcAft>
                <a:spcPts val="0"/>
              </a:spcAft>
              <a:buSzPts val="1400"/>
              <a:buChar char="○"/>
              <a:defRPr/>
            </a:lvl2pPr>
            <a:lvl3pPr marL="1371600" lvl="2" indent="-317500" algn="l">
              <a:lnSpc>
                <a:spcPct val="115000"/>
              </a:lnSpc>
              <a:spcBef>
                <a:spcPts val="1600"/>
              </a:spcBef>
              <a:spcAft>
                <a:spcPts val="0"/>
              </a:spcAft>
              <a:buSzPts val="1400"/>
              <a:buChar char="■"/>
              <a:defRPr/>
            </a:lvl3pPr>
            <a:lvl4pPr marL="1828800" lvl="3" indent="-317500" algn="l">
              <a:lnSpc>
                <a:spcPct val="115000"/>
              </a:lnSpc>
              <a:spcBef>
                <a:spcPts val="1600"/>
              </a:spcBef>
              <a:spcAft>
                <a:spcPts val="0"/>
              </a:spcAft>
              <a:buSzPts val="1400"/>
              <a:buChar char="●"/>
              <a:defRPr/>
            </a:lvl4pPr>
            <a:lvl5pPr marL="2286000" lvl="4" indent="-317500" algn="l">
              <a:lnSpc>
                <a:spcPct val="115000"/>
              </a:lnSpc>
              <a:spcBef>
                <a:spcPts val="1600"/>
              </a:spcBef>
              <a:spcAft>
                <a:spcPts val="0"/>
              </a:spcAft>
              <a:buSzPts val="1400"/>
              <a:buChar char="○"/>
              <a:defRPr/>
            </a:lvl5pPr>
            <a:lvl6pPr marL="2743200" lvl="5" indent="-317500" algn="l">
              <a:lnSpc>
                <a:spcPct val="115000"/>
              </a:lnSpc>
              <a:spcBef>
                <a:spcPts val="1600"/>
              </a:spcBef>
              <a:spcAft>
                <a:spcPts val="0"/>
              </a:spcAft>
              <a:buSzPts val="1400"/>
              <a:buChar char="■"/>
              <a:defRPr/>
            </a:lvl6pPr>
            <a:lvl7pPr marL="3200400" lvl="6" indent="-317500" algn="l">
              <a:lnSpc>
                <a:spcPct val="115000"/>
              </a:lnSpc>
              <a:spcBef>
                <a:spcPts val="1600"/>
              </a:spcBef>
              <a:spcAft>
                <a:spcPts val="0"/>
              </a:spcAft>
              <a:buSzPts val="1400"/>
              <a:buChar char="●"/>
              <a:defRPr/>
            </a:lvl7pPr>
            <a:lvl8pPr marL="3657600" lvl="7" indent="-317500" algn="l">
              <a:lnSpc>
                <a:spcPct val="115000"/>
              </a:lnSpc>
              <a:spcBef>
                <a:spcPts val="1600"/>
              </a:spcBef>
              <a:spcAft>
                <a:spcPts val="0"/>
              </a:spcAft>
              <a:buSzPts val="1400"/>
              <a:buChar char="○"/>
              <a:defRPr/>
            </a:lvl8pPr>
            <a:lvl9pPr marL="4114800" lvl="8" indent="-317500" algn="l">
              <a:lnSpc>
                <a:spcPct val="115000"/>
              </a:lnSpc>
              <a:spcBef>
                <a:spcPts val="1600"/>
              </a:spcBef>
              <a:spcAft>
                <a:spcPts val="1600"/>
              </a:spcAft>
              <a:buSzPts val="1400"/>
              <a:buChar char="■"/>
              <a:defRPr/>
            </a:lvl9pPr>
          </a:lstStyle>
          <a:p>
            <a:endParaRPr/>
          </a:p>
        </p:txBody>
      </p:sp>
      <p:sp>
        <p:nvSpPr>
          <p:cNvPr id="42" name="Google Shape;42;p10"/>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Caption">
  <p:cSld name="CAPTION_ONLY">
    <p:spTree>
      <p:nvGrpSpPr>
        <p:cNvPr id="1" name="Shape 43"/>
        <p:cNvGrpSpPr/>
        <p:nvPr/>
      </p:nvGrpSpPr>
      <p:grpSpPr>
        <a:xfrm>
          <a:off x="0" y="0"/>
          <a:ext cx="0" cy="0"/>
          <a:chOff x="0" y="0"/>
          <a:chExt cx="0" cy="0"/>
        </a:xfrm>
      </p:grpSpPr>
      <p:sp>
        <p:nvSpPr>
          <p:cNvPr id="44" name="Google Shape;44;p11"/>
          <p:cNvSpPr txBox="1">
            <a:spLocks noGrp="1"/>
          </p:cNvSpPr>
          <p:nvPr>
            <p:ph type="body" idx="1"/>
          </p:nvPr>
        </p:nvSpPr>
        <p:spPr>
          <a:xfrm>
            <a:off x="311700" y="4230575"/>
            <a:ext cx="5998800" cy="605100"/>
          </a:xfrm>
          <a:prstGeom prst="rect">
            <a:avLst/>
          </a:prstGeom>
          <a:noFill/>
          <a:ln>
            <a:noFill/>
          </a:ln>
        </p:spPr>
        <p:txBody>
          <a:bodyPr spcFirstLastPara="1" wrap="square" lIns="91425" tIns="91425" rIns="91425" bIns="91425" anchor="ctr" anchorCtr="0">
            <a:noAutofit/>
          </a:bodyPr>
          <a:lstStyle>
            <a:lvl1pPr marL="457200" lvl="0" indent="-228600" algn="l">
              <a:lnSpc>
                <a:spcPct val="100000"/>
              </a:lnSpc>
              <a:spcBef>
                <a:spcPts val="0"/>
              </a:spcBef>
              <a:spcAft>
                <a:spcPts val="0"/>
              </a:spcAft>
              <a:buSzPts val="1800"/>
              <a:buNone/>
              <a:defRPr/>
            </a:lvl1pPr>
          </a:lstStyle>
          <a:p>
            <a:endParaRPr/>
          </a:p>
        </p:txBody>
      </p:sp>
      <p:sp>
        <p:nvSpPr>
          <p:cNvPr id="45" name="Google Shape;45;p11"/>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Big number">
  <p:cSld name="BIG_NUMBER">
    <p:spTree>
      <p:nvGrpSpPr>
        <p:cNvPr id="1" name="Shape 46"/>
        <p:cNvGrpSpPr/>
        <p:nvPr/>
      </p:nvGrpSpPr>
      <p:grpSpPr>
        <a:xfrm>
          <a:off x="0" y="0"/>
          <a:ext cx="0" cy="0"/>
          <a:chOff x="0" y="0"/>
          <a:chExt cx="0" cy="0"/>
        </a:xfrm>
      </p:grpSpPr>
      <p:sp>
        <p:nvSpPr>
          <p:cNvPr id="47" name="Google Shape;47;p12"/>
          <p:cNvSpPr txBox="1">
            <a:spLocks noGrp="1"/>
          </p:cNvSpPr>
          <p:nvPr>
            <p:ph type="title" hasCustomPrompt="1"/>
          </p:nvPr>
        </p:nvSpPr>
        <p:spPr>
          <a:xfrm>
            <a:off x="311700" y="1106125"/>
            <a:ext cx="8520600" cy="1963500"/>
          </a:xfrm>
          <a:prstGeom prst="rect">
            <a:avLst/>
          </a:prstGeom>
          <a:noFill/>
          <a:ln>
            <a:noFill/>
          </a:ln>
        </p:spPr>
        <p:txBody>
          <a:bodyPr spcFirstLastPara="1" wrap="square" lIns="91425" tIns="91425" rIns="91425" bIns="91425" anchor="b" anchorCtr="0">
            <a:noAutofit/>
          </a:bodyPr>
          <a:lstStyle>
            <a:lvl1pPr lvl="0" algn="ctr">
              <a:lnSpc>
                <a:spcPct val="100000"/>
              </a:lnSpc>
              <a:spcBef>
                <a:spcPts val="0"/>
              </a:spcBef>
              <a:spcAft>
                <a:spcPts val="0"/>
              </a:spcAft>
              <a:buSzPts val="12000"/>
              <a:buNone/>
              <a:defRPr sz="12000"/>
            </a:lvl1pPr>
            <a:lvl2pPr lvl="1" algn="ctr">
              <a:lnSpc>
                <a:spcPct val="100000"/>
              </a:lnSpc>
              <a:spcBef>
                <a:spcPts val="0"/>
              </a:spcBef>
              <a:spcAft>
                <a:spcPts val="0"/>
              </a:spcAft>
              <a:buSzPts val="12000"/>
              <a:buNone/>
              <a:defRPr sz="12000"/>
            </a:lvl2pPr>
            <a:lvl3pPr lvl="2" algn="ctr">
              <a:lnSpc>
                <a:spcPct val="100000"/>
              </a:lnSpc>
              <a:spcBef>
                <a:spcPts val="0"/>
              </a:spcBef>
              <a:spcAft>
                <a:spcPts val="0"/>
              </a:spcAft>
              <a:buSzPts val="12000"/>
              <a:buNone/>
              <a:defRPr sz="12000"/>
            </a:lvl3pPr>
            <a:lvl4pPr lvl="3" algn="ctr">
              <a:lnSpc>
                <a:spcPct val="100000"/>
              </a:lnSpc>
              <a:spcBef>
                <a:spcPts val="0"/>
              </a:spcBef>
              <a:spcAft>
                <a:spcPts val="0"/>
              </a:spcAft>
              <a:buSzPts val="12000"/>
              <a:buNone/>
              <a:defRPr sz="12000"/>
            </a:lvl4pPr>
            <a:lvl5pPr lvl="4" algn="ctr">
              <a:lnSpc>
                <a:spcPct val="100000"/>
              </a:lnSpc>
              <a:spcBef>
                <a:spcPts val="0"/>
              </a:spcBef>
              <a:spcAft>
                <a:spcPts val="0"/>
              </a:spcAft>
              <a:buSzPts val="12000"/>
              <a:buNone/>
              <a:defRPr sz="12000"/>
            </a:lvl5pPr>
            <a:lvl6pPr lvl="5" algn="ctr">
              <a:lnSpc>
                <a:spcPct val="100000"/>
              </a:lnSpc>
              <a:spcBef>
                <a:spcPts val="0"/>
              </a:spcBef>
              <a:spcAft>
                <a:spcPts val="0"/>
              </a:spcAft>
              <a:buSzPts val="12000"/>
              <a:buNone/>
              <a:defRPr sz="12000"/>
            </a:lvl6pPr>
            <a:lvl7pPr lvl="6" algn="ctr">
              <a:lnSpc>
                <a:spcPct val="100000"/>
              </a:lnSpc>
              <a:spcBef>
                <a:spcPts val="0"/>
              </a:spcBef>
              <a:spcAft>
                <a:spcPts val="0"/>
              </a:spcAft>
              <a:buSzPts val="12000"/>
              <a:buNone/>
              <a:defRPr sz="12000"/>
            </a:lvl7pPr>
            <a:lvl8pPr lvl="7" algn="ctr">
              <a:lnSpc>
                <a:spcPct val="100000"/>
              </a:lnSpc>
              <a:spcBef>
                <a:spcPts val="0"/>
              </a:spcBef>
              <a:spcAft>
                <a:spcPts val="0"/>
              </a:spcAft>
              <a:buSzPts val="12000"/>
              <a:buNone/>
              <a:defRPr sz="12000"/>
            </a:lvl8pPr>
            <a:lvl9pPr lvl="8" algn="ctr">
              <a:lnSpc>
                <a:spcPct val="100000"/>
              </a:lnSpc>
              <a:spcBef>
                <a:spcPts val="0"/>
              </a:spcBef>
              <a:spcAft>
                <a:spcPts val="0"/>
              </a:spcAft>
              <a:buSzPts val="12000"/>
              <a:buNone/>
              <a:defRPr sz="12000"/>
            </a:lvl9pPr>
          </a:lstStyle>
          <a:p>
            <a:r>
              <a:t>xx%</a:t>
            </a:r>
          </a:p>
        </p:txBody>
      </p:sp>
      <p:sp>
        <p:nvSpPr>
          <p:cNvPr id="48" name="Google Shape;48;p12"/>
          <p:cNvSpPr txBox="1">
            <a:spLocks noGrp="1"/>
          </p:cNvSpPr>
          <p:nvPr>
            <p:ph type="body" idx="1"/>
          </p:nvPr>
        </p:nvSpPr>
        <p:spPr>
          <a:xfrm>
            <a:off x="311700" y="3152225"/>
            <a:ext cx="8520600" cy="1300800"/>
          </a:xfrm>
          <a:prstGeom prst="rect">
            <a:avLst/>
          </a:prstGeom>
          <a:noFill/>
          <a:ln>
            <a:noFill/>
          </a:ln>
        </p:spPr>
        <p:txBody>
          <a:bodyPr spcFirstLastPara="1" wrap="square" lIns="91425" tIns="91425" rIns="91425" bIns="91425" anchor="t" anchorCtr="0">
            <a:noAutofit/>
          </a:bodyPr>
          <a:lstStyle>
            <a:lvl1pPr marL="457200" lvl="0" indent="-342900" algn="ctr">
              <a:lnSpc>
                <a:spcPct val="115000"/>
              </a:lnSpc>
              <a:spcBef>
                <a:spcPts val="0"/>
              </a:spcBef>
              <a:spcAft>
                <a:spcPts val="0"/>
              </a:spcAft>
              <a:buSzPts val="1800"/>
              <a:buChar char="●"/>
              <a:defRPr/>
            </a:lvl1pPr>
            <a:lvl2pPr marL="914400" lvl="1" indent="-317500" algn="ctr">
              <a:lnSpc>
                <a:spcPct val="115000"/>
              </a:lnSpc>
              <a:spcBef>
                <a:spcPts val="1600"/>
              </a:spcBef>
              <a:spcAft>
                <a:spcPts val="0"/>
              </a:spcAft>
              <a:buSzPts val="1400"/>
              <a:buChar char="○"/>
              <a:defRPr/>
            </a:lvl2pPr>
            <a:lvl3pPr marL="1371600" lvl="2" indent="-317500" algn="ctr">
              <a:lnSpc>
                <a:spcPct val="115000"/>
              </a:lnSpc>
              <a:spcBef>
                <a:spcPts val="1600"/>
              </a:spcBef>
              <a:spcAft>
                <a:spcPts val="0"/>
              </a:spcAft>
              <a:buSzPts val="1400"/>
              <a:buChar char="■"/>
              <a:defRPr/>
            </a:lvl3pPr>
            <a:lvl4pPr marL="1828800" lvl="3" indent="-317500" algn="ctr">
              <a:lnSpc>
                <a:spcPct val="115000"/>
              </a:lnSpc>
              <a:spcBef>
                <a:spcPts val="1600"/>
              </a:spcBef>
              <a:spcAft>
                <a:spcPts val="0"/>
              </a:spcAft>
              <a:buSzPts val="1400"/>
              <a:buChar char="●"/>
              <a:defRPr/>
            </a:lvl4pPr>
            <a:lvl5pPr marL="2286000" lvl="4" indent="-317500" algn="ctr">
              <a:lnSpc>
                <a:spcPct val="115000"/>
              </a:lnSpc>
              <a:spcBef>
                <a:spcPts val="1600"/>
              </a:spcBef>
              <a:spcAft>
                <a:spcPts val="0"/>
              </a:spcAft>
              <a:buSzPts val="1400"/>
              <a:buChar char="○"/>
              <a:defRPr/>
            </a:lvl5pPr>
            <a:lvl6pPr marL="2743200" lvl="5" indent="-317500" algn="ctr">
              <a:lnSpc>
                <a:spcPct val="115000"/>
              </a:lnSpc>
              <a:spcBef>
                <a:spcPts val="1600"/>
              </a:spcBef>
              <a:spcAft>
                <a:spcPts val="0"/>
              </a:spcAft>
              <a:buSzPts val="1400"/>
              <a:buChar char="■"/>
              <a:defRPr/>
            </a:lvl6pPr>
            <a:lvl7pPr marL="3200400" lvl="6" indent="-317500" algn="ctr">
              <a:lnSpc>
                <a:spcPct val="115000"/>
              </a:lnSpc>
              <a:spcBef>
                <a:spcPts val="1600"/>
              </a:spcBef>
              <a:spcAft>
                <a:spcPts val="0"/>
              </a:spcAft>
              <a:buSzPts val="1400"/>
              <a:buChar char="●"/>
              <a:defRPr/>
            </a:lvl7pPr>
            <a:lvl8pPr marL="3657600" lvl="7" indent="-317500" algn="ctr">
              <a:lnSpc>
                <a:spcPct val="115000"/>
              </a:lnSpc>
              <a:spcBef>
                <a:spcPts val="1600"/>
              </a:spcBef>
              <a:spcAft>
                <a:spcPts val="0"/>
              </a:spcAft>
              <a:buSzPts val="1400"/>
              <a:buChar char="○"/>
              <a:defRPr/>
            </a:lvl8pPr>
            <a:lvl9pPr marL="4114800" lvl="8" indent="-317500" algn="ctr">
              <a:lnSpc>
                <a:spcPct val="115000"/>
              </a:lnSpc>
              <a:spcBef>
                <a:spcPts val="1600"/>
              </a:spcBef>
              <a:spcAft>
                <a:spcPts val="1600"/>
              </a:spcAft>
              <a:buSzPts val="1400"/>
              <a:buChar char="■"/>
              <a:defRPr/>
            </a:lvl9pPr>
          </a:lstStyle>
          <a:p>
            <a:endParaRPr/>
          </a:p>
        </p:txBody>
      </p:sp>
      <p:sp>
        <p:nvSpPr>
          <p:cNvPr id="49" name="Google Shape;49;p12"/>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matchingName="Title and Content" type="obj">
  <p:cSld name="OBJECT">
    <p:spTree>
      <p:nvGrpSpPr>
        <p:cNvPr id="1" name="Shape 50"/>
        <p:cNvGrpSpPr/>
        <p:nvPr/>
      </p:nvGrpSpPr>
      <p:grpSpPr>
        <a:xfrm>
          <a:off x="0" y="0"/>
          <a:ext cx="0" cy="0"/>
          <a:chOff x="0" y="0"/>
          <a:chExt cx="0" cy="0"/>
        </a:xfrm>
      </p:grpSpPr>
      <p:sp>
        <p:nvSpPr>
          <p:cNvPr id="51" name="Google Shape;51;p13"/>
          <p:cNvSpPr txBox="1">
            <a:spLocks noGrp="1"/>
          </p:cNvSpPr>
          <p:nvPr>
            <p:ph type="title"/>
          </p:nvPr>
        </p:nvSpPr>
        <p:spPr>
          <a:xfrm>
            <a:off x="317500" y="541734"/>
            <a:ext cx="8637600" cy="571500"/>
          </a:xfrm>
          <a:prstGeom prst="rect">
            <a:avLst/>
          </a:prstGeom>
          <a:noFill/>
          <a:ln>
            <a:noFill/>
          </a:ln>
        </p:spPr>
        <p:txBody>
          <a:bodyPr spcFirstLastPara="1" wrap="square" lIns="91425" tIns="45700" rIns="91425" bIns="45700" anchor="b" anchorCtr="0">
            <a:noAutofit/>
          </a:bodyPr>
          <a:lstStyle>
            <a:lvl1pPr lvl="0" algn="l" rtl="0">
              <a:spcBef>
                <a:spcPts val="0"/>
              </a:spcBef>
              <a:spcAft>
                <a:spcPts val="0"/>
              </a:spcAft>
              <a:buSzPts val="2800"/>
              <a:buNone/>
              <a:defRPr/>
            </a:lvl1pPr>
            <a:lvl2pPr lvl="1" algn="l" rtl="0">
              <a:spcBef>
                <a:spcPts val="0"/>
              </a:spcBef>
              <a:spcAft>
                <a:spcPts val="0"/>
              </a:spcAft>
              <a:buSzPts val="2800"/>
              <a:buNone/>
              <a:defRPr/>
            </a:lvl2pPr>
            <a:lvl3pPr lvl="2" algn="l" rtl="0">
              <a:spcBef>
                <a:spcPts val="0"/>
              </a:spcBef>
              <a:spcAft>
                <a:spcPts val="0"/>
              </a:spcAft>
              <a:buSzPts val="2800"/>
              <a:buNone/>
              <a:defRPr/>
            </a:lvl3pPr>
            <a:lvl4pPr lvl="3" algn="l" rtl="0">
              <a:spcBef>
                <a:spcPts val="0"/>
              </a:spcBef>
              <a:spcAft>
                <a:spcPts val="0"/>
              </a:spcAft>
              <a:buSzPts val="2800"/>
              <a:buNone/>
              <a:defRPr/>
            </a:lvl4pPr>
            <a:lvl5pPr lvl="4" algn="l" rtl="0">
              <a:spcBef>
                <a:spcPts val="0"/>
              </a:spcBef>
              <a:spcAft>
                <a:spcPts val="0"/>
              </a:spcAft>
              <a:buSzPts val="2800"/>
              <a:buNone/>
              <a:defRPr/>
            </a:lvl5pPr>
            <a:lvl6pPr lvl="5" algn="l" rtl="0">
              <a:spcBef>
                <a:spcPts val="0"/>
              </a:spcBef>
              <a:spcAft>
                <a:spcPts val="0"/>
              </a:spcAft>
              <a:buSzPts val="2800"/>
              <a:buNone/>
              <a:defRPr/>
            </a:lvl6pPr>
            <a:lvl7pPr lvl="6" algn="l" rtl="0">
              <a:spcBef>
                <a:spcPts val="0"/>
              </a:spcBef>
              <a:spcAft>
                <a:spcPts val="0"/>
              </a:spcAft>
              <a:buSzPts val="2800"/>
              <a:buNone/>
              <a:defRPr/>
            </a:lvl7pPr>
            <a:lvl8pPr lvl="7" algn="l" rtl="0">
              <a:spcBef>
                <a:spcPts val="0"/>
              </a:spcBef>
              <a:spcAft>
                <a:spcPts val="0"/>
              </a:spcAft>
              <a:buSzPts val="2800"/>
              <a:buNone/>
              <a:defRPr/>
            </a:lvl8pPr>
            <a:lvl9pPr lvl="8" algn="l" rtl="0">
              <a:spcBef>
                <a:spcPts val="0"/>
              </a:spcBef>
              <a:spcAft>
                <a:spcPts val="0"/>
              </a:spcAft>
              <a:buSzPts val="2800"/>
              <a:buNone/>
              <a:defRPr/>
            </a:lvl9pPr>
          </a:lstStyle>
          <a:p>
            <a:endParaRPr/>
          </a:p>
        </p:txBody>
      </p:sp>
      <p:sp>
        <p:nvSpPr>
          <p:cNvPr id="52" name="Google Shape;52;p13"/>
          <p:cNvSpPr txBox="1">
            <a:spLocks noGrp="1"/>
          </p:cNvSpPr>
          <p:nvPr>
            <p:ph type="body" idx="1"/>
          </p:nvPr>
        </p:nvSpPr>
        <p:spPr>
          <a:xfrm>
            <a:off x="328612" y="1456134"/>
            <a:ext cx="8208900" cy="3086100"/>
          </a:xfrm>
          <a:prstGeom prst="rect">
            <a:avLst/>
          </a:prstGeom>
          <a:noFill/>
          <a:ln>
            <a:noFill/>
          </a:ln>
        </p:spPr>
        <p:txBody>
          <a:bodyPr spcFirstLastPara="1" wrap="square" lIns="91425" tIns="45700" rIns="91425" bIns="45700" anchor="t" anchorCtr="0">
            <a:noAutofit/>
          </a:bodyPr>
          <a:lstStyle>
            <a:lvl1pPr marL="457200" lvl="0" indent="-308610" algn="l" rtl="0">
              <a:spcBef>
                <a:spcPts val="360"/>
              </a:spcBef>
              <a:spcAft>
                <a:spcPts val="0"/>
              </a:spcAft>
              <a:buSzPts val="1260"/>
              <a:buChar char="●"/>
              <a:defRPr/>
            </a:lvl1pPr>
            <a:lvl2pPr marL="914400" lvl="1" indent="-302894" algn="l" rtl="0">
              <a:spcBef>
                <a:spcPts val="360"/>
              </a:spcBef>
              <a:spcAft>
                <a:spcPts val="0"/>
              </a:spcAft>
              <a:buSzPts val="1170"/>
              <a:buChar char="○"/>
              <a:defRPr/>
            </a:lvl2pPr>
            <a:lvl3pPr marL="1371600" lvl="2" indent="-302894" algn="l" rtl="0">
              <a:spcBef>
                <a:spcPts val="360"/>
              </a:spcBef>
              <a:spcAft>
                <a:spcPts val="0"/>
              </a:spcAft>
              <a:buSzPts val="1170"/>
              <a:buChar char="■"/>
              <a:defRPr/>
            </a:lvl3pPr>
            <a:lvl4pPr marL="1828800" lvl="3" indent="-314325" algn="l" rtl="0">
              <a:spcBef>
                <a:spcPts val="360"/>
              </a:spcBef>
              <a:spcAft>
                <a:spcPts val="0"/>
              </a:spcAft>
              <a:buSzPts val="1350"/>
              <a:buChar char="●"/>
              <a:defRPr/>
            </a:lvl4pPr>
            <a:lvl5pPr marL="2286000" lvl="4" indent="-302895" algn="l" rtl="0">
              <a:spcBef>
                <a:spcPts val="360"/>
              </a:spcBef>
              <a:spcAft>
                <a:spcPts val="0"/>
              </a:spcAft>
              <a:buSzPts val="1170"/>
              <a:buChar char="○"/>
              <a:defRPr/>
            </a:lvl5pPr>
            <a:lvl6pPr marL="2743200" lvl="5" indent="-342900" algn="l" rtl="0">
              <a:lnSpc>
                <a:spcPct val="90000"/>
              </a:lnSpc>
              <a:spcBef>
                <a:spcPts val="500"/>
              </a:spcBef>
              <a:spcAft>
                <a:spcPts val="0"/>
              </a:spcAft>
              <a:buClr>
                <a:schemeClr val="lt1"/>
              </a:buClr>
              <a:buSzPts val="1800"/>
              <a:buChar char="■"/>
              <a:defRPr/>
            </a:lvl6pPr>
            <a:lvl7pPr marL="3200400" lvl="6" indent="-342900" algn="l" rtl="0">
              <a:lnSpc>
                <a:spcPct val="90000"/>
              </a:lnSpc>
              <a:spcBef>
                <a:spcPts val="500"/>
              </a:spcBef>
              <a:spcAft>
                <a:spcPts val="0"/>
              </a:spcAft>
              <a:buClr>
                <a:schemeClr val="lt1"/>
              </a:buClr>
              <a:buSzPts val="1800"/>
              <a:buChar char="●"/>
              <a:defRPr/>
            </a:lvl7pPr>
            <a:lvl8pPr marL="3657600" lvl="7" indent="-342900" algn="l" rtl="0">
              <a:lnSpc>
                <a:spcPct val="90000"/>
              </a:lnSpc>
              <a:spcBef>
                <a:spcPts val="500"/>
              </a:spcBef>
              <a:spcAft>
                <a:spcPts val="0"/>
              </a:spcAft>
              <a:buClr>
                <a:schemeClr val="lt1"/>
              </a:buClr>
              <a:buSzPts val="1800"/>
              <a:buChar char="○"/>
              <a:defRPr/>
            </a:lvl8pPr>
            <a:lvl9pPr marL="4114800" lvl="8" indent="-342900" algn="l" rtl="0">
              <a:lnSpc>
                <a:spcPct val="90000"/>
              </a:lnSpc>
              <a:spcBef>
                <a:spcPts val="500"/>
              </a:spcBef>
              <a:spcAft>
                <a:spcPts val="1600"/>
              </a:spcAft>
              <a:buClr>
                <a:schemeClr val="lt1"/>
              </a:buClr>
              <a:buSzPts val="1800"/>
              <a:buChar char="■"/>
              <a:defRPr/>
            </a:lvl9pPr>
          </a:lstStyle>
          <a:p>
            <a:endParaRPr/>
          </a:p>
        </p:txBody>
      </p:sp>
      <p:sp>
        <p:nvSpPr>
          <p:cNvPr id="53" name="Google Shape;53;p13"/>
          <p:cNvSpPr txBox="1">
            <a:spLocks noGrp="1"/>
          </p:cNvSpPr>
          <p:nvPr>
            <p:ph type="dt" idx="10"/>
          </p:nvPr>
        </p:nvSpPr>
        <p:spPr>
          <a:xfrm>
            <a:off x="3433762" y="4757738"/>
            <a:ext cx="1905000" cy="342900"/>
          </a:xfrm>
          <a:prstGeom prst="rect">
            <a:avLst/>
          </a:prstGeom>
          <a:noFill/>
          <a:ln>
            <a:noFill/>
          </a:ln>
        </p:spPr>
        <p:txBody>
          <a:bodyPr spcFirstLastPara="1" wrap="square" lIns="91425" tIns="45700" rIns="91425" bIns="45700" anchor="b" anchorCtr="0">
            <a:noAutofit/>
          </a:bodyPr>
          <a:lstStyle>
            <a:lvl1pPr lvl="0" algn="l" rtl="0">
              <a:lnSpc>
                <a:spcPct val="100000"/>
              </a:lnSpc>
              <a:spcBef>
                <a:spcPts val="0"/>
              </a:spcBef>
              <a:spcAft>
                <a:spcPts val="0"/>
              </a:spcAft>
              <a:buSzPts val="1400"/>
              <a:buNone/>
              <a:defRPr/>
            </a:lvl1pPr>
            <a:lvl2pPr lvl="1" algn="l" rtl="0">
              <a:lnSpc>
                <a:spcPct val="100000"/>
              </a:lnSpc>
              <a:spcBef>
                <a:spcPts val="0"/>
              </a:spcBef>
              <a:spcAft>
                <a:spcPts val="0"/>
              </a:spcAft>
              <a:buSzPts val="1400"/>
              <a:buNone/>
              <a:defRPr/>
            </a:lvl2pPr>
            <a:lvl3pPr lvl="2" algn="l" rtl="0">
              <a:lnSpc>
                <a:spcPct val="100000"/>
              </a:lnSpc>
              <a:spcBef>
                <a:spcPts val="0"/>
              </a:spcBef>
              <a:spcAft>
                <a:spcPts val="0"/>
              </a:spcAft>
              <a:buSzPts val="1400"/>
              <a:buNone/>
              <a:defRPr/>
            </a:lvl3pPr>
            <a:lvl4pPr lvl="3" algn="l" rtl="0">
              <a:lnSpc>
                <a:spcPct val="100000"/>
              </a:lnSpc>
              <a:spcBef>
                <a:spcPts val="0"/>
              </a:spcBef>
              <a:spcAft>
                <a:spcPts val="0"/>
              </a:spcAft>
              <a:buSzPts val="1400"/>
              <a:buNone/>
              <a:defRPr/>
            </a:lvl4pPr>
            <a:lvl5pPr lvl="4" algn="l" rtl="0">
              <a:lnSpc>
                <a:spcPct val="100000"/>
              </a:lnSpc>
              <a:spcBef>
                <a:spcPts val="0"/>
              </a:spcBef>
              <a:spcAft>
                <a:spcPts val="0"/>
              </a:spcAft>
              <a:buSzPts val="1400"/>
              <a:buNone/>
              <a:defRPr/>
            </a:lvl5pPr>
            <a:lvl6pPr lvl="5" algn="l" rtl="0">
              <a:lnSpc>
                <a:spcPct val="100000"/>
              </a:lnSpc>
              <a:spcBef>
                <a:spcPts val="0"/>
              </a:spcBef>
              <a:spcAft>
                <a:spcPts val="0"/>
              </a:spcAft>
              <a:buSzPts val="1400"/>
              <a:buNone/>
              <a:defRPr/>
            </a:lvl6pPr>
            <a:lvl7pPr lvl="6" algn="l" rtl="0">
              <a:lnSpc>
                <a:spcPct val="100000"/>
              </a:lnSpc>
              <a:spcBef>
                <a:spcPts val="0"/>
              </a:spcBef>
              <a:spcAft>
                <a:spcPts val="0"/>
              </a:spcAft>
              <a:buSzPts val="1400"/>
              <a:buNone/>
              <a:defRPr/>
            </a:lvl7pPr>
            <a:lvl8pPr lvl="7" algn="l" rtl="0">
              <a:lnSpc>
                <a:spcPct val="100000"/>
              </a:lnSpc>
              <a:spcBef>
                <a:spcPts val="0"/>
              </a:spcBef>
              <a:spcAft>
                <a:spcPts val="0"/>
              </a:spcAft>
              <a:buSzPts val="1400"/>
              <a:buNone/>
              <a:defRPr/>
            </a:lvl8pPr>
            <a:lvl9pPr lvl="8" algn="l" rtl="0">
              <a:lnSpc>
                <a:spcPct val="100000"/>
              </a:lnSpc>
              <a:spcBef>
                <a:spcPts val="0"/>
              </a:spcBef>
              <a:spcAft>
                <a:spcPts val="0"/>
              </a:spcAft>
              <a:buSzPts val="1400"/>
              <a:buNone/>
              <a:defRPr/>
            </a:lvl9pPr>
          </a:lstStyle>
          <a:p>
            <a:endParaRPr/>
          </a:p>
        </p:txBody>
      </p:sp>
      <p:sp>
        <p:nvSpPr>
          <p:cNvPr id="54" name="Google Shape;54;p13"/>
          <p:cNvSpPr txBox="1">
            <a:spLocks noGrp="1"/>
          </p:cNvSpPr>
          <p:nvPr>
            <p:ph type="ftr" idx="11"/>
          </p:nvPr>
        </p:nvSpPr>
        <p:spPr>
          <a:xfrm>
            <a:off x="6108700" y="4757738"/>
            <a:ext cx="2895600" cy="342900"/>
          </a:xfrm>
          <a:prstGeom prst="rect">
            <a:avLst/>
          </a:prstGeom>
          <a:noFill/>
          <a:ln>
            <a:noFill/>
          </a:ln>
        </p:spPr>
        <p:txBody>
          <a:bodyPr spcFirstLastPara="1" wrap="square" lIns="91425" tIns="45700" rIns="91425" bIns="45700" anchor="b" anchorCtr="0">
            <a:noAutofit/>
          </a:bodyPr>
          <a:lstStyle>
            <a:lvl1pPr lvl="0" algn="l" rtl="0">
              <a:lnSpc>
                <a:spcPct val="100000"/>
              </a:lnSpc>
              <a:spcBef>
                <a:spcPts val="0"/>
              </a:spcBef>
              <a:spcAft>
                <a:spcPts val="0"/>
              </a:spcAft>
              <a:buSzPts val="1400"/>
              <a:buNone/>
              <a:defRPr/>
            </a:lvl1pPr>
            <a:lvl2pPr lvl="1" algn="l" rtl="0">
              <a:lnSpc>
                <a:spcPct val="100000"/>
              </a:lnSpc>
              <a:spcBef>
                <a:spcPts val="0"/>
              </a:spcBef>
              <a:spcAft>
                <a:spcPts val="0"/>
              </a:spcAft>
              <a:buSzPts val="1400"/>
              <a:buNone/>
              <a:defRPr/>
            </a:lvl2pPr>
            <a:lvl3pPr lvl="2" algn="l" rtl="0">
              <a:lnSpc>
                <a:spcPct val="100000"/>
              </a:lnSpc>
              <a:spcBef>
                <a:spcPts val="0"/>
              </a:spcBef>
              <a:spcAft>
                <a:spcPts val="0"/>
              </a:spcAft>
              <a:buSzPts val="1400"/>
              <a:buNone/>
              <a:defRPr/>
            </a:lvl3pPr>
            <a:lvl4pPr lvl="3" algn="l" rtl="0">
              <a:lnSpc>
                <a:spcPct val="100000"/>
              </a:lnSpc>
              <a:spcBef>
                <a:spcPts val="0"/>
              </a:spcBef>
              <a:spcAft>
                <a:spcPts val="0"/>
              </a:spcAft>
              <a:buSzPts val="1400"/>
              <a:buNone/>
              <a:defRPr/>
            </a:lvl4pPr>
            <a:lvl5pPr lvl="4" algn="l" rtl="0">
              <a:lnSpc>
                <a:spcPct val="100000"/>
              </a:lnSpc>
              <a:spcBef>
                <a:spcPts val="0"/>
              </a:spcBef>
              <a:spcAft>
                <a:spcPts val="0"/>
              </a:spcAft>
              <a:buSzPts val="1400"/>
              <a:buNone/>
              <a:defRPr/>
            </a:lvl5pPr>
            <a:lvl6pPr lvl="5" algn="l" rtl="0">
              <a:lnSpc>
                <a:spcPct val="100000"/>
              </a:lnSpc>
              <a:spcBef>
                <a:spcPts val="0"/>
              </a:spcBef>
              <a:spcAft>
                <a:spcPts val="0"/>
              </a:spcAft>
              <a:buSzPts val="1400"/>
              <a:buNone/>
              <a:defRPr/>
            </a:lvl6pPr>
            <a:lvl7pPr lvl="6" algn="l" rtl="0">
              <a:lnSpc>
                <a:spcPct val="100000"/>
              </a:lnSpc>
              <a:spcBef>
                <a:spcPts val="0"/>
              </a:spcBef>
              <a:spcAft>
                <a:spcPts val="0"/>
              </a:spcAft>
              <a:buSzPts val="1400"/>
              <a:buNone/>
              <a:defRPr/>
            </a:lvl7pPr>
            <a:lvl8pPr lvl="7" algn="l" rtl="0">
              <a:lnSpc>
                <a:spcPct val="100000"/>
              </a:lnSpc>
              <a:spcBef>
                <a:spcPts val="0"/>
              </a:spcBef>
              <a:spcAft>
                <a:spcPts val="0"/>
              </a:spcAft>
              <a:buSzPts val="1400"/>
              <a:buNone/>
              <a:defRPr/>
            </a:lvl8pPr>
            <a:lvl9pPr lvl="8" algn="l" rtl="0">
              <a:lnSpc>
                <a:spcPct val="100000"/>
              </a:lnSpc>
              <a:spcBef>
                <a:spcPts val="0"/>
              </a:spcBef>
              <a:spcAft>
                <a:spcPts val="0"/>
              </a:spcAft>
              <a:buSzPts val="1400"/>
              <a:buNone/>
              <a:defRPr/>
            </a:lvl9pPr>
          </a:lstStyle>
          <a:p>
            <a:endParaRPr/>
          </a:p>
        </p:txBody>
      </p:sp>
      <p:sp>
        <p:nvSpPr>
          <p:cNvPr id="55" name="Google Shape;55;p13"/>
          <p:cNvSpPr txBox="1">
            <a:spLocks noGrp="1"/>
          </p:cNvSpPr>
          <p:nvPr>
            <p:ph type="sldNum" idx="12"/>
          </p:nvPr>
        </p:nvSpPr>
        <p:spPr>
          <a:xfrm>
            <a:off x="146050" y="4770834"/>
            <a:ext cx="1905000" cy="342900"/>
          </a:xfrm>
          <a:prstGeom prst="rect">
            <a:avLst/>
          </a:prstGeom>
          <a:noFill/>
          <a:ln>
            <a:noFill/>
          </a:ln>
        </p:spPr>
        <p:txBody>
          <a:bodyPr spcFirstLastPara="1" wrap="square" lIns="91425" tIns="45700" rIns="91425" bIns="45700" anchor="b" anchorCtr="0">
            <a:noAutofit/>
          </a:bodyPr>
          <a:lstStyle>
            <a:lvl1pPr marL="0" marR="0" lvl="0" indent="0" algn="l" rtl="0">
              <a:lnSpc>
                <a:spcPct val="100000"/>
              </a:lnSpc>
              <a:spcBef>
                <a:spcPts val="0"/>
              </a:spcBef>
              <a:spcAft>
                <a:spcPts val="0"/>
              </a:spcAft>
              <a:buClr>
                <a:schemeClr val="lt1"/>
              </a:buClr>
              <a:buSzPts val="2400"/>
              <a:buFont typeface="Arial"/>
              <a:buNone/>
              <a:defRPr sz="2400" b="0" i="0" u="none" strike="noStrike" cap="none">
                <a:solidFill>
                  <a:schemeClr val="lt1"/>
                </a:solidFill>
                <a:latin typeface="Arial"/>
                <a:ea typeface="Arial"/>
                <a:cs typeface="Arial"/>
                <a:sym typeface="Arial"/>
              </a:defRPr>
            </a:lvl1pPr>
            <a:lvl2pPr marL="0" marR="0" lvl="1" indent="0" algn="l" rtl="0">
              <a:lnSpc>
                <a:spcPct val="100000"/>
              </a:lnSpc>
              <a:spcBef>
                <a:spcPts val="0"/>
              </a:spcBef>
              <a:spcAft>
                <a:spcPts val="0"/>
              </a:spcAft>
              <a:buClr>
                <a:schemeClr val="lt1"/>
              </a:buClr>
              <a:buSzPts val="2400"/>
              <a:buFont typeface="Arial"/>
              <a:buNone/>
              <a:defRPr sz="2400" b="0" i="0" u="none" strike="noStrike" cap="none">
                <a:solidFill>
                  <a:schemeClr val="lt1"/>
                </a:solidFill>
                <a:latin typeface="Arial"/>
                <a:ea typeface="Arial"/>
                <a:cs typeface="Arial"/>
                <a:sym typeface="Arial"/>
              </a:defRPr>
            </a:lvl2pPr>
            <a:lvl3pPr marL="0" marR="0" lvl="2" indent="0" algn="l" rtl="0">
              <a:lnSpc>
                <a:spcPct val="100000"/>
              </a:lnSpc>
              <a:spcBef>
                <a:spcPts val="0"/>
              </a:spcBef>
              <a:spcAft>
                <a:spcPts val="0"/>
              </a:spcAft>
              <a:buClr>
                <a:schemeClr val="lt1"/>
              </a:buClr>
              <a:buSzPts val="2400"/>
              <a:buFont typeface="Arial"/>
              <a:buNone/>
              <a:defRPr sz="2400" b="0" i="0" u="none" strike="noStrike" cap="none">
                <a:solidFill>
                  <a:schemeClr val="lt1"/>
                </a:solidFill>
                <a:latin typeface="Arial"/>
                <a:ea typeface="Arial"/>
                <a:cs typeface="Arial"/>
                <a:sym typeface="Arial"/>
              </a:defRPr>
            </a:lvl3pPr>
            <a:lvl4pPr marL="0" marR="0" lvl="3" indent="0" algn="l" rtl="0">
              <a:lnSpc>
                <a:spcPct val="100000"/>
              </a:lnSpc>
              <a:spcBef>
                <a:spcPts val="0"/>
              </a:spcBef>
              <a:spcAft>
                <a:spcPts val="0"/>
              </a:spcAft>
              <a:buClr>
                <a:schemeClr val="lt1"/>
              </a:buClr>
              <a:buSzPts val="2400"/>
              <a:buFont typeface="Arial"/>
              <a:buNone/>
              <a:defRPr sz="2400" b="0" i="0" u="none" strike="noStrike" cap="none">
                <a:solidFill>
                  <a:schemeClr val="lt1"/>
                </a:solidFill>
                <a:latin typeface="Arial"/>
                <a:ea typeface="Arial"/>
                <a:cs typeface="Arial"/>
                <a:sym typeface="Arial"/>
              </a:defRPr>
            </a:lvl4pPr>
            <a:lvl5pPr marL="0" marR="0" lvl="4" indent="0" algn="l" rtl="0">
              <a:lnSpc>
                <a:spcPct val="100000"/>
              </a:lnSpc>
              <a:spcBef>
                <a:spcPts val="0"/>
              </a:spcBef>
              <a:spcAft>
                <a:spcPts val="0"/>
              </a:spcAft>
              <a:buClr>
                <a:schemeClr val="lt1"/>
              </a:buClr>
              <a:buSzPts val="2400"/>
              <a:buFont typeface="Arial"/>
              <a:buNone/>
              <a:defRPr sz="2400" b="0" i="0" u="none" strike="noStrike" cap="none">
                <a:solidFill>
                  <a:schemeClr val="lt1"/>
                </a:solidFill>
                <a:latin typeface="Arial"/>
                <a:ea typeface="Arial"/>
                <a:cs typeface="Arial"/>
                <a:sym typeface="Arial"/>
              </a:defRPr>
            </a:lvl5pPr>
            <a:lvl6pPr marL="0" marR="0" lvl="5" indent="0" algn="l" rtl="0">
              <a:lnSpc>
                <a:spcPct val="100000"/>
              </a:lnSpc>
              <a:spcBef>
                <a:spcPts val="0"/>
              </a:spcBef>
              <a:spcAft>
                <a:spcPts val="0"/>
              </a:spcAft>
              <a:buClr>
                <a:schemeClr val="lt1"/>
              </a:buClr>
              <a:buSzPts val="2400"/>
              <a:buFont typeface="Arial"/>
              <a:buNone/>
              <a:defRPr sz="2400" b="0" i="0" u="none" strike="noStrike" cap="none">
                <a:solidFill>
                  <a:schemeClr val="lt1"/>
                </a:solidFill>
                <a:latin typeface="Arial"/>
                <a:ea typeface="Arial"/>
                <a:cs typeface="Arial"/>
                <a:sym typeface="Arial"/>
              </a:defRPr>
            </a:lvl6pPr>
            <a:lvl7pPr marL="0" marR="0" lvl="6" indent="0" algn="l" rtl="0">
              <a:lnSpc>
                <a:spcPct val="100000"/>
              </a:lnSpc>
              <a:spcBef>
                <a:spcPts val="0"/>
              </a:spcBef>
              <a:spcAft>
                <a:spcPts val="0"/>
              </a:spcAft>
              <a:buClr>
                <a:schemeClr val="lt1"/>
              </a:buClr>
              <a:buSzPts val="2400"/>
              <a:buFont typeface="Arial"/>
              <a:buNone/>
              <a:defRPr sz="2400" b="0" i="0" u="none" strike="noStrike" cap="none">
                <a:solidFill>
                  <a:schemeClr val="lt1"/>
                </a:solidFill>
                <a:latin typeface="Arial"/>
                <a:ea typeface="Arial"/>
                <a:cs typeface="Arial"/>
                <a:sym typeface="Arial"/>
              </a:defRPr>
            </a:lvl7pPr>
            <a:lvl8pPr marL="0" marR="0" lvl="7" indent="0" algn="l" rtl="0">
              <a:lnSpc>
                <a:spcPct val="100000"/>
              </a:lnSpc>
              <a:spcBef>
                <a:spcPts val="0"/>
              </a:spcBef>
              <a:spcAft>
                <a:spcPts val="0"/>
              </a:spcAft>
              <a:buClr>
                <a:schemeClr val="lt1"/>
              </a:buClr>
              <a:buSzPts val="2400"/>
              <a:buFont typeface="Arial"/>
              <a:buNone/>
              <a:defRPr sz="2400" b="0" i="0" u="none" strike="noStrike" cap="none">
                <a:solidFill>
                  <a:schemeClr val="lt1"/>
                </a:solidFill>
                <a:latin typeface="Arial"/>
                <a:ea typeface="Arial"/>
                <a:cs typeface="Arial"/>
                <a:sym typeface="Arial"/>
              </a:defRPr>
            </a:lvl8pPr>
            <a:lvl9pPr marL="0" marR="0" lvl="8" indent="0" algn="l" rtl="0">
              <a:lnSpc>
                <a:spcPct val="100000"/>
              </a:lnSpc>
              <a:spcBef>
                <a:spcPts val="0"/>
              </a:spcBef>
              <a:spcAft>
                <a:spcPts val="0"/>
              </a:spcAft>
              <a:buClr>
                <a:schemeClr val="lt1"/>
              </a:buClr>
              <a:buSzPts val="2400"/>
              <a:buFont typeface="Arial"/>
              <a:buNone/>
              <a:defRPr sz="2400" b="0" i="0" u="none" strike="noStrike" cap="none">
                <a:solidFill>
                  <a:schemeClr val="lt1"/>
                </a:solidFill>
                <a:latin typeface="Arial"/>
                <a:ea typeface="Arial"/>
                <a:cs typeface="Arial"/>
                <a:sym typeface="Arial"/>
              </a:defRPr>
            </a:lvl9pPr>
          </a:lstStyle>
          <a:p>
            <a:pPr marL="0" lvl="0" indent="0" algn="l" rtl="0">
              <a:spcBef>
                <a:spcPts val="0"/>
              </a:spcBef>
              <a:spcAft>
                <a:spcPts val="0"/>
              </a:spcAft>
              <a:buNone/>
            </a:pPr>
            <a:fld id="{00000000-1234-1234-1234-123412341234}" type="slidenum">
              <a:rPr lang="en-GB"/>
              <a:t>‹#›</a:t>
            </a:fld>
            <a:endParaRPr sz="1000">
              <a:solidFill>
                <a:schemeClr val="dk2"/>
              </a:solidFill>
            </a:endParaRP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matchingName="Title and Content" type="obj">
  <p:cSld name="OBJECT">
    <p:spTree>
      <p:nvGrpSpPr>
        <p:cNvPr id="1" name="Shape 65"/>
        <p:cNvGrpSpPr/>
        <p:nvPr/>
      </p:nvGrpSpPr>
      <p:grpSpPr>
        <a:xfrm>
          <a:off x="0" y="0"/>
          <a:ext cx="0" cy="0"/>
          <a:chOff x="0" y="0"/>
          <a:chExt cx="0" cy="0"/>
        </a:xfrm>
      </p:grpSpPr>
      <p:sp>
        <p:nvSpPr>
          <p:cNvPr id="66" name="Google Shape;66;p15"/>
          <p:cNvSpPr txBox="1">
            <a:spLocks noGrp="1"/>
          </p:cNvSpPr>
          <p:nvPr>
            <p:ph type="title"/>
          </p:nvPr>
        </p:nvSpPr>
        <p:spPr>
          <a:xfrm>
            <a:off x="317500" y="541734"/>
            <a:ext cx="8637600" cy="571500"/>
          </a:xfrm>
          <a:prstGeom prst="rect">
            <a:avLst/>
          </a:prstGeom>
          <a:noFill/>
          <a:ln>
            <a:noFill/>
          </a:ln>
        </p:spPr>
        <p:txBody>
          <a:bodyPr spcFirstLastPara="1" wrap="square" lIns="91425" tIns="45700" rIns="91425" bIns="45700" anchor="b" anchorCtr="0">
            <a:noAutofit/>
          </a:bodyPr>
          <a:lstStyle>
            <a:lvl1pPr lvl="0" algn="l" rtl="0">
              <a:spcBef>
                <a:spcPts val="0"/>
              </a:spcBef>
              <a:spcAft>
                <a:spcPts val="0"/>
              </a:spcAft>
              <a:buSzPts val="1400"/>
              <a:buNone/>
              <a:defRPr/>
            </a:lvl1pPr>
            <a:lvl2pPr lvl="1" algn="l" rtl="0">
              <a:spcBef>
                <a:spcPts val="0"/>
              </a:spcBef>
              <a:spcAft>
                <a:spcPts val="0"/>
              </a:spcAft>
              <a:buSzPts val="1400"/>
              <a:buNone/>
              <a:defRPr/>
            </a:lvl2pPr>
            <a:lvl3pPr lvl="2" algn="l" rtl="0">
              <a:spcBef>
                <a:spcPts val="0"/>
              </a:spcBef>
              <a:spcAft>
                <a:spcPts val="0"/>
              </a:spcAft>
              <a:buSzPts val="1400"/>
              <a:buNone/>
              <a:defRPr/>
            </a:lvl3pPr>
            <a:lvl4pPr lvl="3" algn="l" rtl="0">
              <a:spcBef>
                <a:spcPts val="0"/>
              </a:spcBef>
              <a:spcAft>
                <a:spcPts val="0"/>
              </a:spcAft>
              <a:buSzPts val="1400"/>
              <a:buNone/>
              <a:defRPr/>
            </a:lvl4pPr>
            <a:lvl5pPr lvl="4" algn="l" rtl="0">
              <a:spcBef>
                <a:spcPts val="0"/>
              </a:spcBef>
              <a:spcAft>
                <a:spcPts val="0"/>
              </a:spcAft>
              <a:buSzPts val="1400"/>
              <a:buNone/>
              <a:defRPr/>
            </a:lvl5pPr>
            <a:lvl6pPr lvl="5" algn="l" rtl="0">
              <a:spcBef>
                <a:spcPts val="0"/>
              </a:spcBef>
              <a:spcAft>
                <a:spcPts val="0"/>
              </a:spcAft>
              <a:buSzPts val="1400"/>
              <a:buNone/>
              <a:defRPr/>
            </a:lvl6pPr>
            <a:lvl7pPr lvl="6" algn="l" rtl="0">
              <a:spcBef>
                <a:spcPts val="0"/>
              </a:spcBef>
              <a:spcAft>
                <a:spcPts val="0"/>
              </a:spcAft>
              <a:buSzPts val="1400"/>
              <a:buNone/>
              <a:defRPr/>
            </a:lvl7pPr>
            <a:lvl8pPr lvl="7" algn="l" rtl="0">
              <a:spcBef>
                <a:spcPts val="0"/>
              </a:spcBef>
              <a:spcAft>
                <a:spcPts val="0"/>
              </a:spcAft>
              <a:buSzPts val="1400"/>
              <a:buNone/>
              <a:defRPr/>
            </a:lvl8pPr>
            <a:lvl9pPr lvl="8" algn="l" rtl="0">
              <a:spcBef>
                <a:spcPts val="0"/>
              </a:spcBef>
              <a:spcAft>
                <a:spcPts val="0"/>
              </a:spcAft>
              <a:buSzPts val="1400"/>
              <a:buNone/>
              <a:defRPr/>
            </a:lvl9pPr>
          </a:lstStyle>
          <a:p>
            <a:endParaRPr/>
          </a:p>
        </p:txBody>
      </p:sp>
      <p:sp>
        <p:nvSpPr>
          <p:cNvPr id="67" name="Google Shape;67;p15"/>
          <p:cNvSpPr txBox="1">
            <a:spLocks noGrp="1"/>
          </p:cNvSpPr>
          <p:nvPr>
            <p:ph type="body" idx="1"/>
          </p:nvPr>
        </p:nvSpPr>
        <p:spPr>
          <a:xfrm>
            <a:off x="328612" y="1456134"/>
            <a:ext cx="8208900" cy="3086100"/>
          </a:xfrm>
          <a:prstGeom prst="rect">
            <a:avLst/>
          </a:prstGeom>
          <a:noFill/>
          <a:ln>
            <a:noFill/>
          </a:ln>
        </p:spPr>
        <p:txBody>
          <a:bodyPr spcFirstLastPara="1" wrap="square" lIns="91425" tIns="45700" rIns="91425" bIns="45700" anchor="t" anchorCtr="0">
            <a:noAutofit/>
          </a:bodyPr>
          <a:lstStyle>
            <a:lvl1pPr marL="457200" lvl="0" indent="-308610" algn="l" rtl="0">
              <a:spcBef>
                <a:spcPts val="360"/>
              </a:spcBef>
              <a:spcAft>
                <a:spcPts val="0"/>
              </a:spcAft>
              <a:buSzPts val="1260"/>
              <a:buChar char="■"/>
              <a:defRPr/>
            </a:lvl1pPr>
            <a:lvl2pPr marL="914400" lvl="1" indent="-302894" algn="l" rtl="0">
              <a:spcBef>
                <a:spcPts val="360"/>
              </a:spcBef>
              <a:spcAft>
                <a:spcPts val="0"/>
              </a:spcAft>
              <a:buSzPts val="1170"/>
              <a:buChar char="■"/>
              <a:defRPr/>
            </a:lvl2pPr>
            <a:lvl3pPr marL="1371600" lvl="2" indent="-302894" algn="l" rtl="0">
              <a:spcBef>
                <a:spcPts val="360"/>
              </a:spcBef>
              <a:spcAft>
                <a:spcPts val="0"/>
              </a:spcAft>
              <a:buSzPts val="1170"/>
              <a:buChar char="■"/>
              <a:defRPr/>
            </a:lvl3pPr>
            <a:lvl4pPr marL="1828800" lvl="3" indent="-314325" algn="l" rtl="0">
              <a:spcBef>
                <a:spcPts val="360"/>
              </a:spcBef>
              <a:spcAft>
                <a:spcPts val="0"/>
              </a:spcAft>
              <a:buSzPts val="1350"/>
              <a:buChar char="■"/>
              <a:defRPr/>
            </a:lvl4pPr>
            <a:lvl5pPr marL="2286000" lvl="4" indent="-302895" algn="l" rtl="0">
              <a:spcBef>
                <a:spcPts val="360"/>
              </a:spcBef>
              <a:spcAft>
                <a:spcPts val="0"/>
              </a:spcAft>
              <a:buSzPts val="1170"/>
              <a:buChar char="■"/>
              <a:defRPr/>
            </a:lvl5pPr>
            <a:lvl6pPr marL="2743200" lvl="5" indent="-342900" algn="l" rtl="0">
              <a:lnSpc>
                <a:spcPct val="90000"/>
              </a:lnSpc>
              <a:spcBef>
                <a:spcPts val="500"/>
              </a:spcBef>
              <a:spcAft>
                <a:spcPts val="0"/>
              </a:spcAft>
              <a:buClr>
                <a:schemeClr val="lt1"/>
              </a:buClr>
              <a:buSzPts val="1800"/>
              <a:buChar char="•"/>
              <a:defRPr/>
            </a:lvl6pPr>
            <a:lvl7pPr marL="3200400" lvl="6" indent="-342900" algn="l" rtl="0">
              <a:lnSpc>
                <a:spcPct val="90000"/>
              </a:lnSpc>
              <a:spcBef>
                <a:spcPts val="500"/>
              </a:spcBef>
              <a:spcAft>
                <a:spcPts val="0"/>
              </a:spcAft>
              <a:buClr>
                <a:schemeClr val="lt1"/>
              </a:buClr>
              <a:buSzPts val="1800"/>
              <a:buChar char="•"/>
              <a:defRPr/>
            </a:lvl7pPr>
            <a:lvl8pPr marL="3657600" lvl="7" indent="-342900" algn="l" rtl="0">
              <a:lnSpc>
                <a:spcPct val="90000"/>
              </a:lnSpc>
              <a:spcBef>
                <a:spcPts val="500"/>
              </a:spcBef>
              <a:spcAft>
                <a:spcPts val="0"/>
              </a:spcAft>
              <a:buClr>
                <a:schemeClr val="lt1"/>
              </a:buClr>
              <a:buSzPts val="1800"/>
              <a:buChar char="•"/>
              <a:defRPr/>
            </a:lvl8pPr>
            <a:lvl9pPr marL="4114800" lvl="8" indent="-342900" algn="l" rtl="0">
              <a:lnSpc>
                <a:spcPct val="90000"/>
              </a:lnSpc>
              <a:spcBef>
                <a:spcPts val="500"/>
              </a:spcBef>
              <a:spcAft>
                <a:spcPts val="0"/>
              </a:spcAft>
              <a:buClr>
                <a:schemeClr val="lt1"/>
              </a:buClr>
              <a:buSzPts val="1800"/>
              <a:buChar char="•"/>
              <a:defRPr/>
            </a:lvl9pPr>
          </a:lstStyle>
          <a:p>
            <a:endParaRPr/>
          </a:p>
        </p:txBody>
      </p:sp>
      <p:sp>
        <p:nvSpPr>
          <p:cNvPr id="68" name="Google Shape;68;p15"/>
          <p:cNvSpPr txBox="1">
            <a:spLocks noGrp="1"/>
          </p:cNvSpPr>
          <p:nvPr>
            <p:ph type="dt" idx="10"/>
          </p:nvPr>
        </p:nvSpPr>
        <p:spPr>
          <a:xfrm>
            <a:off x="3433762" y="4757738"/>
            <a:ext cx="1905000" cy="342900"/>
          </a:xfrm>
          <a:prstGeom prst="rect">
            <a:avLst/>
          </a:prstGeom>
          <a:noFill/>
          <a:ln>
            <a:noFill/>
          </a:ln>
        </p:spPr>
        <p:txBody>
          <a:bodyPr spcFirstLastPara="1" wrap="square" lIns="91425" tIns="45700" rIns="91425" bIns="45700" anchor="b" anchorCtr="0">
            <a:noAutofit/>
          </a:bodyPr>
          <a:lstStyle>
            <a:lvl1pPr lvl="0" algn="l" rtl="0">
              <a:lnSpc>
                <a:spcPct val="100000"/>
              </a:lnSpc>
              <a:spcBef>
                <a:spcPts val="0"/>
              </a:spcBef>
              <a:spcAft>
                <a:spcPts val="0"/>
              </a:spcAft>
              <a:buSzPts val="1400"/>
              <a:buNone/>
              <a:defRPr/>
            </a:lvl1pPr>
            <a:lvl2pPr lvl="1" algn="l" rtl="0">
              <a:lnSpc>
                <a:spcPct val="100000"/>
              </a:lnSpc>
              <a:spcBef>
                <a:spcPts val="0"/>
              </a:spcBef>
              <a:spcAft>
                <a:spcPts val="0"/>
              </a:spcAft>
              <a:buSzPts val="1400"/>
              <a:buNone/>
              <a:defRPr/>
            </a:lvl2pPr>
            <a:lvl3pPr lvl="2" algn="l" rtl="0">
              <a:lnSpc>
                <a:spcPct val="100000"/>
              </a:lnSpc>
              <a:spcBef>
                <a:spcPts val="0"/>
              </a:spcBef>
              <a:spcAft>
                <a:spcPts val="0"/>
              </a:spcAft>
              <a:buSzPts val="1400"/>
              <a:buNone/>
              <a:defRPr/>
            </a:lvl3pPr>
            <a:lvl4pPr lvl="3" algn="l" rtl="0">
              <a:lnSpc>
                <a:spcPct val="100000"/>
              </a:lnSpc>
              <a:spcBef>
                <a:spcPts val="0"/>
              </a:spcBef>
              <a:spcAft>
                <a:spcPts val="0"/>
              </a:spcAft>
              <a:buSzPts val="1400"/>
              <a:buNone/>
              <a:defRPr/>
            </a:lvl4pPr>
            <a:lvl5pPr lvl="4" algn="l" rtl="0">
              <a:lnSpc>
                <a:spcPct val="100000"/>
              </a:lnSpc>
              <a:spcBef>
                <a:spcPts val="0"/>
              </a:spcBef>
              <a:spcAft>
                <a:spcPts val="0"/>
              </a:spcAft>
              <a:buSzPts val="1400"/>
              <a:buNone/>
              <a:defRPr/>
            </a:lvl5pPr>
            <a:lvl6pPr lvl="5" algn="l" rtl="0">
              <a:lnSpc>
                <a:spcPct val="100000"/>
              </a:lnSpc>
              <a:spcBef>
                <a:spcPts val="0"/>
              </a:spcBef>
              <a:spcAft>
                <a:spcPts val="0"/>
              </a:spcAft>
              <a:buSzPts val="1400"/>
              <a:buNone/>
              <a:defRPr/>
            </a:lvl6pPr>
            <a:lvl7pPr lvl="6" algn="l" rtl="0">
              <a:lnSpc>
                <a:spcPct val="100000"/>
              </a:lnSpc>
              <a:spcBef>
                <a:spcPts val="0"/>
              </a:spcBef>
              <a:spcAft>
                <a:spcPts val="0"/>
              </a:spcAft>
              <a:buSzPts val="1400"/>
              <a:buNone/>
              <a:defRPr/>
            </a:lvl7pPr>
            <a:lvl8pPr lvl="7" algn="l" rtl="0">
              <a:lnSpc>
                <a:spcPct val="100000"/>
              </a:lnSpc>
              <a:spcBef>
                <a:spcPts val="0"/>
              </a:spcBef>
              <a:spcAft>
                <a:spcPts val="0"/>
              </a:spcAft>
              <a:buSzPts val="1400"/>
              <a:buNone/>
              <a:defRPr/>
            </a:lvl8pPr>
            <a:lvl9pPr lvl="8" algn="l" rtl="0">
              <a:lnSpc>
                <a:spcPct val="100000"/>
              </a:lnSpc>
              <a:spcBef>
                <a:spcPts val="0"/>
              </a:spcBef>
              <a:spcAft>
                <a:spcPts val="0"/>
              </a:spcAft>
              <a:buSzPts val="1400"/>
              <a:buNone/>
              <a:defRPr/>
            </a:lvl9pPr>
          </a:lstStyle>
          <a:p>
            <a:endParaRPr/>
          </a:p>
        </p:txBody>
      </p:sp>
      <p:sp>
        <p:nvSpPr>
          <p:cNvPr id="69" name="Google Shape;69;p15"/>
          <p:cNvSpPr txBox="1">
            <a:spLocks noGrp="1"/>
          </p:cNvSpPr>
          <p:nvPr>
            <p:ph type="ftr" idx="11"/>
          </p:nvPr>
        </p:nvSpPr>
        <p:spPr>
          <a:xfrm>
            <a:off x="6108700" y="4757738"/>
            <a:ext cx="2895600" cy="342900"/>
          </a:xfrm>
          <a:prstGeom prst="rect">
            <a:avLst/>
          </a:prstGeom>
          <a:noFill/>
          <a:ln>
            <a:noFill/>
          </a:ln>
        </p:spPr>
        <p:txBody>
          <a:bodyPr spcFirstLastPara="1" wrap="square" lIns="91425" tIns="45700" rIns="91425" bIns="45700" anchor="b" anchorCtr="0">
            <a:noAutofit/>
          </a:bodyPr>
          <a:lstStyle>
            <a:lvl1pPr lvl="0" algn="l" rtl="0">
              <a:lnSpc>
                <a:spcPct val="100000"/>
              </a:lnSpc>
              <a:spcBef>
                <a:spcPts val="0"/>
              </a:spcBef>
              <a:spcAft>
                <a:spcPts val="0"/>
              </a:spcAft>
              <a:buSzPts val="1400"/>
              <a:buNone/>
              <a:defRPr/>
            </a:lvl1pPr>
            <a:lvl2pPr lvl="1" algn="l" rtl="0">
              <a:lnSpc>
                <a:spcPct val="100000"/>
              </a:lnSpc>
              <a:spcBef>
                <a:spcPts val="0"/>
              </a:spcBef>
              <a:spcAft>
                <a:spcPts val="0"/>
              </a:spcAft>
              <a:buSzPts val="1400"/>
              <a:buNone/>
              <a:defRPr/>
            </a:lvl2pPr>
            <a:lvl3pPr lvl="2" algn="l" rtl="0">
              <a:lnSpc>
                <a:spcPct val="100000"/>
              </a:lnSpc>
              <a:spcBef>
                <a:spcPts val="0"/>
              </a:spcBef>
              <a:spcAft>
                <a:spcPts val="0"/>
              </a:spcAft>
              <a:buSzPts val="1400"/>
              <a:buNone/>
              <a:defRPr/>
            </a:lvl3pPr>
            <a:lvl4pPr lvl="3" algn="l" rtl="0">
              <a:lnSpc>
                <a:spcPct val="100000"/>
              </a:lnSpc>
              <a:spcBef>
                <a:spcPts val="0"/>
              </a:spcBef>
              <a:spcAft>
                <a:spcPts val="0"/>
              </a:spcAft>
              <a:buSzPts val="1400"/>
              <a:buNone/>
              <a:defRPr/>
            </a:lvl4pPr>
            <a:lvl5pPr lvl="4" algn="l" rtl="0">
              <a:lnSpc>
                <a:spcPct val="100000"/>
              </a:lnSpc>
              <a:spcBef>
                <a:spcPts val="0"/>
              </a:spcBef>
              <a:spcAft>
                <a:spcPts val="0"/>
              </a:spcAft>
              <a:buSzPts val="1400"/>
              <a:buNone/>
              <a:defRPr/>
            </a:lvl5pPr>
            <a:lvl6pPr lvl="5" algn="l" rtl="0">
              <a:lnSpc>
                <a:spcPct val="100000"/>
              </a:lnSpc>
              <a:spcBef>
                <a:spcPts val="0"/>
              </a:spcBef>
              <a:spcAft>
                <a:spcPts val="0"/>
              </a:spcAft>
              <a:buSzPts val="1400"/>
              <a:buNone/>
              <a:defRPr/>
            </a:lvl6pPr>
            <a:lvl7pPr lvl="6" algn="l" rtl="0">
              <a:lnSpc>
                <a:spcPct val="100000"/>
              </a:lnSpc>
              <a:spcBef>
                <a:spcPts val="0"/>
              </a:spcBef>
              <a:spcAft>
                <a:spcPts val="0"/>
              </a:spcAft>
              <a:buSzPts val="1400"/>
              <a:buNone/>
              <a:defRPr/>
            </a:lvl7pPr>
            <a:lvl8pPr lvl="7" algn="l" rtl="0">
              <a:lnSpc>
                <a:spcPct val="100000"/>
              </a:lnSpc>
              <a:spcBef>
                <a:spcPts val="0"/>
              </a:spcBef>
              <a:spcAft>
                <a:spcPts val="0"/>
              </a:spcAft>
              <a:buSzPts val="1400"/>
              <a:buNone/>
              <a:defRPr/>
            </a:lvl8pPr>
            <a:lvl9pPr lvl="8" algn="l" rtl="0">
              <a:lnSpc>
                <a:spcPct val="100000"/>
              </a:lnSpc>
              <a:spcBef>
                <a:spcPts val="0"/>
              </a:spcBef>
              <a:spcAft>
                <a:spcPts val="0"/>
              </a:spcAft>
              <a:buSzPts val="1400"/>
              <a:buNone/>
              <a:defRPr/>
            </a:lvl9pPr>
          </a:lstStyle>
          <a:p>
            <a:endParaRPr/>
          </a:p>
        </p:txBody>
      </p:sp>
      <p:sp>
        <p:nvSpPr>
          <p:cNvPr id="70" name="Google Shape;70;p15"/>
          <p:cNvSpPr txBox="1">
            <a:spLocks noGrp="1"/>
          </p:cNvSpPr>
          <p:nvPr>
            <p:ph type="sldNum" idx="12"/>
          </p:nvPr>
        </p:nvSpPr>
        <p:spPr>
          <a:xfrm>
            <a:off x="146050" y="4770834"/>
            <a:ext cx="1905000" cy="342900"/>
          </a:xfrm>
          <a:prstGeom prst="rect">
            <a:avLst/>
          </a:prstGeom>
          <a:noFill/>
          <a:ln>
            <a:noFill/>
          </a:ln>
        </p:spPr>
        <p:txBody>
          <a:bodyPr spcFirstLastPara="1" wrap="square" lIns="91425" tIns="45700" rIns="91425" bIns="45700" anchor="b" anchorCtr="0">
            <a:noAutofit/>
          </a:bodyPr>
          <a:lstStyle>
            <a:lvl1pPr marL="0" marR="0" lvl="0" indent="0" algn="l" rtl="0">
              <a:lnSpc>
                <a:spcPct val="100000"/>
              </a:lnSpc>
              <a:spcBef>
                <a:spcPts val="0"/>
              </a:spcBef>
              <a:spcAft>
                <a:spcPts val="0"/>
              </a:spcAft>
              <a:buClr>
                <a:schemeClr val="lt1"/>
              </a:buClr>
              <a:buSzPts val="2400"/>
              <a:buFont typeface="Arial"/>
              <a:buNone/>
              <a:defRPr sz="2400" b="0" i="0" u="none" strike="noStrike" cap="none">
                <a:solidFill>
                  <a:schemeClr val="lt1"/>
                </a:solidFill>
                <a:latin typeface="Arial"/>
                <a:ea typeface="Arial"/>
                <a:cs typeface="Arial"/>
                <a:sym typeface="Arial"/>
              </a:defRPr>
            </a:lvl1pPr>
            <a:lvl2pPr marL="0" marR="0" lvl="1" indent="0" algn="l" rtl="0">
              <a:lnSpc>
                <a:spcPct val="100000"/>
              </a:lnSpc>
              <a:spcBef>
                <a:spcPts val="0"/>
              </a:spcBef>
              <a:spcAft>
                <a:spcPts val="0"/>
              </a:spcAft>
              <a:buClr>
                <a:schemeClr val="lt1"/>
              </a:buClr>
              <a:buSzPts val="2400"/>
              <a:buFont typeface="Arial"/>
              <a:buNone/>
              <a:defRPr sz="2400" b="0" i="0" u="none" strike="noStrike" cap="none">
                <a:solidFill>
                  <a:schemeClr val="lt1"/>
                </a:solidFill>
                <a:latin typeface="Arial"/>
                <a:ea typeface="Arial"/>
                <a:cs typeface="Arial"/>
                <a:sym typeface="Arial"/>
              </a:defRPr>
            </a:lvl2pPr>
            <a:lvl3pPr marL="0" marR="0" lvl="2" indent="0" algn="l" rtl="0">
              <a:lnSpc>
                <a:spcPct val="100000"/>
              </a:lnSpc>
              <a:spcBef>
                <a:spcPts val="0"/>
              </a:spcBef>
              <a:spcAft>
                <a:spcPts val="0"/>
              </a:spcAft>
              <a:buClr>
                <a:schemeClr val="lt1"/>
              </a:buClr>
              <a:buSzPts val="2400"/>
              <a:buFont typeface="Arial"/>
              <a:buNone/>
              <a:defRPr sz="2400" b="0" i="0" u="none" strike="noStrike" cap="none">
                <a:solidFill>
                  <a:schemeClr val="lt1"/>
                </a:solidFill>
                <a:latin typeface="Arial"/>
                <a:ea typeface="Arial"/>
                <a:cs typeface="Arial"/>
                <a:sym typeface="Arial"/>
              </a:defRPr>
            </a:lvl3pPr>
            <a:lvl4pPr marL="0" marR="0" lvl="3" indent="0" algn="l" rtl="0">
              <a:lnSpc>
                <a:spcPct val="100000"/>
              </a:lnSpc>
              <a:spcBef>
                <a:spcPts val="0"/>
              </a:spcBef>
              <a:spcAft>
                <a:spcPts val="0"/>
              </a:spcAft>
              <a:buClr>
                <a:schemeClr val="lt1"/>
              </a:buClr>
              <a:buSzPts val="2400"/>
              <a:buFont typeface="Arial"/>
              <a:buNone/>
              <a:defRPr sz="2400" b="0" i="0" u="none" strike="noStrike" cap="none">
                <a:solidFill>
                  <a:schemeClr val="lt1"/>
                </a:solidFill>
                <a:latin typeface="Arial"/>
                <a:ea typeface="Arial"/>
                <a:cs typeface="Arial"/>
                <a:sym typeface="Arial"/>
              </a:defRPr>
            </a:lvl4pPr>
            <a:lvl5pPr marL="0" marR="0" lvl="4" indent="0" algn="l" rtl="0">
              <a:lnSpc>
                <a:spcPct val="100000"/>
              </a:lnSpc>
              <a:spcBef>
                <a:spcPts val="0"/>
              </a:spcBef>
              <a:spcAft>
                <a:spcPts val="0"/>
              </a:spcAft>
              <a:buClr>
                <a:schemeClr val="lt1"/>
              </a:buClr>
              <a:buSzPts val="2400"/>
              <a:buFont typeface="Arial"/>
              <a:buNone/>
              <a:defRPr sz="2400" b="0" i="0" u="none" strike="noStrike" cap="none">
                <a:solidFill>
                  <a:schemeClr val="lt1"/>
                </a:solidFill>
                <a:latin typeface="Arial"/>
                <a:ea typeface="Arial"/>
                <a:cs typeface="Arial"/>
                <a:sym typeface="Arial"/>
              </a:defRPr>
            </a:lvl5pPr>
            <a:lvl6pPr marL="0" marR="0" lvl="5" indent="0" algn="l" rtl="0">
              <a:lnSpc>
                <a:spcPct val="100000"/>
              </a:lnSpc>
              <a:spcBef>
                <a:spcPts val="0"/>
              </a:spcBef>
              <a:spcAft>
                <a:spcPts val="0"/>
              </a:spcAft>
              <a:buClr>
                <a:schemeClr val="lt1"/>
              </a:buClr>
              <a:buSzPts val="2400"/>
              <a:buFont typeface="Arial"/>
              <a:buNone/>
              <a:defRPr sz="2400" b="0" i="0" u="none" strike="noStrike" cap="none">
                <a:solidFill>
                  <a:schemeClr val="lt1"/>
                </a:solidFill>
                <a:latin typeface="Arial"/>
                <a:ea typeface="Arial"/>
                <a:cs typeface="Arial"/>
                <a:sym typeface="Arial"/>
              </a:defRPr>
            </a:lvl6pPr>
            <a:lvl7pPr marL="0" marR="0" lvl="6" indent="0" algn="l" rtl="0">
              <a:lnSpc>
                <a:spcPct val="100000"/>
              </a:lnSpc>
              <a:spcBef>
                <a:spcPts val="0"/>
              </a:spcBef>
              <a:spcAft>
                <a:spcPts val="0"/>
              </a:spcAft>
              <a:buClr>
                <a:schemeClr val="lt1"/>
              </a:buClr>
              <a:buSzPts val="2400"/>
              <a:buFont typeface="Arial"/>
              <a:buNone/>
              <a:defRPr sz="2400" b="0" i="0" u="none" strike="noStrike" cap="none">
                <a:solidFill>
                  <a:schemeClr val="lt1"/>
                </a:solidFill>
                <a:latin typeface="Arial"/>
                <a:ea typeface="Arial"/>
                <a:cs typeface="Arial"/>
                <a:sym typeface="Arial"/>
              </a:defRPr>
            </a:lvl7pPr>
            <a:lvl8pPr marL="0" marR="0" lvl="7" indent="0" algn="l" rtl="0">
              <a:lnSpc>
                <a:spcPct val="100000"/>
              </a:lnSpc>
              <a:spcBef>
                <a:spcPts val="0"/>
              </a:spcBef>
              <a:spcAft>
                <a:spcPts val="0"/>
              </a:spcAft>
              <a:buClr>
                <a:schemeClr val="lt1"/>
              </a:buClr>
              <a:buSzPts val="2400"/>
              <a:buFont typeface="Arial"/>
              <a:buNone/>
              <a:defRPr sz="2400" b="0" i="0" u="none" strike="noStrike" cap="none">
                <a:solidFill>
                  <a:schemeClr val="lt1"/>
                </a:solidFill>
                <a:latin typeface="Arial"/>
                <a:ea typeface="Arial"/>
                <a:cs typeface="Arial"/>
                <a:sym typeface="Arial"/>
              </a:defRPr>
            </a:lvl8pPr>
            <a:lvl9pPr marL="0" marR="0" lvl="8" indent="0" algn="l" rtl="0">
              <a:lnSpc>
                <a:spcPct val="100000"/>
              </a:lnSpc>
              <a:spcBef>
                <a:spcPts val="0"/>
              </a:spcBef>
              <a:spcAft>
                <a:spcPts val="0"/>
              </a:spcAft>
              <a:buClr>
                <a:schemeClr val="lt1"/>
              </a:buClr>
              <a:buSzPts val="2400"/>
              <a:buFont typeface="Arial"/>
              <a:buNone/>
              <a:defRPr sz="2400" b="0" i="0" u="none" strike="noStrike" cap="none">
                <a:solidFill>
                  <a:schemeClr val="lt1"/>
                </a:solidFill>
                <a:latin typeface="Arial"/>
                <a:ea typeface="Arial"/>
                <a:cs typeface="Arial"/>
                <a:sym typeface="Arial"/>
              </a:defRPr>
            </a:lvl9pPr>
          </a:lstStyle>
          <a:p>
            <a:pPr marL="0" lvl="0" indent="0" algn="l"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matchingName="Vertical Title and Text" type="vertTitleAndTx">
  <p:cSld name="VERTICAL_TITLE_AND_VERTICAL_TEXT">
    <p:spTree>
      <p:nvGrpSpPr>
        <p:cNvPr id="1" name="Shape 71"/>
        <p:cNvGrpSpPr/>
        <p:nvPr/>
      </p:nvGrpSpPr>
      <p:grpSpPr>
        <a:xfrm>
          <a:off x="0" y="0"/>
          <a:ext cx="0" cy="0"/>
          <a:chOff x="0" y="0"/>
          <a:chExt cx="0" cy="0"/>
        </a:xfrm>
      </p:grpSpPr>
      <p:sp>
        <p:nvSpPr>
          <p:cNvPr id="72" name="Google Shape;72;p16"/>
          <p:cNvSpPr txBox="1">
            <a:spLocks noGrp="1"/>
          </p:cNvSpPr>
          <p:nvPr>
            <p:ph type="title"/>
          </p:nvPr>
        </p:nvSpPr>
        <p:spPr>
          <a:xfrm rot="5400000">
            <a:off x="5875288" y="1462435"/>
            <a:ext cx="4000500" cy="2159100"/>
          </a:xfrm>
          <a:prstGeom prst="rect">
            <a:avLst/>
          </a:prstGeom>
          <a:noFill/>
          <a:ln>
            <a:noFill/>
          </a:ln>
        </p:spPr>
        <p:txBody>
          <a:bodyPr spcFirstLastPara="1" wrap="square" lIns="91425" tIns="45700" rIns="91425" bIns="45700" anchor="b" anchorCtr="0">
            <a:noAutofit/>
          </a:bodyPr>
          <a:lstStyle>
            <a:lvl1pPr lvl="0" algn="l" rtl="0">
              <a:spcBef>
                <a:spcPts val="0"/>
              </a:spcBef>
              <a:spcAft>
                <a:spcPts val="0"/>
              </a:spcAft>
              <a:buSzPts val="1400"/>
              <a:buNone/>
              <a:defRPr/>
            </a:lvl1pPr>
            <a:lvl2pPr lvl="1" algn="l" rtl="0">
              <a:spcBef>
                <a:spcPts val="0"/>
              </a:spcBef>
              <a:spcAft>
                <a:spcPts val="0"/>
              </a:spcAft>
              <a:buSzPts val="1400"/>
              <a:buNone/>
              <a:defRPr/>
            </a:lvl2pPr>
            <a:lvl3pPr lvl="2" algn="l" rtl="0">
              <a:spcBef>
                <a:spcPts val="0"/>
              </a:spcBef>
              <a:spcAft>
                <a:spcPts val="0"/>
              </a:spcAft>
              <a:buSzPts val="1400"/>
              <a:buNone/>
              <a:defRPr/>
            </a:lvl3pPr>
            <a:lvl4pPr lvl="3" algn="l" rtl="0">
              <a:spcBef>
                <a:spcPts val="0"/>
              </a:spcBef>
              <a:spcAft>
                <a:spcPts val="0"/>
              </a:spcAft>
              <a:buSzPts val="1400"/>
              <a:buNone/>
              <a:defRPr/>
            </a:lvl4pPr>
            <a:lvl5pPr lvl="4" algn="l" rtl="0">
              <a:spcBef>
                <a:spcPts val="0"/>
              </a:spcBef>
              <a:spcAft>
                <a:spcPts val="0"/>
              </a:spcAft>
              <a:buSzPts val="1400"/>
              <a:buNone/>
              <a:defRPr/>
            </a:lvl5pPr>
            <a:lvl6pPr lvl="5" algn="l" rtl="0">
              <a:spcBef>
                <a:spcPts val="0"/>
              </a:spcBef>
              <a:spcAft>
                <a:spcPts val="0"/>
              </a:spcAft>
              <a:buSzPts val="1400"/>
              <a:buNone/>
              <a:defRPr/>
            </a:lvl6pPr>
            <a:lvl7pPr lvl="6" algn="l" rtl="0">
              <a:spcBef>
                <a:spcPts val="0"/>
              </a:spcBef>
              <a:spcAft>
                <a:spcPts val="0"/>
              </a:spcAft>
              <a:buSzPts val="1400"/>
              <a:buNone/>
              <a:defRPr/>
            </a:lvl7pPr>
            <a:lvl8pPr lvl="7" algn="l" rtl="0">
              <a:spcBef>
                <a:spcPts val="0"/>
              </a:spcBef>
              <a:spcAft>
                <a:spcPts val="0"/>
              </a:spcAft>
              <a:buSzPts val="1400"/>
              <a:buNone/>
              <a:defRPr/>
            </a:lvl8pPr>
            <a:lvl9pPr lvl="8" algn="l" rtl="0">
              <a:spcBef>
                <a:spcPts val="0"/>
              </a:spcBef>
              <a:spcAft>
                <a:spcPts val="0"/>
              </a:spcAft>
              <a:buSzPts val="1400"/>
              <a:buNone/>
              <a:defRPr/>
            </a:lvl9pPr>
          </a:lstStyle>
          <a:p>
            <a:endParaRPr/>
          </a:p>
        </p:txBody>
      </p:sp>
      <p:sp>
        <p:nvSpPr>
          <p:cNvPr id="73" name="Google Shape;73;p16"/>
          <p:cNvSpPr txBox="1">
            <a:spLocks noGrp="1"/>
          </p:cNvSpPr>
          <p:nvPr>
            <p:ph type="body" idx="1"/>
          </p:nvPr>
        </p:nvSpPr>
        <p:spPr>
          <a:xfrm rot="5400000">
            <a:off x="1480388" y="-621065"/>
            <a:ext cx="4000500" cy="6326100"/>
          </a:xfrm>
          <a:prstGeom prst="rect">
            <a:avLst/>
          </a:prstGeom>
          <a:noFill/>
          <a:ln>
            <a:noFill/>
          </a:ln>
        </p:spPr>
        <p:txBody>
          <a:bodyPr spcFirstLastPara="1" wrap="square" lIns="91425" tIns="45700" rIns="91425" bIns="45700" anchor="t" anchorCtr="0">
            <a:noAutofit/>
          </a:bodyPr>
          <a:lstStyle>
            <a:lvl1pPr marL="457200" lvl="0" indent="-308610" algn="l" rtl="0">
              <a:spcBef>
                <a:spcPts val="360"/>
              </a:spcBef>
              <a:spcAft>
                <a:spcPts val="0"/>
              </a:spcAft>
              <a:buSzPts val="1260"/>
              <a:buChar char="■"/>
              <a:defRPr/>
            </a:lvl1pPr>
            <a:lvl2pPr marL="914400" lvl="1" indent="-302894" algn="l" rtl="0">
              <a:spcBef>
                <a:spcPts val="360"/>
              </a:spcBef>
              <a:spcAft>
                <a:spcPts val="0"/>
              </a:spcAft>
              <a:buSzPts val="1170"/>
              <a:buChar char="■"/>
              <a:defRPr/>
            </a:lvl2pPr>
            <a:lvl3pPr marL="1371600" lvl="2" indent="-302894" algn="l" rtl="0">
              <a:spcBef>
                <a:spcPts val="360"/>
              </a:spcBef>
              <a:spcAft>
                <a:spcPts val="0"/>
              </a:spcAft>
              <a:buSzPts val="1170"/>
              <a:buChar char="■"/>
              <a:defRPr/>
            </a:lvl3pPr>
            <a:lvl4pPr marL="1828800" lvl="3" indent="-314325" algn="l" rtl="0">
              <a:spcBef>
                <a:spcPts val="360"/>
              </a:spcBef>
              <a:spcAft>
                <a:spcPts val="0"/>
              </a:spcAft>
              <a:buSzPts val="1350"/>
              <a:buChar char="■"/>
              <a:defRPr/>
            </a:lvl4pPr>
            <a:lvl5pPr marL="2286000" lvl="4" indent="-302895" algn="l" rtl="0">
              <a:spcBef>
                <a:spcPts val="360"/>
              </a:spcBef>
              <a:spcAft>
                <a:spcPts val="0"/>
              </a:spcAft>
              <a:buSzPts val="1170"/>
              <a:buChar char="■"/>
              <a:defRPr/>
            </a:lvl5pPr>
            <a:lvl6pPr marL="2743200" lvl="5" indent="-342900" algn="l" rtl="0">
              <a:lnSpc>
                <a:spcPct val="90000"/>
              </a:lnSpc>
              <a:spcBef>
                <a:spcPts val="500"/>
              </a:spcBef>
              <a:spcAft>
                <a:spcPts val="0"/>
              </a:spcAft>
              <a:buClr>
                <a:schemeClr val="lt1"/>
              </a:buClr>
              <a:buSzPts val="1800"/>
              <a:buChar char="•"/>
              <a:defRPr/>
            </a:lvl6pPr>
            <a:lvl7pPr marL="3200400" lvl="6" indent="-342900" algn="l" rtl="0">
              <a:lnSpc>
                <a:spcPct val="90000"/>
              </a:lnSpc>
              <a:spcBef>
                <a:spcPts val="500"/>
              </a:spcBef>
              <a:spcAft>
                <a:spcPts val="0"/>
              </a:spcAft>
              <a:buClr>
                <a:schemeClr val="lt1"/>
              </a:buClr>
              <a:buSzPts val="1800"/>
              <a:buChar char="•"/>
              <a:defRPr/>
            </a:lvl7pPr>
            <a:lvl8pPr marL="3657600" lvl="7" indent="-342900" algn="l" rtl="0">
              <a:lnSpc>
                <a:spcPct val="90000"/>
              </a:lnSpc>
              <a:spcBef>
                <a:spcPts val="500"/>
              </a:spcBef>
              <a:spcAft>
                <a:spcPts val="0"/>
              </a:spcAft>
              <a:buClr>
                <a:schemeClr val="lt1"/>
              </a:buClr>
              <a:buSzPts val="1800"/>
              <a:buChar char="•"/>
              <a:defRPr/>
            </a:lvl8pPr>
            <a:lvl9pPr marL="4114800" lvl="8" indent="-342900" algn="l" rtl="0">
              <a:lnSpc>
                <a:spcPct val="90000"/>
              </a:lnSpc>
              <a:spcBef>
                <a:spcPts val="500"/>
              </a:spcBef>
              <a:spcAft>
                <a:spcPts val="0"/>
              </a:spcAft>
              <a:buClr>
                <a:schemeClr val="lt1"/>
              </a:buClr>
              <a:buSzPts val="1800"/>
              <a:buChar char="•"/>
              <a:defRPr/>
            </a:lvl9pPr>
          </a:lstStyle>
          <a:p>
            <a:endParaRPr/>
          </a:p>
        </p:txBody>
      </p:sp>
      <p:sp>
        <p:nvSpPr>
          <p:cNvPr id="74" name="Google Shape;74;p16"/>
          <p:cNvSpPr txBox="1">
            <a:spLocks noGrp="1"/>
          </p:cNvSpPr>
          <p:nvPr>
            <p:ph type="dt" idx="10"/>
          </p:nvPr>
        </p:nvSpPr>
        <p:spPr>
          <a:xfrm>
            <a:off x="3433762" y="4757738"/>
            <a:ext cx="1905000" cy="342900"/>
          </a:xfrm>
          <a:prstGeom prst="rect">
            <a:avLst/>
          </a:prstGeom>
          <a:noFill/>
          <a:ln>
            <a:noFill/>
          </a:ln>
        </p:spPr>
        <p:txBody>
          <a:bodyPr spcFirstLastPara="1" wrap="square" lIns="91425" tIns="45700" rIns="91425" bIns="45700" anchor="b" anchorCtr="0">
            <a:noAutofit/>
          </a:bodyPr>
          <a:lstStyle>
            <a:lvl1pPr lvl="0" algn="l" rtl="0">
              <a:lnSpc>
                <a:spcPct val="100000"/>
              </a:lnSpc>
              <a:spcBef>
                <a:spcPts val="0"/>
              </a:spcBef>
              <a:spcAft>
                <a:spcPts val="0"/>
              </a:spcAft>
              <a:buSzPts val="1400"/>
              <a:buNone/>
              <a:defRPr/>
            </a:lvl1pPr>
            <a:lvl2pPr lvl="1" algn="l" rtl="0">
              <a:lnSpc>
                <a:spcPct val="100000"/>
              </a:lnSpc>
              <a:spcBef>
                <a:spcPts val="0"/>
              </a:spcBef>
              <a:spcAft>
                <a:spcPts val="0"/>
              </a:spcAft>
              <a:buSzPts val="1400"/>
              <a:buNone/>
              <a:defRPr/>
            </a:lvl2pPr>
            <a:lvl3pPr lvl="2" algn="l" rtl="0">
              <a:lnSpc>
                <a:spcPct val="100000"/>
              </a:lnSpc>
              <a:spcBef>
                <a:spcPts val="0"/>
              </a:spcBef>
              <a:spcAft>
                <a:spcPts val="0"/>
              </a:spcAft>
              <a:buSzPts val="1400"/>
              <a:buNone/>
              <a:defRPr/>
            </a:lvl3pPr>
            <a:lvl4pPr lvl="3" algn="l" rtl="0">
              <a:lnSpc>
                <a:spcPct val="100000"/>
              </a:lnSpc>
              <a:spcBef>
                <a:spcPts val="0"/>
              </a:spcBef>
              <a:spcAft>
                <a:spcPts val="0"/>
              </a:spcAft>
              <a:buSzPts val="1400"/>
              <a:buNone/>
              <a:defRPr/>
            </a:lvl4pPr>
            <a:lvl5pPr lvl="4" algn="l" rtl="0">
              <a:lnSpc>
                <a:spcPct val="100000"/>
              </a:lnSpc>
              <a:spcBef>
                <a:spcPts val="0"/>
              </a:spcBef>
              <a:spcAft>
                <a:spcPts val="0"/>
              </a:spcAft>
              <a:buSzPts val="1400"/>
              <a:buNone/>
              <a:defRPr/>
            </a:lvl5pPr>
            <a:lvl6pPr lvl="5" algn="l" rtl="0">
              <a:lnSpc>
                <a:spcPct val="100000"/>
              </a:lnSpc>
              <a:spcBef>
                <a:spcPts val="0"/>
              </a:spcBef>
              <a:spcAft>
                <a:spcPts val="0"/>
              </a:spcAft>
              <a:buSzPts val="1400"/>
              <a:buNone/>
              <a:defRPr/>
            </a:lvl6pPr>
            <a:lvl7pPr lvl="6" algn="l" rtl="0">
              <a:lnSpc>
                <a:spcPct val="100000"/>
              </a:lnSpc>
              <a:spcBef>
                <a:spcPts val="0"/>
              </a:spcBef>
              <a:spcAft>
                <a:spcPts val="0"/>
              </a:spcAft>
              <a:buSzPts val="1400"/>
              <a:buNone/>
              <a:defRPr/>
            </a:lvl7pPr>
            <a:lvl8pPr lvl="7" algn="l" rtl="0">
              <a:lnSpc>
                <a:spcPct val="100000"/>
              </a:lnSpc>
              <a:spcBef>
                <a:spcPts val="0"/>
              </a:spcBef>
              <a:spcAft>
                <a:spcPts val="0"/>
              </a:spcAft>
              <a:buSzPts val="1400"/>
              <a:buNone/>
              <a:defRPr/>
            </a:lvl8pPr>
            <a:lvl9pPr lvl="8" algn="l" rtl="0">
              <a:lnSpc>
                <a:spcPct val="100000"/>
              </a:lnSpc>
              <a:spcBef>
                <a:spcPts val="0"/>
              </a:spcBef>
              <a:spcAft>
                <a:spcPts val="0"/>
              </a:spcAft>
              <a:buSzPts val="1400"/>
              <a:buNone/>
              <a:defRPr/>
            </a:lvl9pPr>
          </a:lstStyle>
          <a:p>
            <a:endParaRPr/>
          </a:p>
        </p:txBody>
      </p:sp>
      <p:sp>
        <p:nvSpPr>
          <p:cNvPr id="75" name="Google Shape;75;p16"/>
          <p:cNvSpPr txBox="1">
            <a:spLocks noGrp="1"/>
          </p:cNvSpPr>
          <p:nvPr>
            <p:ph type="ftr" idx="11"/>
          </p:nvPr>
        </p:nvSpPr>
        <p:spPr>
          <a:xfrm>
            <a:off x="6108700" y="4757738"/>
            <a:ext cx="2895600" cy="342900"/>
          </a:xfrm>
          <a:prstGeom prst="rect">
            <a:avLst/>
          </a:prstGeom>
          <a:noFill/>
          <a:ln>
            <a:noFill/>
          </a:ln>
        </p:spPr>
        <p:txBody>
          <a:bodyPr spcFirstLastPara="1" wrap="square" lIns="91425" tIns="45700" rIns="91425" bIns="45700" anchor="b" anchorCtr="0">
            <a:noAutofit/>
          </a:bodyPr>
          <a:lstStyle>
            <a:lvl1pPr lvl="0" algn="l" rtl="0">
              <a:lnSpc>
                <a:spcPct val="100000"/>
              </a:lnSpc>
              <a:spcBef>
                <a:spcPts val="0"/>
              </a:spcBef>
              <a:spcAft>
                <a:spcPts val="0"/>
              </a:spcAft>
              <a:buSzPts val="1400"/>
              <a:buNone/>
              <a:defRPr/>
            </a:lvl1pPr>
            <a:lvl2pPr lvl="1" algn="l" rtl="0">
              <a:lnSpc>
                <a:spcPct val="100000"/>
              </a:lnSpc>
              <a:spcBef>
                <a:spcPts val="0"/>
              </a:spcBef>
              <a:spcAft>
                <a:spcPts val="0"/>
              </a:spcAft>
              <a:buSzPts val="1400"/>
              <a:buNone/>
              <a:defRPr/>
            </a:lvl2pPr>
            <a:lvl3pPr lvl="2" algn="l" rtl="0">
              <a:lnSpc>
                <a:spcPct val="100000"/>
              </a:lnSpc>
              <a:spcBef>
                <a:spcPts val="0"/>
              </a:spcBef>
              <a:spcAft>
                <a:spcPts val="0"/>
              </a:spcAft>
              <a:buSzPts val="1400"/>
              <a:buNone/>
              <a:defRPr/>
            </a:lvl3pPr>
            <a:lvl4pPr lvl="3" algn="l" rtl="0">
              <a:lnSpc>
                <a:spcPct val="100000"/>
              </a:lnSpc>
              <a:spcBef>
                <a:spcPts val="0"/>
              </a:spcBef>
              <a:spcAft>
                <a:spcPts val="0"/>
              </a:spcAft>
              <a:buSzPts val="1400"/>
              <a:buNone/>
              <a:defRPr/>
            </a:lvl4pPr>
            <a:lvl5pPr lvl="4" algn="l" rtl="0">
              <a:lnSpc>
                <a:spcPct val="100000"/>
              </a:lnSpc>
              <a:spcBef>
                <a:spcPts val="0"/>
              </a:spcBef>
              <a:spcAft>
                <a:spcPts val="0"/>
              </a:spcAft>
              <a:buSzPts val="1400"/>
              <a:buNone/>
              <a:defRPr/>
            </a:lvl5pPr>
            <a:lvl6pPr lvl="5" algn="l" rtl="0">
              <a:lnSpc>
                <a:spcPct val="100000"/>
              </a:lnSpc>
              <a:spcBef>
                <a:spcPts val="0"/>
              </a:spcBef>
              <a:spcAft>
                <a:spcPts val="0"/>
              </a:spcAft>
              <a:buSzPts val="1400"/>
              <a:buNone/>
              <a:defRPr/>
            </a:lvl6pPr>
            <a:lvl7pPr lvl="6" algn="l" rtl="0">
              <a:lnSpc>
                <a:spcPct val="100000"/>
              </a:lnSpc>
              <a:spcBef>
                <a:spcPts val="0"/>
              </a:spcBef>
              <a:spcAft>
                <a:spcPts val="0"/>
              </a:spcAft>
              <a:buSzPts val="1400"/>
              <a:buNone/>
              <a:defRPr/>
            </a:lvl7pPr>
            <a:lvl8pPr lvl="7" algn="l" rtl="0">
              <a:lnSpc>
                <a:spcPct val="100000"/>
              </a:lnSpc>
              <a:spcBef>
                <a:spcPts val="0"/>
              </a:spcBef>
              <a:spcAft>
                <a:spcPts val="0"/>
              </a:spcAft>
              <a:buSzPts val="1400"/>
              <a:buNone/>
              <a:defRPr/>
            </a:lvl8pPr>
            <a:lvl9pPr lvl="8" algn="l" rtl="0">
              <a:lnSpc>
                <a:spcPct val="100000"/>
              </a:lnSpc>
              <a:spcBef>
                <a:spcPts val="0"/>
              </a:spcBef>
              <a:spcAft>
                <a:spcPts val="0"/>
              </a:spcAft>
              <a:buSzPts val="1400"/>
              <a:buNone/>
              <a:defRPr/>
            </a:lvl9pPr>
          </a:lstStyle>
          <a:p>
            <a:endParaRPr/>
          </a:p>
        </p:txBody>
      </p:sp>
      <p:sp>
        <p:nvSpPr>
          <p:cNvPr id="76" name="Google Shape;76;p16"/>
          <p:cNvSpPr txBox="1">
            <a:spLocks noGrp="1"/>
          </p:cNvSpPr>
          <p:nvPr>
            <p:ph type="sldNum" idx="12"/>
          </p:nvPr>
        </p:nvSpPr>
        <p:spPr>
          <a:xfrm>
            <a:off x="146050" y="4770834"/>
            <a:ext cx="1905000" cy="342900"/>
          </a:xfrm>
          <a:prstGeom prst="rect">
            <a:avLst/>
          </a:prstGeom>
          <a:noFill/>
          <a:ln>
            <a:noFill/>
          </a:ln>
        </p:spPr>
        <p:txBody>
          <a:bodyPr spcFirstLastPara="1" wrap="square" lIns="91425" tIns="45700" rIns="91425" bIns="45700" anchor="b" anchorCtr="0">
            <a:noAutofit/>
          </a:bodyPr>
          <a:lstStyle>
            <a:lvl1pPr marL="0" marR="0" lvl="0" indent="0" algn="l" rtl="0">
              <a:lnSpc>
                <a:spcPct val="100000"/>
              </a:lnSpc>
              <a:spcBef>
                <a:spcPts val="0"/>
              </a:spcBef>
              <a:spcAft>
                <a:spcPts val="0"/>
              </a:spcAft>
              <a:buClr>
                <a:schemeClr val="lt1"/>
              </a:buClr>
              <a:buSzPts val="2400"/>
              <a:buFont typeface="Arial"/>
              <a:buNone/>
              <a:defRPr sz="2400" b="0" i="0" u="none">
                <a:solidFill>
                  <a:schemeClr val="lt1"/>
                </a:solidFill>
                <a:latin typeface="Arial"/>
                <a:ea typeface="Arial"/>
                <a:cs typeface="Arial"/>
                <a:sym typeface="Arial"/>
              </a:defRPr>
            </a:lvl1pPr>
            <a:lvl2pPr marL="0" marR="0" lvl="1" indent="0" algn="l" rtl="0">
              <a:lnSpc>
                <a:spcPct val="100000"/>
              </a:lnSpc>
              <a:spcBef>
                <a:spcPts val="0"/>
              </a:spcBef>
              <a:spcAft>
                <a:spcPts val="0"/>
              </a:spcAft>
              <a:buClr>
                <a:schemeClr val="lt1"/>
              </a:buClr>
              <a:buSzPts val="2400"/>
              <a:buFont typeface="Arial"/>
              <a:buNone/>
              <a:defRPr sz="2400" b="0" i="0" u="none">
                <a:solidFill>
                  <a:schemeClr val="lt1"/>
                </a:solidFill>
                <a:latin typeface="Arial"/>
                <a:ea typeface="Arial"/>
                <a:cs typeface="Arial"/>
                <a:sym typeface="Arial"/>
              </a:defRPr>
            </a:lvl2pPr>
            <a:lvl3pPr marL="0" marR="0" lvl="2" indent="0" algn="l" rtl="0">
              <a:lnSpc>
                <a:spcPct val="100000"/>
              </a:lnSpc>
              <a:spcBef>
                <a:spcPts val="0"/>
              </a:spcBef>
              <a:spcAft>
                <a:spcPts val="0"/>
              </a:spcAft>
              <a:buClr>
                <a:schemeClr val="lt1"/>
              </a:buClr>
              <a:buSzPts val="2400"/>
              <a:buFont typeface="Arial"/>
              <a:buNone/>
              <a:defRPr sz="2400" b="0" i="0" u="none">
                <a:solidFill>
                  <a:schemeClr val="lt1"/>
                </a:solidFill>
                <a:latin typeface="Arial"/>
                <a:ea typeface="Arial"/>
                <a:cs typeface="Arial"/>
                <a:sym typeface="Arial"/>
              </a:defRPr>
            </a:lvl3pPr>
            <a:lvl4pPr marL="0" marR="0" lvl="3" indent="0" algn="l" rtl="0">
              <a:lnSpc>
                <a:spcPct val="100000"/>
              </a:lnSpc>
              <a:spcBef>
                <a:spcPts val="0"/>
              </a:spcBef>
              <a:spcAft>
                <a:spcPts val="0"/>
              </a:spcAft>
              <a:buClr>
                <a:schemeClr val="lt1"/>
              </a:buClr>
              <a:buSzPts val="2400"/>
              <a:buFont typeface="Arial"/>
              <a:buNone/>
              <a:defRPr sz="2400" b="0" i="0" u="none">
                <a:solidFill>
                  <a:schemeClr val="lt1"/>
                </a:solidFill>
                <a:latin typeface="Arial"/>
                <a:ea typeface="Arial"/>
                <a:cs typeface="Arial"/>
                <a:sym typeface="Arial"/>
              </a:defRPr>
            </a:lvl4pPr>
            <a:lvl5pPr marL="0" marR="0" lvl="4" indent="0" algn="l" rtl="0">
              <a:lnSpc>
                <a:spcPct val="100000"/>
              </a:lnSpc>
              <a:spcBef>
                <a:spcPts val="0"/>
              </a:spcBef>
              <a:spcAft>
                <a:spcPts val="0"/>
              </a:spcAft>
              <a:buClr>
                <a:schemeClr val="lt1"/>
              </a:buClr>
              <a:buSzPts val="2400"/>
              <a:buFont typeface="Arial"/>
              <a:buNone/>
              <a:defRPr sz="2400" b="0" i="0" u="none">
                <a:solidFill>
                  <a:schemeClr val="lt1"/>
                </a:solidFill>
                <a:latin typeface="Arial"/>
                <a:ea typeface="Arial"/>
                <a:cs typeface="Arial"/>
                <a:sym typeface="Arial"/>
              </a:defRPr>
            </a:lvl5pPr>
            <a:lvl6pPr marL="0" marR="0" lvl="5" indent="0" algn="l" rtl="0">
              <a:lnSpc>
                <a:spcPct val="100000"/>
              </a:lnSpc>
              <a:spcBef>
                <a:spcPts val="0"/>
              </a:spcBef>
              <a:spcAft>
                <a:spcPts val="0"/>
              </a:spcAft>
              <a:buClr>
                <a:schemeClr val="lt1"/>
              </a:buClr>
              <a:buSzPts val="2400"/>
              <a:buFont typeface="Arial"/>
              <a:buNone/>
              <a:defRPr sz="2400" b="0" i="0" u="none">
                <a:solidFill>
                  <a:schemeClr val="lt1"/>
                </a:solidFill>
                <a:latin typeface="Arial"/>
                <a:ea typeface="Arial"/>
                <a:cs typeface="Arial"/>
                <a:sym typeface="Arial"/>
              </a:defRPr>
            </a:lvl6pPr>
            <a:lvl7pPr marL="0" marR="0" lvl="6" indent="0" algn="l" rtl="0">
              <a:lnSpc>
                <a:spcPct val="100000"/>
              </a:lnSpc>
              <a:spcBef>
                <a:spcPts val="0"/>
              </a:spcBef>
              <a:spcAft>
                <a:spcPts val="0"/>
              </a:spcAft>
              <a:buClr>
                <a:schemeClr val="lt1"/>
              </a:buClr>
              <a:buSzPts val="2400"/>
              <a:buFont typeface="Arial"/>
              <a:buNone/>
              <a:defRPr sz="2400" b="0" i="0" u="none">
                <a:solidFill>
                  <a:schemeClr val="lt1"/>
                </a:solidFill>
                <a:latin typeface="Arial"/>
                <a:ea typeface="Arial"/>
                <a:cs typeface="Arial"/>
                <a:sym typeface="Arial"/>
              </a:defRPr>
            </a:lvl7pPr>
            <a:lvl8pPr marL="0" marR="0" lvl="7" indent="0" algn="l" rtl="0">
              <a:lnSpc>
                <a:spcPct val="100000"/>
              </a:lnSpc>
              <a:spcBef>
                <a:spcPts val="0"/>
              </a:spcBef>
              <a:spcAft>
                <a:spcPts val="0"/>
              </a:spcAft>
              <a:buClr>
                <a:schemeClr val="lt1"/>
              </a:buClr>
              <a:buSzPts val="2400"/>
              <a:buFont typeface="Arial"/>
              <a:buNone/>
              <a:defRPr sz="2400" b="0" i="0" u="none">
                <a:solidFill>
                  <a:schemeClr val="lt1"/>
                </a:solidFill>
                <a:latin typeface="Arial"/>
                <a:ea typeface="Arial"/>
                <a:cs typeface="Arial"/>
                <a:sym typeface="Arial"/>
              </a:defRPr>
            </a:lvl8pPr>
            <a:lvl9pPr marL="0" marR="0" lvl="8" indent="0" algn="l" rtl="0">
              <a:lnSpc>
                <a:spcPct val="100000"/>
              </a:lnSpc>
              <a:spcBef>
                <a:spcPts val="0"/>
              </a:spcBef>
              <a:spcAft>
                <a:spcPts val="0"/>
              </a:spcAft>
              <a:buClr>
                <a:schemeClr val="lt1"/>
              </a:buClr>
              <a:buSzPts val="2400"/>
              <a:buFont typeface="Arial"/>
              <a:buNone/>
              <a:defRPr sz="2400" b="0" i="0" u="none">
                <a:solidFill>
                  <a:schemeClr val="lt1"/>
                </a:solidFill>
                <a:latin typeface="Arial"/>
                <a:ea typeface="Arial"/>
                <a:cs typeface="Arial"/>
                <a:sym typeface="Arial"/>
              </a:defRPr>
            </a:lvl9pPr>
          </a:lstStyle>
          <a:p>
            <a:pPr marL="0" lvl="0" indent="0" algn="l"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matchingName="Title and Vertical Text" type="vertTx">
  <p:cSld name="VERTICAL_TEXT">
    <p:spTree>
      <p:nvGrpSpPr>
        <p:cNvPr id="1" name="Shape 77"/>
        <p:cNvGrpSpPr/>
        <p:nvPr/>
      </p:nvGrpSpPr>
      <p:grpSpPr>
        <a:xfrm>
          <a:off x="0" y="0"/>
          <a:ext cx="0" cy="0"/>
          <a:chOff x="0" y="0"/>
          <a:chExt cx="0" cy="0"/>
        </a:xfrm>
      </p:grpSpPr>
      <p:sp>
        <p:nvSpPr>
          <p:cNvPr id="78" name="Google Shape;78;p17"/>
          <p:cNvSpPr txBox="1">
            <a:spLocks noGrp="1"/>
          </p:cNvSpPr>
          <p:nvPr>
            <p:ph type="title"/>
          </p:nvPr>
        </p:nvSpPr>
        <p:spPr>
          <a:xfrm>
            <a:off x="317500" y="541734"/>
            <a:ext cx="8637600" cy="571500"/>
          </a:xfrm>
          <a:prstGeom prst="rect">
            <a:avLst/>
          </a:prstGeom>
          <a:noFill/>
          <a:ln>
            <a:noFill/>
          </a:ln>
        </p:spPr>
        <p:txBody>
          <a:bodyPr spcFirstLastPara="1" wrap="square" lIns="91425" tIns="45700" rIns="91425" bIns="45700" anchor="b" anchorCtr="0">
            <a:noAutofit/>
          </a:bodyPr>
          <a:lstStyle>
            <a:lvl1pPr lvl="0" algn="l" rtl="0">
              <a:spcBef>
                <a:spcPts val="0"/>
              </a:spcBef>
              <a:spcAft>
                <a:spcPts val="0"/>
              </a:spcAft>
              <a:buSzPts val="1400"/>
              <a:buNone/>
              <a:defRPr/>
            </a:lvl1pPr>
            <a:lvl2pPr lvl="1" algn="l" rtl="0">
              <a:spcBef>
                <a:spcPts val="0"/>
              </a:spcBef>
              <a:spcAft>
                <a:spcPts val="0"/>
              </a:spcAft>
              <a:buSzPts val="1400"/>
              <a:buNone/>
              <a:defRPr/>
            </a:lvl2pPr>
            <a:lvl3pPr lvl="2" algn="l" rtl="0">
              <a:spcBef>
                <a:spcPts val="0"/>
              </a:spcBef>
              <a:spcAft>
                <a:spcPts val="0"/>
              </a:spcAft>
              <a:buSzPts val="1400"/>
              <a:buNone/>
              <a:defRPr/>
            </a:lvl3pPr>
            <a:lvl4pPr lvl="3" algn="l" rtl="0">
              <a:spcBef>
                <a:spcPts val="0"/>
              </a:spcBef>
              <a:spcAft>
                <a:spcPts val="0"/>
              </a:spcAft>
              <a:buSzPts val="1400"/>
              <a:buNone/>
              <a:defRPr/>
            </a:lvl4pPr>
            <a:lvl5pPr lvl="4" algn="l" rtl="0">
              <a:spcBef>
                <a:spcPts val="0"/>
              </a:spcBef>
              <a:spcAft>
                <a:spcPts val="0"/>
              </a:spcAft>
              <a:buSzPts val="1400"/>
              <a:buNone/>
              <a:defRPr/>
            </a:lvl5pPr>
            <a:lvl6pPr lvl="5" algn="l" rtl="0">
              <a:spcBef>
                <a:spcPts val="0"/>
              </a:spcBef>
              <a:spcAft>
                <a:spcPts val="0"/>
              </a:spcAft>
              <a:buSzPts val="1400"/>
              <a:buNone/>
              <a:defRPr/>
            </a:lvl6pPr>
            <a:lvl7pPr lvl="6" algn="l" rtl="0">
              <a:spcBef>
                <a:spcPts val="0"/>
              </a:spcBef>
              <a:spcAft>
                <a:spcPts val="0"/>
              </a:spcAft>
              <a:buSzPts val="1400"/>
              <a:buNone/>
              <a:defRPr/>
            </a:lvl7pPr>
            <a:lvl8pPr lvl="7" algn="l" rtl="0">
              <a:spcBef>
                <a:spcPts val="0"/>
              </a:spcBef>
              <a:spcAft>
                <a:spcPts val="0"/>
              </a:spcAft>
              <a:buSzPts val="1400"/>
              <a:buNone/>
              <a:defRPr/>
            </a:lvl8pPr>
            <a:lvl9pPr lvl="8" algn="l" rtl="0">
              <a:spcBef>
                <a:spcPts val="0"/>
              </a:spcBef>
              <a:spcAft>
                <a:spcPts val="0"/>
              </a:spcAft>
              <a:buSzPts val="1400"/>
              <a:buNone/>
              <a:defRPr/>
            </a:lvl9pPr>
          </a:lstStyle>
          <a:p>
            <a:endParaRPr/>
          </a:p>
        </p:txBody>
      </p:sp>
      <p:sp>
        <p:nvSpPr>
          <p:cNvPr id="79" name="Google Shape;79;p17"/>
          <p:cNvSpPr txBox="1">
            <a:spLocks noGrp="1"/>
          </p:cNvSpPr>
          <p:nvPr>
            <p:ph type="body" idx="1"/>
          </p:nvPr>
        </p:nvSpPr>
        <p:spPr>
          <a:xfrm rot="5400000">
            <a:off x="2890074" y="-1105266"/>
            <a:ext cx="3086100" cy="8208900"/>
          </a:xfrm>
          <a:prstGeom prst="rect">
            <a:avLst/>
          </a:prstGeom>
          <a:noFill/>
          <a:ln>
            <a:noFill/>
          </a:ln>
        </p:spPr>
        <p:txBody>
          <a:bodyPr spcFirstLastPara="1" wrap="square" lIns="91425" tIns="45700" rIns="91425" bIns="45700" anchor="t" anchorCtr="0">
            <a:noAutofit/>
          </a:bodyPr>
          <a:lstStyle>
            <a:lvl1pPr marL="457200" lvl="0" indent="-308610" algn="l" rtl="0">
              <a:spcBef>
                <a:spcPts val="360"/>
              </a:spcBef>
              <a:spcAft>
                <a:spcPts val="0"/>
              </a:spcAft>
              <a:buSzPts val="1260"/>
              <a:buChar char="■"/>
              <a:defRPr/>
            </a:lvl1pPr>
            <a:lvl2pPr marL="914400" lvl="1" indent="-302894" algn="l" rtl="0">
              <a:spcBef>
                <a:spcPts val="360"/>
              </a:spcBef>
              <a:spcAft>
                <a:spcPts val="0"/>
              </a:spcAft>
              <a:buSzPts val="1170"/>
              <a:buChar char="■"/>
              <a:defRPr/>
            </a:lvl2pPr>
            <a:lvl3pPr marL="1371600" lvl="2" indent="-302894" algn="l" rtl="0">
              <a:spcBef>
                <a:spcPts val="360"/>
              </a:spcBef>
              <a:spcAft>
                <a:spcPts val="0"/>
              </a:spcAft>
              <a:buSzPts val="1170"/>
              <a:buChar char="■"/>
              <a:defRPr/>
            </a:lvl3pPr>
            <a:lvl4pPr marL="1828800" lvl="3" indent="-314325" algn="l" rtl="0">
              <a:spcBef>
                <a:spcPts val="360"/>
              </a:spcBef>
              <a:spcAft>
                <a:spcPts val="0"/>
              </a:spcAft>
              <a:buSzPts val="1350"/>
              <a:buChar char="■"/>
              <a:defRPr/>
            </a:lvl4pPr>
            <a:lvl5pPr marL="2286000" lvl="4" indent="-302895" algn="l" rtl="0">
              <a:spcBef>
                <a:spcPts val="360"/>
              </a:spcBef>
              <a:spcAft>
                <a:spcPts val="0"/>
              </a:spcAft>
              <a:buSzPts val="1170"/>
              <a:buChar char="■"/>
              <a:defRPr/>
            </a:lvl5pPr>
            <a:lvl6pPr marL="2743200" lvl="5" indent="-342900" algn="l" rtl="0">
              <a:lnSpc>
                <a:spcPct val="90000"/>
              </a:lnSpc>
              <a:spcBef>
                <a:spcPts val="500"/>
              </a:spcBef>
              <a:spcAft>
                <a:spcPts val="0"/>
              </a:spcAft>
              <a:buClr>
                <a:schemeClr val="lt1"/>
              </a:buClr>
              <a:buSzPts val="1800"/>
              <a:buChar char="•"/>
              <a:defRPr/>
            </a:lvl6pPr>
            <a:lvl7pPr marL="3200400" lvl="6" indent="-342900" algn="l" rtl="0">
              <a:lnSpc>
                <a:spcPct val="90000"/>
              </a:lnSpc>
              <a:spcBef>
                <a:spcPts val="500"/>
              </a:spcBef>
              <a:spcAft>
                <a:spcPts val="0"/>
              </a:spcAft>
              <a:buClr>
                <a:schemeClr val="lt1"/>
              </a:buClr>
              <a:buSzPts val="1800"/>
              <a:buChar char="•"/>
              <a:defRPr/>
            </a:lvl7pPr>
            <a:lvl8pPr marL="3657600" lvl="7" indent="-342900" algn="l" rtl="0">
              <a:lnSpc>
                <a:spcPct val="90000"/>
              </a:lnSpc>
              <a:spcBef>
                <a:spcPts val="500"/>
              </a:spcBef>
              <a:spcAft>
                <a:spcPts val="0"/>
              </a:spcAft>
              <a:buClr>
                <a:schemeClr val="lt1"/>
              </a:buClr>
              <a:buSzPts val="1800"/>
              <a:buChar char="•"/>
              <a:defRPr/>
            </a:lvl8pPr>
            <a:lvl9pPr marL="4114800" lvl="8" indent="-342900" algn="l" rtl="0">
              <a:lnSpc>
                <a:spcPct val="90000"/>
              </a:lnSpc>
              <a:spcBef>
                <a:spcPts val="500"/>
              </a:spcBef>
              <a:spcAft>
                <a:spcPts val="0"/>
              </a:spcAft>
              <a:buClr>
                <a:schemeClr val="lt1"/>
              </a:buClr>
              <a:buSzPts val="1800"/>
              <a:buChar char="•"/>
              <a:defRPr/>
            </a:lvl9pPr>
          </a:lstStyle>
          <a:p>
            <a:endParaRPr/>
          </a:p>
        </p:txBody>
      </p:sp>
      <p:sp>
        <p:nvSpPr>
          <p:cNvPr id="80" name="Google Shape;80;p17"/>
          <p:cNvSpPr txBox="1">
            <a:spLocks noGrp="1"/>
          </p:cNvSpPr>
          <p:nvPr>
            <p:ph type="dt" idx="10"/>
          </p:nvPr>
        </p:nvSpPr>
        <p:spPr>
          <a:xfrm>
            <a:off x="3433762" y="4757738"/>
            <a:ext cx="1905000" cy="342900"/>
          </a:xfrm>
          <a:prstGeom prst="rect">
            <a:avLst/>
          </a:prstGeom>
          <a:noFill/>
          <a:ln>
            <a:noFill/>
          </a:ln>
        </p:spPr>
        <p:txBody>
          <a:bodyPr spcFirstLastPara="1" wrap="square" lIns="91425" tIns="45700" rIns="91425" bIns="45700" anchor="b" anchorCtr="0">
            <a:noAutofit/>
          </a:bodyPr>
          <a:lstStyle>
            <a:lvl1pPr lvl="0" algn="l" rtl="0">
              <a:lnSpc>
                <a:spcPct val="100000"/>
              </a:lnSpc>
              <a:spcBef>
                <a:spcPts val="0"/>
              </a:spcBef>
              <a:spcAft>
                <a:spcPts val="0"/>
              </a:spcAft>
              <a:buSzPts val="1400"/>
              <a:buNone/>
              <a:defRPr/>
            </a:lvl1pPr>
            <a:lvl2pPr lvl="1" algn="l" rtl="0">
              <a:lnSpc>
                <a:spcPct val="100000"/>
              </a:lnSpc>
              <a:spcBef>
                <a:spcPts val="0"/>
              </a:spcBef>
              <a:spcAft>
                <a:spcPts val="0"/>
              </a:spcAft>
              <a:buSzPts val="1400"/>
              <a:buNone/>
              <a:defRPr/>
            </a:lvl2pPr>
            <a:lvl3pPr lvl="2" algn="l" rtl="0">
              <a:lnSpc>
                <a:spcPct val="100000"/>
              </a:lnSpc>
              <a:spcBef>
                <a:spcPts val="0"/>
              </a:spcBef>
              <a:spcAft>
                <a:spcPts val="0"/>
              </a:spcAft>
              <a:buSzPts val="1400"/>
              <a:buNone/>
              <a:defRPr/>
            </a:lvl3pPr>
            <a:lvl4pPr lvl="3" algn="l" rtl="0">
              <a:lnSpc>
                <a:spcPct val="100000"/>
              </a:lnSpc>
              <a:spcBef>
                <a:spcPts val="0"/>
              </a:spcBef>
              <a:spcAft>
                <a:spcPts val="0"/>
              </a:spcAft>
              <a:buSzPts val="1400"/>
              <a:buNone/>
              <a:defRPr/>
            </a:lvl4pPr>
            <a:lvl5pPr lvl="4" algn="l" rtl="0">
              <a:lnSpc>
                <a:spcPct val="100000"/>
              </a:lnSpc>
              <a:spcBef>
                <a:spcPts val="0"/>
              </a:spcBef>
              <a:spcAft>
                <a:spcPts val="0"/>
              </a:spcAft>
              <a:buSzPts val="1400"/>
              <a:buNone/>
              <a:defRPr/>
            </a:lvl5pPr>
            <a:lvl6pPr lvl="5" algn="l" rtl="0">
              <a:lnSpc>
                <a:spcPct val="100000"/>
              </a:lnSpc>
              <a:spcBef>
                <a:spcPts val="0"/>
              </a:spcBef>
              <a:spcAft>
                <a:spcPts val="0"/>
              </a:spcAft>
              <a:buSzPts val="1400"/>
              <a:buNone/>
              <a:defRPr/>
            </a:lvl6pPr>
            <a:lvl7pPr lvl="6" algn="l" rtl="0">
              <a:lnSpc>
                <a:spcPct val="100000"/>
              </a:lnSpc>
              <a:spcBef>
                <a:spcPts val="0"/>
              </a:spcBef>
              <a:spcAft>
                <a:spcPts val="0"/>
              </a:spcAft>
              <a:buSzPts val="1400"/>
              <a:buNone/>
              <a:defRPr/>
            </a:lvl7pPr>
            <a:lvl8pPr lvl="7" algn="l" rtl="0">
              <a:lnSpc>
                <a:spcPct val="100000"/>
              </a:lnSpc>
              <a:spcBef>
                <a:spcPts val="0"/>
              </a:spcBef>
              <a:spcAft>
                <a:spcPts val="0"/>
              </a:spcAft>
              <a:buSzPts val="1400"/>
              <a:buNone/>
              <a:defRPr/>
            </a:lvl8pPr>
            <a:lvl9pPr lvl="8" algn="l" rtl="0">
              <a:lnSpc>
                <a:spcPct val="100000"/>
              </a:lnSpc>
              <a:spcBef>
                <a:spcPts val="0"/>
              </a:spcBef>
              <a:spcAft>
                <a:spcPts val="0"/>
              </a:spcAft>
              <a:buSzPts val="1400"/>
              <a:buNone/>
              <a:defRPr/>
            </a:lvl9pPr>
          </a:lstStyle>
          <a:p>
            <a:endParaRPr/>
          </a:p>
        </p:txBody>
      </p:sp>
      <p:sp>
        <p:nvSpPr>
          <p:cNvPr id="81" name="Google Shape;81;p17"/>
          <p:cNvSpPr txBox="1">
            <a:spLocks noGrp="1"/>
          </p:cNvSpPr>
          <p:nvPr>
            <p:ph type="ftr" idx="11"/>
          </p:nvPr>
        </p:nvSpPr>
        <p:spPr>
          <a:xfrm>
            <a:off x="6108700" y="4757738"/>
            <a:ext cx="2895600" cy="342900"/>
          </a:xfrm>
          <a:prstGeom prst="rect">
            <a:avLst/>
          </a:prstGeom>
          <a:noFill/>
          <a:ln>
            <a:noFill/>
          </a:ln>
        </p:spPr>
        <p:txBody>
          <a:bodyPr spcFirstLastPara="1" wrap="square" lIns="91425" tIns="45700" rIns="91425" bIns="45700" anchor="b" anchorCtr="0">
            <a:noAutofit/>
          </a:bodyPr>
          <a:lstStyle>
            <a:lvl1pPr lvl="0" algn="l" rtl="0">
              <a:lnSpc>
                <a:spcPct val="100000"/>
              </a:lnSpc>
              <a:spcBef>
                <a:spcPts val="0"/>
              </a:spcBef>
              <a:spcAft>
                <a:spcPts val="0"/>
              </a:spcAft>
              <a:buSzPts val="1400"/>
              <a:buNone/>
              <a:defRPr/>
            </a:lvl1pPr>
            <a:lvl2pPr lvl="1" algn="l" rtl="0">
              <a:lnSpc>
                <a:spcPct val="100000"/>
              </a:lnSpc>
              <a:spcBef>
                <a:spcPts val="0"/>
              </a:spcBef>
              <a:spcAft>
                <a:spcPts val="0"/>
              </a:spcAft>
              <a:buSzPts val="1400"/>
              <a:buNone/>
              <a:defRPr/>
            </a:lvl2pPr>
            <a:lvl3pPr lvl="2" algn="l" rtl="0">
              <a:lnSpc>
                <a:spcPct val="100000"/>
              </a:lnSpc>
              <a:spcBef>
                <a:spcPts val="0"/>
              </a:spcBef>
              <a:spcAft>
                <a:spcPts val="0"/>
              </a:spcAft>
              <a:buSzPts val="1400"/>
              <a:buNone/>
              <a:defRPr/>
            </a:lvl3pPr>
            <a:lvl4pPr lvl="3" algn="l" rtl="0">
              <a:lnSpc>
                <a:spcPct val="100000"/>
              </a:lnSpc>
              <a:spcBef>
                <a:spcPts val="0"/>
              </a:spcBef>
              <a:spcAft>
                <a:spcPts val="0"/>
              </a:spcAft>
              <a:buSzPts val="1400"/>
              <a:buNone/>
              <a:defRPr/>
            </a:lvl4pPr>
            <a:lvl5pPr lvl="4" algn="l" rtl="0">
              <a:lnSpc>
                <a:spcPct val="100000"/>
              </a:lnSpc>
              <a:spcBef>
                <a:spcPts val="0"/>
              </a:spcBef>
              <a:spcAft>
                <a:spcPts val="0"/>
              </a:spcAft>
              <a:buSzPts val="1400"/>
              <a:buNone/>
              <a:defRPr/>
            </a:lvl5pPr>
            <a:lvl6pPr lvl="5" algn="l" rtl="0">
              <a:lnSpc>
                <a:spcPct val="100000"/>
              </a:lnSpc>
              <a:spcBef>
                <a:spcPts val="0"/>
              </a:spcBef>
              <a:spcAft>
                <a:spcPts val="0"/>
              </a:spcAft>
              <a:buSzPts val="1400"/>
              <a:buNone/>
              <a:defRPr/>
            </a:lvl6pPr>
            <a:lvl7pPr lvl="6" algn="l" rtl="0">
              <a:lnSpc>
                <a:spcPct val="100000"/>
              </a:lnSpc>
              <a:spcBef>
                <a:spcPts val="0"/>
              </a:spcBef>
              <a:spcAft>
                <a:spcPts val="0"/>
              </a:spcAft>
              <a:buSzPts val="1400"/>
              <a:buNone/>
              <a:defRPr/>
            </a:lvl7pPr>
            <a:lvl8pPr lvl="7" algn="l" rtl="0">
              <a:lnSpc>
                <a:spcPct val="100000"/>
              </a:lnSpc>
              <a:spcBef>
                <a:spcPts val="0"/>
              </a:spcBef>
              <a:spcAft>
                <a:spcPts val="0"/>
              </a:spcAft>
              <a:buSzPts val="1400"/>
              <a:buNone/>
              <a:defRPr/>
            </a:lvl8pPr>
            <a:lvl9pPr lvl="8" algn="l" rtl="0">
              <a:lnSpc>
                <a:spcPct val="100000"/>
              </a:lnSpc>
              <a:spcBef>
                <a:spcPts val="0"/>
              </a:spcBef>
              <a:spcAft>
                <a:spcPts val="0"/>
              </a:spcAft>
              <a:buSzPts val="1400"/>
              <a:buNone/>
              <a:defRPr/>
            </a:lvl9pPr>
          </a:lstStyle>
          <a:p>
            <a:endParaRPr/>
          </a:p>
        </p:txBody>
      </p:sp>
      <p:sp>
        <p:nvSpPr>
          <p:cNvPr id="82" name="Google Shape;82;p17"/>
          <p:cNvSpPr txBox="1">
            <a:spLocks noGrp="1"/>
          </p:cNvSpPr>
          <p:nvPr>
            <p:ph type="sldNum" idx="12"/>
          </p:nvPr>
        </p:nvSpPr>
        <p:spPr>
          <a:xfrm>
            <a:off x="146050" y="4770834"/>
            <a:ext cx="1905000" cy="342900"/>
          </a:xfrm>
          <a:prstGeom prst="rect">
            <a:avLst/>
          </a:prstGeom>
          <a:noFill/>
          <a:ln>
            <a:noFill/>
          </a:ln>
        </p:spPr>
        <p:txBody>
          <a:bodyPr spcFirstLastPara="1" wrap="square" lIns="91425" tIns="45700" rIns="91425" bIns="45700" anchor="b" anchorCtr="0">
            <a:noAutofit/>
          </a:bodyPr>
          <a:lstStyle>
            <a:lvl1pPr marL="0" marR="0" lvl="0" indent="0" algn="l" rtl="0">
              <a:lnSpc>
                <a:spcPct val="100000"/>
              </a:lnSpc>
              <a:spcBef>
                <a:spcPts val="0"/>
              </a:spcBef>
              <a:spcAft>
                <a:spcPts val="0"/>
              </a:spcAft>
              <a:buClr>
                <a:schemeClr val="lt1"/>
              </a:buClr>
              <a:buSzPts val="2400"/>
              <a:buFont typeface="Arial"/>
              <a:buNone/>
              <a:defRPr sz="2400" b="0" i="0" u="none">
                <a:solidFill>
                  <a:schemeClr val="lt1"/>
                </a:solidFill>
                <a:latin typeface="Arial"/>
                <a:ea typeface="Arial"/>
                <a:cs typeface="Arial"/>
                <a:sym typeface="Arial"/>
              </a:defRPr>
            </a:lvl1pPr>
            <a:lvl2pPr marL="0" marR="0" lvl="1" indent="0" algn="l" rtl="0">
              <a:lnSpc>
                <a:spcPct val="100000"/>
              </a:lnSpc>
              <a:spcBef>
                <a:spcPts val="0"/>
              </a:spcBef>
              <a:spcAft>
                <a:spcPts val="0"/>
              </a:spcAft>
              <a:buClr>
                <a:schemeClr val="lt1"/>
              </a:buClr>
              <a:buSzPts val="2400"/>
              <a:buFont typeface="Arial"/>
              <a:buNone/>
              <a:defRPr sz="2400" b="0" i="0" u="none">
                <a:solidFill>
                  <a:schemeClr val="lt1"/>
                </a:solidFill>
                <a:latin typeface="Arial"/>
                <a:ea typeface="Arial"/>
                <a:cs typeface="Arial"/>
                <a:sym typeface="Arial"/>
              </a:defRPr>
            </a:lvl2pPr>
            <a:lvl3pPr marL="0" marR="0" lvl="2" indent="0" algn="l" rtl="0">
              <a:lnSpc>
                <a:spcPct val="100000"/>
              </a:lnSpc>
              <a:spcBef>
                <a:spcPts val="0"/>
              </a:spcBef>
              <a:spcAft>
                <a:spcPts val="0"/>
              </a:spcAft>
              <a:buClr>
                <a:schemeClr val="lt1"/>
              </a:buClr>
              <a:buSzPts val="2400"/>
              <a:buFont typeface="Arial"/>
              <a:buNone/>
              <a:defRPr sz="2400" b="0" i="0" u="none">
                <a:solidFill>
                  <a:schemeClr val="lt1"/>
                </a:solidFill>
                <a:latin typeface="Arial"/>
                <a:ea typeface="Arial"/>
                <a:cs typeface="Arial"/>
                <a:sym typeface="Arial"/>
              </a:defRPr>
            </a:lvl3pPr>
            <a:lvl4pPr marL="0" marR="0" lvl="3" indent="0" algn="l" rtl="0">
              <a:lnSpc>
                <a:spcPct val="100000"/>
              </a:lnSpc>
              <a:spcBef>
                <a:spcPts val="0"/>
              </a:spcBef>
              <a:spcAft>
                <a:spcPts val="0"/>
              </a:spcAft>
              <a:buClr>
                <a:schemeClr val="lt1"/>
              </a:buClr>
              <a:buSzPts val="2400"/>
              <a:buFont typeface="Arial"/>
              <a:buNone/>
              <a:defRPr sz="2400" b="0" i="0" u="none">
                <a:solidFill>
                  <a:schemeClr val="lt1"/>
                </a:solidFill>
                <a:latin typeface="Arial"/>
                <a:ea typeface="Arial"/>
                <a:cs typeface="Arial"/>
                <a:sym typeface="Arial"/>
              </a:defRPr>
            </a:lvl4pPr>
            <a:lvl5pPr marL="0" marR="0" lvl="4" indent="0" algn="l" rtl="0">
              <a:lnSpc>
                <a:spcPct val="100000"/>
              </a:lnSpc>
              <a:spcBef>
                <a:spcPts val="0"/>
              </a:spcBef>
              <a:spcAft>
                <a:spcPts val="0"/>
              </a:spcAft>
              <a:buClr>
                <a:schemeClr val="lt1"/>
              </a:buClr>
              <a:buSzPts val="2400"/>
              <a:buFont typeface="Arial"/>
              <a:buNone/>
              <a:defRPr sz="2400" b="0" i="0" u="none">
                <a:solidFill>
                  <a:schemeClr val="lt1"/>
                </a:solidFill>
                <a:latin typeface="Arial"/>
                <a:ea typeface="Arial"/>
                <a:cs typeface="Arial"/>
                <a:sym typeface="Arial"/>
              </a:defRPr>
            </a:lvl5pPr>
            <a:lvl6pPr marL="0" marR="0" lvl="5" indent="0" algn="l" rtl="0">
              <a:lnSpc>
                <a:spcPct val="100000"/>
              </a:lnSpc>
              <a:spcBef>
                <a:spcPts val="0"/>
              </a:spcBef>
              <a:spcAft>
                <a:spcPts val="0"/>
              </a:spcAft>
              <a:buClr>
                <a:schemeClr val="lt1"/>
              </a:buClr>
              <a:buSzPts val="2400"/>
              <a:buFont typeface="Arial"/>
              <a:buNone/>
              <a:defRPr sz="2400" b="0" i="0" u="none">
                <a:solidFill>
                  <a:schemeClr val="lt1"/>
                </a:solidFill>
                <a:latin typeface="Arial"/>
                <a:ea typeface="Arial"/>
                <a:cs typeface="Arial"/>
                <a:sym typeface="Arial"/>
              </a:defRPr>
            </a:lvl6pPr>
            <a:lvl7pPr marL="0" marR="0" lvl="6" indent="0" algn="l" rtl="0">
              <a:lnSpc>
                <a:spcPct val="100000"/>
              </a:lnSpc>
              <a:spcBef>
                <a:spcPts val="0"/>
              </a:spcBef>
              <a:spcAft>
                <a:spcPts val="0"/>
              </a:spcAft>
              <a:buClr>
                <a:schemeClr val="lt1"/>
              </a:buClr>
              <a:buSzPts val="2400"/>
              <a:buFont typeface="Arial"/>
              <a:buNone/>
              <a:defRPr sz="2400" b="0" i="0" u="none">
                <a:solidFill>
                  <a:schemeClr val="lt1"/>
                </a:solidFill>
                <a:latin typeface="Arial"/>
                <a:ea typeface="Arial"/>
                <a:cs typeface="Arial"/>
                <a:sym typeface="Arial"/>
              </a:defRPr>
            </a:lvl7pPr>
            <a:lvl8pPr marL="0" marR="0" lvl="7" indent="0" algn="l" rtl="0">
              <a:lnSpc>
                <a:spcPct val="100000"/>
              </a:lnSpc>
              <a:spcBef>
                <a:spcPts val="0"/>
              </a:spcBef>
              <a:spcAft>
                <a:spcPts val="0"/>
              </a:spcAft>
              <a:buClr>
                <a:schemeClr val="lt1"/>
              </a:buClr>
              <a:buSzPts val="2400"/>
              <a:buFont typeface="Arial"/>
              <a:buNone/>
              <a:defRPr sz="2400" b="0" i="0" u="none">
                <a:solidFill>
                  <a:schemeClr val="lt1"/>
                </a:solidFill>
                <a:latin typeface="Arial"/>
                <a:ea typeface="Arial"/>
                <a:cs typeface="Arial"/>
                <a:sym typeface="Arial"/>
              </a:defRPr>
            </a:lvl8pPr>
            <a:lvl9pPr marL="0" marR="0" lvl="8" indent="0" algn="l" rtl="0">
              <a:lnSpc>
                <a:spcPct val="100000"/>
              </a:lnSpc>
              <a:spcBef>
                <a:spcPts val="0"/>
              </a:spcBef>
              <a:spcAft>
                <a:spcPts val="0"/>
              </a:spcAft>
              <a:buClr>
                <a:schemeClr val="lt1"/>
              </a:buClr>
              <a:buSzPts val="2400"/>
              <a:buFont typeface="Arial"/>
              <a:buNone/>
              <a:defRPr sz="2400" b="0" i="0" u="none">
                <a:solidFill>
                  <a:schemeClr val="lt1"/>
                </a:solidFill>
                <a:latin typeface="Arial"/>
                <a:ea typeface="Arial"/>
                <a:cs typeface="Arial"/>
                <a:sym typeface="Arial"/>
              </a:defRPr>
            </a:lvl9pPr>
          </a:lstStyle>
          <a:p>
            <a:pPr marL="0" lvl="0" indent="0" algn="l"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matchingName="Picture with Caption" type="picTx">
  <p:cSld name="PICTURE_WITH_CAPTION_TEXT">
    <p:spTree>
      <p:nvGrpSpPr>
        <p:cNvPr id="1" name="Shape 83"/>
        <p:cNvGrpSpPr/>
        <p:nvPr/>
      </p:nvGrpSpPr>
      <p:grpSpPr>
        <a:xfrm>
          <a:off x="0" y="0"/>
          <a:ext cx="0" cy="0"/>
          <a:chOff x="0" y="0"/>
          <a:chExt cx="0" cy="0"/>
        </a:xfrm>
      </p:grpSpPr>
      <p:sp>
        <p:nvSpPr>
          <p:cNvPr id="84" name="Google Shape;84;p18"/>
          <p:cNvSpPr txBox="1">
            <a:spLocks noGrp="1"/>
          </p:cNvSpPr>
          <p:nvPr>
            <p:ph type="title"/>
          </p:nvPr>
        </p:nvSpPr>
        <p:spPr>
          <a:xfrm>
            <a:off x="630238" y="342900"/>
            <a:ext cx="2949600" cy="1200300"/>
          </a:xfrm>
          <a:prstGeom prst="rect">
            <a:avLst/>
          </a:prstGeom>
          <a:noFill/>
          <a:ln>
            <a:noFill/>
          </a:ln>
        </p:spPr>
        <p:txBody>
          <a:bodyPr spcFirstLastPara="1" wrap="square" lIns="91425" tIns="45700" rIns="91425" bIns="45700" anchor="b" anchorCtr="0">
            <a:noAutofit/>
          </a:bodyPr>
          <a:lstStyle>
            <a:lvl1pPr lvl="0" algn="l" rtl="0">
              <a:spcBef>
                <a:spcPts val="0"/>
              </a:spcBef>
              <a:spcAft>
                <a:spcPts val="0"/>
              </a:spcAft>
              <a:buSzPts val="1400"/>
              <a:buNone/>
              <a:defRPr sz="3200"/>
            </a:lvl1pPr>
            <a:lvl2pPr lvl="1" algn="l" rtl="0">
              <a:spcBef>
                <a:spcPts val="0"/>
              </a:spcBef>
              <a:spcAft>
                <a:spcPts val="0"/>
              </a:spcAft>
              <a:buSzPts val="1400"/>
              <a:buNone/>
              <a:defRPr/>
            </a:lvl2pPr>
            <a:lvl3pPr lvl="2" algn="l" rtl="0">
              <a:spcBef>
                <a:spcPts val="0"/>
              </a:spcBef>
              <a:spcAft>
                <a:spcPts val="0"/>
              </a:spcAft>
              <a:buSzPts val="1400"/>
              <a:buNone/>
              <a:defRPr/>
            </a:lvl3pPr>
            <a:lvl4pPr lvl="3" algn="l" rtl="0">
              <a:spcBef>
                <a:spcPts val="0"/>
              </a:spcBef>
              <a:spcAft>
                <a:spcPts val="0"/>
              </a:spcAft>
              <a:buSzPts val="1400"/>
              <a:buNone/>
              <a:defRPr/>
            </a:lvl4pPr>
            <a:lvl5pPr lvl="4" algn="l" rtl="0">
              <a:spcBef>
                <a:spcPts val="0"/>
              </a:spcBef>
              <a:spcAft>
                <a:spcPts val="0"/>
              </a:spcAft>
              <a:buSzPts val="1400"/>
              <a:buNone/>
              <a:defRPr/>
            </a:lvl5pPr>
            <a:lvl6pPr lvl="5" algn="l" rtl="0">
              <a:spcBef>
                <a:spcPts val="0"/>
              </a:spcBef>
              <a:spcAft>
                <a:spcPts val="0"/>
              </a:spcAft>
              <a:buSzPts val="1400"/>
              <a:buNone/>
              <a:defRPr/>
            </a:lvl6pPr>
            <a:lvl7pPr lvl="6" algn="l" rtl="0">
              <a:spcBef>
                <a:spcPts val="0"/>
              </a:spcBef>
              <a:spcAft>
                <a:spcPts val="0"/>
              </a:spcAft>
              <a:buSzPts val="1400"/>
              <a:buNone/>
              <a:defRPr/>
            </a:lvl7pPr>
            <a:lvl8pPr lvl="7" algn="l" rtl="0">
              <a:spcBef>
                <a:spcPts val="0"/>
              </a:spcBef>
              <a:spcAft>
                <a:spcPts val="0"/>
              </a:spcAft>
              <a:buSzPts val="1400"/>
              <a:buNone/>
              <a:defRPr/>
            </a:lvl8pPr>
            <a:lvl9pPr lvl="8" algn="l" rtl="0">
              <a:spcBef>
                <a:spcPts val="0"/>
              </a:spcBef>
              <a:spcAft>
                <a:spcPts val="0"/>
              </a:spcAft>
              <a:buSzPts val="1400"/>
              <a:buNone/>
              <a:defRPr/>
            </a:lvl9pPr>
          </a:lstStyle>
          <a:p>
            <a:endParaRPr/>
          </a:p>
        </p:txBody>
      </p:sp>
      <p:sp>
        <p:nvSpPr>
          <p:cNvPr id="85" name="Google Shape;85;p18"/>
          <p:cNvSpPr>
            <a:spLocks noGrp="1"/>
          </p:cNvSpPr>
          <p:nvPr>
            <p:ph type="pic" idx="2"/>
          </p:nvPr>
        </p:nvSpPr>
        <p:spPr>
          <a:xfrm>
            <a:off x="3887788" y="740569"/>
            <a:ext cx="4629300" cy="3655200"/>
          </a:xfrm>
          <a:prstGeom prst="rect">
            <a:avLst/>
          </a:prstGeom>
          <a:noFill/>
          <a:ln>
            <a:noFill/>
          </a:ln>
        </p:spPr>
        <p:txBody>
          <a:bodyPr spcFirstLastPara="1" wrap="square" lIns="91425" tIns="45700" rIns="91425" bIns="45700" anchor="t" anchorCtr="0">
            <a:noAutofit/>
          </a:bodyPr>
          <a:lstStyle>
            <a:lvl1pPr marR="0" lvl="0" algn="l" rtl="0">
              <a:spcBef>
                <a:spcPts val="640"/>
              </a:spcBef>
              <a:spcAft>
                <a:spcPts val="0"/>
              </a:spcAft>
              <a:buClr>
                <a:srgbClr val="CCFF33"/>
              </a:buClr>
              <a:buSzPts val="2240"/>
              <a:buFont typeface="Noto Sans Symbols"/>
              <a:buNone/>
              <a:defRPr sz="3200" b="0" i="0" u="none" strike="noStrike" cap="none">
                <a:solidFill>
                  <a:schemeClr val="lt1"/>
                </a:solidFill>
                <a:latin typeface="Arial"/>
                <a:ea typeface="Arial"/>
                <a:cs typeface="Arial"/>
                <a:sym typeface="Arial"/>
              </a:defRPr>
            </a:lvl1pPr>
            <a:lvl2pPr marR="0" lvl="1" algn="l" rtl="0">
              <a:spcBef>
                <a:spcPts val="560"/>
              </a:spcBef>
              <a:spcAft>
                <a:spcPts val="0"/>
              </a:spcAft>
              <a:buClr>
                <a:schemeClr val="accent2"/>
              </a:buClr>
              <a:buSzPts val="1820"/>
              <a:buFont typeface="Noto Sans Symbols"/>
              <a:buNone/>
              <a:defRPr sz="2800" b="0" i="0" u="none" strike="noStrike" cap="none">
                <a:solidFill>
                  <a:schemeClr val="lt1"/>
                </a:solidFill>
                <a:latin typeface="Arial"/>
                <a:ea typeface="Arial"/>
                <a:cs typeface="Arial"/>
                <a:sym typeface="Arial"/>
              </a:defRPr>
            </a:lvl2pPr>
            <a:lvl3pPr marR="0" lvl="2" algn="l" rtl="0">
              <a:spcBef>
                <a:spcPts val="480"/>
              </a:spcBef>
              <a:spcAft>
                <a:spcPts val="0"/>
              </a:spcAft>
              <a:buClr>
                <a:srgbClr val="0099CC"/>
              </a:buClr>
              <a:buSzPts val="1560"/>
              <a:buFont typeface="Noto Sans Symbols"/>
              <a:buNone/>
              <a:defRPr sz="2400" b="0" i="0" u="none" strike="noStrike" cap="none">
                <a:solidFill>
                  <a:schemeClr val="lt1"/>
                </a:solidFill>
                <a:latin typeface="Arial"/>
                <a:ea typeface="Arial"/>
                <a:cs typeface="Arial"/>
                <a:sym typeface="Arial"/>
              </a:defRPr>
            </a:lvl3pPr>
            <a:lvl4pPr marR="0" lvl="3" algn="l" rtl="0">
              <a:spcBef>
                <a:spcPts val="400"/>
              </a:spcBef>
              <a:spcAft>
                <a:spcPts val="0"/>
              </a:spcAft>
              <a:buClr>
                <a:schemeClr val="lt2"/>
              </a:buClr>
              <a:buSzPts val="1500"/>
              <a:buFont typeface="Noto Sans Symbols"/>
              <a:buNone/>
              <a:defRPr sz="2000" b="0" i="0" u="none" strike="noStrike" cap="none">
                <a:solidFill>
                  <a:schemeClr val="lt1"/>
                </a:solidFill>
                <a:latin typeface="Arial"/>
                <a:ea typeface="Arial"/>
                <a:cs typeface="Arial"/>
                <a:sym typeface="Arial"/>
              </a:defRPr>
            </a:lvl4pPr>
            <a:lvl5pPr marR="0" lvl="4" algn="l" rtl="0">
              <a:spcBef>
                <a:spcPts val="400"/>
              </a:spcBef>
              <a:spcAft>
                <a:spcPts val="0"/>
              </a:spcAft>
              <a:buClr>
                <a:schemeClr val="hlink"/>
              </a:buClr>
              <a:buSzPts val="1300"/>
              <a:buFont typeface="Noto Sans Symbols"/>
              <a:buNone/>
              <a:defRPr sz="2000" b="0" i="0" u="none" strike="noStrike" cap="none">
                <a:solidFill>
                  <a:schemeClr val="lt1"/>
                </a:solidFill>
                <a:latin typeface="Arial"/>
                <a:ea typeface="Arial"/>
                <a:cs typeface="Arial"/>
                <a:sym typeface="Arial"/>
              </a:defRPr>
            </a:lvl5pPr>
            <a:lvl6pPr marR="0" lvl="5" algn="l" rtl="0">
              <a:lnSpc>
                <a:spcPct val="90000"/>
              </a:lnSpc>
              <a:spcBef>
                <a:spcPts val="500"/>
              </a:spcBef>
              <a:spcAft>
                <a:spcPts val="0"/>
              </a:spcAft>
              <a:buClr>
                <a:schemeClr val="lt1"/>
              </a:buClr>
              <a:buSzPts val="2000"/>
              <a:buFont typeface="Arial"/>
              <a:buNone/>
              <a:defRPr sz="2000" b="0" i="0" u="none" strike="noStrike" cap="none">
                <a:solidFill>
                  <a:schemeClr val="lt1"/>
                </a:solidFill>
                <a:latin typeface="Arial"/>
                <a:ea typeface="Arial"/>
                <a:cs typeface="Arial"/>
                <a:sym typeface="Arial"/>
              </a:defRPr>
            </a:lvl6pPr>
            <a:lvl7pPr marR="0" lvl="6" algn="l" rtl="0">
              <a:lnSpc>
                <a:spcPct val="90000"/>
              </a:lnSpc>
              <a:spcBef>
                <a:spcPts val="500"/>
              </a:spcBef>
              <a:spcAft>
                <a:spcPts val="0"/>
              </a:spcAft>
              <a:buClr>
                <a:schemeClr val="lt1"/>
              </a:buClr>
              <a:buSzPts val="2000"/>
              <a:buFont typeface="Arial"/>
              <a:buNone/>
              <a:defRPr sz="2000" b="0" i="0" u="none" strike="noStrike" cap="none">
                <a:solidFill>
                  <a:schemeClr val="lt1"/>
                </a:solidFill>
                <a:latin typeface="Arial"/>
                <a:ea typeface="Arial"/>
                <a:cs typeface="Arial"/>
                <a:sym typeface="Arial"/>
              </a:defRPr>
            </a:lvl7pPr>
            <a:lvl8pPr marR="0" lvl="7" algn="l" rtl="0">
              <a:lnSpc>
                <a:spcPct val="90000"/>
              </a:lnSpc>
              <a:spcBef>
                <a:spcPts val="500"/>
              </a:spcBef>
              <a:spcAft>
                <a:spcPts val="0"/>
              </a:spcAft>
              <a:buClr>
                <a:schemeClr val="lt1"/>
              </a:buClr>
              <a:buSzPts val="2000"/>
              <a:buFont typeface="Arial"/>
              <a:buNone/>
              <a:defRPr sz="2000" b="0" i="0" u="none" strike="noStrike" cap="none">
                <a:solidFill>
                  <a:schemeClr val="lt1"/>
                </a:solidFill>
                <a:latin typeface="Arial"/>
                <a:ea typeface="Arial"/>
                <a:cs typeface="Arial"/>
                <a:sym typeface="Arial"/>
              </a:defRPr>
            </a:lvl8pPr>
            <a:lvl9pPr marR="0" lvl="8" algn="l" rtl="0">
              <a:lnSpc>
                <a:spcPct val="90000"/>
              </a:lnSpc>
              <a:spcBef>
                <a:spcPts val="500"/>
              </a:spcBef>
              <a:spcAft>
                <a:spcPts val="0"/>
              </a:spcAft>
              <a:buClr>
                <a:schemeClr val="lt1"/>
              </a:buClr>
              <a:buSzPts val="2000"/>
              <a:buFont typeface="Arial"/>
              <a:buNone/>
              <a:defRPr sz="2000" b="0" i="0" u="none" strike="noStrike" cap="none">
                <a:solidFill>
                  <a:schemeClr val="lt1"/>
                </a:solidFill>
                <a:latin typeface="Arial"/>
                <a:ea typeface="Arial"/>
                <a:cs typeface="Arial"/>
                <a:sym typeface="Arial"/>
              </a:defRPr>
            </a:lvl9pPr>
          </a:lstStyle>
          <a:p>
            <a:endParaRPr/>
          </a:p>
        </p:txBody>
      </p:sp>
      <p:sp>
        <p:nvSpPr>
          <p:cNvPr id="86" name="Google Shape;86;p18"/>
          <p:cNvSpPr txBox="1">
            <a:spLocks noGrp="1"/>
          </p:cNvSpPr>
          <p:nvPr>
            <p:ph type="body" idx="1"/>
          </p:nvPr>
        </p:nvSpPr>
        <p:spPr>
          <a:xfrm>
            <a:off x="630238" y="1543050"/>
            <a:ext cx="2949600" cy="2858700"/>
          </a:xfrm>
          <a:prstGeom prst="rect">
            <a:avLst/>
          </a:prstGeom>
          <a:noFill/>
          <a:ln>
            <a:noFill/>
          </a:ln>
        </p:spPr>
        <p:txBody>
          <a:bodyPr spcFirstLastPara="1" wrap="square" lIns="91425" tIns="45700" rIns="91425" bIns="45700" anchor="t" anchorCtr="0">
            <a:noAutofit/>
          </a:bodyPr>
          <a:lstStyle>
            <a:lvl1pPr marL="457200" lvl="0" indent="-228600" algn="l" rtl="0">
              <a:spcBef>
                <a:spcPts val="320"/>
              </a:spcBef>
              <a:spcAft>
                <a:spcPts val="0"/>
              </a:spcAft>
              <a:buSzPts val="1120"/>
              <a:buNone/>
              <a:defRPr sz="1600"/>
            </a:lvl1pPr>
            <a:lvl2pPr marL="914400" lvl="1" indent="-228600" algn="l" rtl="0">
              <a:spcBef>
                <a:spcPts val="280"/>
              </a:spcBef>
              <a:spcAft>
                <a:spcPts val="0"/>
              </a:spcAft>
              <a:buSzPts val="910"/>
              <a:buNone/>
              <a:defRPr sz="1400"/>
            </a:lvl2pPr>
            <a:lvl3pPr marL="1371600" lvl="2" indent="-228600" algn="l" rtl="0">
              <a:spcBef>
                <a:spcPts val="240"/>
              </a:spcBef>
              <a:spcAft>
                <a:spcPts val="0"/>
              </a:spcAft>
              <a:buSzPts val="780"/>
              <a:buNone/>
              <a:defRPr sz="1200"/>
            </a:lvl3pPr>
            <a:lvl4pPr marL="1828800" lvl="3" indent="-228600" algn="l" rtl="0">
              <a:spcBef>
                <a:spcPts val="200"/>
              </a:spcBef>
              <a:spcAft>
                <a:spcPts val="0"/>
              </a:spcAft>
              <a:buSzPts val="750"/>
              <a:buNone/>
              <a:defRPr sz="1000"/>
            </a:lvl4pPr>
            <a:lvl5pPr marL="2286000" lvl="4" indent="-228600" algn="l" rtl="0">
              <a:spcBef>
                <a:spcPts val="200"/>
              </a:spcBef>
              <a:spcAft>
                <a:spcPts val="0"/>
              </a:spcAft>
              <a:buSzPts val="650"/>
              <a:buNone/>
              <a:defRPr sz="1000"/>
            </a:lvl5pPr>
            <a:lvl6pPr marL="2743200" lvl="5" indent="-228600" algn="l" rtl="0">
              <a:lnSpc>
                <a:spcPct val="90000"/>
              </a:lnSpc>
              <a:spcBef>
                <a:spcPts val="500"/>
              </a:spcBef>
              <a:spcAft>
                <a:spcPts val="0"/>
              </a:spcAft>
              <a:buClr>
                <a:schemeClr val="lt1"/>
              </a:buClr>
              <a:buSzPts val="1000"/>
              <a:buNone/>
              <a:defRPr sz="1000"/>
            </a:lvl6pPr>
            <a:lvl7pPr marL="3200400" lvl="6" indent="-228600" algn="l" rtl="0">
              <a:lnSpc>
                <a:spcPct val="90000"/>
              </a:lnSpc>
              <a:spcBef>
                <a:spcPts val="500"/>
              </a:spcBef>
              <a:spcAft>
                <a:spcPts val="0"/>
              </a:spcAft>
              <a:buClr>
                <a:schemeClr val="lt1"/>
              </a:buClr>
              <a:buSzPts val="1000"/>
              <a:buNone/>
              <a:defRPr sz="1000"/>
            </a:lvl7pPr>
            <a:lvl8pPr marL="3657600" lvl="7" indent="-228600" algn="l" rtl="0">
              <a:lnSpc>
                <a:spcPct val="90000"/>
              </a:lnSpc>
              <a:spcBef>
                <a:spcPts val="500"/>
              </a:spcBef>
              <a:spcAft>
                <a:spcPts val="0"/>
              </a:spcAft>
              <a:buClr>
                <a:schemeClr val="lt1"/>
              </a:buClr>
              <a:buSzPts val="1000"/>
              <a:buNone/>
              <a:defRPr sz="1000"/>
            </a:lvl8pPr>
            <a:lvl9pPr marL="4114800" lvl="8" indent="-228600" algn="l" rtl="0">
              <a:lnSpc>
                <a:spcPct val="90000"/>
              </a:lnSpc>
              <a:spcBef>
                <a:spcPts val="500"/>
              </a:spcBef>
              <a:spcAft>
                <a:spcPts val="0"/>
              </a:spcAft>
              <a:buClr>
                <a:schemeClr val="lt1"/>
              </a:buClr>
              <a:buSzPts val="1000"/>
              <a:buNone/>
              <a:defRPr sz="1000"/>
            </a:lvl9pPr>
          </a:lstStyle>
          <a:p>
            <a:endParaRPr/>
          </a:p>
        </p:txBody>
      </p:sp>
      <p:sp>
        <p:nvSpPr>
          <p:cNvPr id="87" name="Google Shape;87;p18"/>
          <p:cNvSpPr txBox="1">
            <a:spLocks noGrp="1"/>
          </p:cNvSpPr>
          <p:nvPr>
            <p:ph type="dt" idx="10"/>
          </p:nvPr>
        </p:nvSpPr>
        <p:spPr>
          <a:xfrm>
            <a:off x="3433762" y="4757738"/>
            <a:ext cx="1905000" cy="342900"/>
          </a:xfrm>
          <a:prstGeom prst="rect">
            <a:avLst/>
          </a:prstGeom>
          <a:noFill/>
          <a:ln>
            <a:noFill/>
          </a:ln>
        </p:spPr>
        <p:txBody>
          <a:bodyPr spcFirstLastPara="1" wrap="square" lIns="91425" tIns="45700" rIns="91425" bIns="45700" anchor="b" anchorCtr="0">
            <a:noAutofit/>
          </a:bodyPr>
          <a:lstStyle>
            <a:lvl1pPr lvl="0" algn="l" rtl="0">
              <a:lnSpc>
                <a:spcPct val="100000"/>
              </a:lnSpc>
              <a:spcBef>
                <a:spcPts val="0"/>
              </a:spcBef>
              <a:spcAft>
                <a:spcPts val="0"/>
              </a:spcAft>
              <a:buSzPts val="1400"/>
              <a:buNone/>
              <a:defRPr/>
            </a:lvl1pPr>
            <a:lvl2pPr lvl="1" algn="l" rtl="0">
              <a:lnSpc>
                <a:spcPct val="100000"/>
              </a:lnSpc>
              <a:spcBef>
                <a:spcPts val="0"/>
              </a:spcBef>
              <a:spcAft>
                <a:spcPts val="0"/>
              </a:spcAft>
              <a:buSzPts val="1400"/>
              <a:buNone/>
              <a:defRPr/>
            </a:lvl2pPr>
            <a:lvl3pPr lvl="2" algn="l" rtl="0">
              <a:lnSpc>
                <a:spcPct val="100000"/>
              </a:lnSpc>
              <a:spcBef>
                <a:spcPts val="0"/>
              </a:spcBef>
              <a:spcAft>
                <a:spcPts val="0"/>
              </a:spcAft>
              <a:buSzPts val="1400"/>
              <a:buNone/>
              <a:defRPr/>
            </a:lvl3pPr>
            <a:lvl4pPr lvl="3" algn="l" rtl="0">
              <a:lnSpc>
                <a:spcPct val="100000"/>
              </a:lnSpc>
              <a:spcBef>
                <a:spcPts val="0"/>
              </a:spcBef>
              <a:spcAft>
                <a:spcPts val="0"/>
              </a:spcAft>
              <a:buSzPts val="1400"/>
              <a:buNone/>
              <a:defRPr/>
            </a:lvl4pPr>
            <a:lvl5pPr lvl="4" algn="l" rtl="0">
              <a:lnSpc>
                <a:spcPct val="100000"/>
              </a:lnSpc>
              <a:spcBef>
                <a:spcPts val="0"/>
              </a:spcBef>
              <a:spcAft>
                <a:spcPts val="0"/>
              </a:spcAft>
              <a:buSzPts val="1400"/>
              <a:buNone/>
              <a:defRPr/>
            </a:lvl5pPr>
            <a:lvl6pPr lvl="5" algn="l" rtl="0">
              <a:lnSpc>
                <a:spcPct val="100000"/>
              </a:lnSpc>
              <a:spcBef>
                <a:spcPts val="0"/>
              </a:spcBef>
              <a:spcAft>
                <a:spcPts val="0"/>
              </a:spcAft>
              <a:buSzPts val="1400"/>
              <a:buNone/>
              <a:defRPr/>
            </a:lvl6pPr>
            <a:lvl7pPr lvl="6" algn="l" rtl="0">
              <a:lnSpc>
                <a:spcPct val="100000"/>
              </a:lnSpc>
              <a:spcBef>
                <a:spcPts val="0"/>
              </a:spcBef>
              <a:spcAft>
                <a:spcPts val="0"/>
              </a:spcAft>
              <a:buSzPts val="1400"/>
              <a:buNone/>
              <a:defRPr/>
            </a:lvl7pPr>
            <a:lvl8pPr lvl="7" algn="l" rtl="0">
              <a:lnSpc>
                <a:spcPct val="100000"/>
              </a:lnSpc>
              <a:spcBef>
                <a:spcPts val="0"/>
              </a:spcBef>
              <a:spcAft>
                <a:spcPts val="0"/>
              </a:spcAft>
              <a:buSzPts val="1400"/>
              <a:buNone/>
              <a:defRPr/>
            </a:lvl8pPr>
            <a:lvl9pPr lvl="8" algn="l" rtl="0">
              <a:lnSpc>
                <a:spcPct val="100000"/>
              </a:lnSpc>
              <a:spcBef>
                <a:spcPts val="0"/>
              </a:spcBef>
              <a:spcAft>
                <a:spcPts val="0"/>
              </a:spcAft>
              <a:buSzPts val="1400"/>
              <a:buNone/>
              <a:defRPr/>
            </a:lvl9pPr>
          </a:lstStyle>
          <a:p>
            <a:endParaRPr/>
          </a:p>
        </p:txBody>
      </p:sp>
      <p:sp>
        <p:nvSpPr>
          <p:cNvPr id="88" name="Google Shape;88;p18"/>
          <p:cNvSpPr txBox="1">
            <a:spLocks noGrp="1"/>
          </p:cNvSpPr>
          <p:nvPr>
            <p:ph type="ftr" idx="11"/>
          </p:nvPr>
        </p:nvSpPr>
        <p:spPr>
          <a:xfrm>
            <a:off x="6108700" y="4757738"/>
            <a:ext cx="2895600" cy="342900"/>
          </a:xfrm>
          <a:prstGeom prst="rect">
            <a:avLst/>
          </a:prstGeom>
          <a:noFill/>
          <a:ln>
            <a:noFill/>
          </a:ln>
        </p:spPr>
        <p:txBody>
          <a:bodyPr spcFirstLastPara="1" wrap="square" lIns="91425" tIns="45700" rIns="91425" bIns="45700" anchor="b" anchorCtr="0">
            <a:noAutofit/>
          </a:bodyPr>
          <a:lstStyle>
            <a:lvl1pPr lvl="0" algn="l" rtl="0">
              <a:lnSpc>
                <a:spcPct val="100000"/>
              </a:lnSpc>
              <a:spcBef>
                <a:spcPts val="0"/>
              </a:spcBef>
              <a:spcAft>
                <a:spcPts val="0"/>
              </a:spcAft>
              <a:buSzPts val="1400"/>
              <a:buNone/>
              <a:defRPr/>
            </a:lvl1pPr>
            <a:lvl2pPr lvl="1" algn="l" rtl="0">
              <a:lnSpc>
                <a:spcPct val="100000"/>
              </a:lnSpc>
              <a:spcBef>
                <a:spcPts val="0"/>
              </a:spcBef>
              <a:spcAft>
                <a:spcPts val="0"/>
              </a:spcAft>
              <a:buSzPts val="1400"/>
              <a:buNone/>
              <a:defRPr/>
            </a:lvl2pPr>
            <a:lvl3pPr lvl="2" algn="l" rtl="0">
              <a:lnSpc>
                <a:spcPct val="100000"/>
              </a:lnSpc>
              <a:spcBef>
                <a:spcPts val="0"/>
              </a:spcBef>
              <a:spcAft>
                <a:spcPts val="0"/>
              </a:spcAft>
              <a:buSzPts val="1400"/>
              <a:buNone/>
              <a:defRPr/>
            </a:lvl3pPr>
            <a:lvl4pPr lvl="3" algn="l" rtl="0">
              <a:lnSpc>
                <a:spcPct val="100000"/>
              </a:lnSpc>
              <a:spcBef>
                <a:spcPts val="0"/>
              </a:spcBef>
              <a:spcAft>
                <a:spcPts val="0"/>
              </a:spcAft>
              <a:buSzPts val="1400"/>
              <a:buNone/>
              <a:defRPr/>
            </a:lvl4pPr>
            <a:lvl5pPr lvl="4" algn="l" rtl="0">
              <a:lnSpc>
                <a:spcPct val="100000"/>
              </a:lnSpc>
              <a:spcBef>
                <a:spcPts val="0"/>
              </a:spcBef>
              <a:spcAft>
                <a:spcPts val="0"/>
              </a:spcAft>
              <a:buSzPts val="1400"/>
              <a:buNone/>
              <a:defRPr/>
            </a:lvl5pPr>
            <a:lvl6pPr lvl="5" algn="l" rtl="0">
              <a:lnSpc>
                <a:spcPct val="100000"/>
              </a:lnSpc>
              <a:spcBef>
                <a:spcPts val="0"/>
              </a:spcBef>
              <a:spcAft>
                <a:spcPts val="0"/>
              </a:spcAft>
              <a:buSzPts val="1400"/>
              <a:buNone/>
              <a:defRPr/>
            </a:lvl6pPr>
            <a:lvl7pPr lvl="6" algn="l" rtl="0">
              <a:lnSpc>
                <a:spcPct val="100000"/>
              </a:lnSpc>
              <a:spcBef>
                <a:spcPts val="0"/>
              </a:spcBef>
              <a:spcAft>
                <a:spcPts val="0"/>
              </a:spcAft>
              <a:buSzPts val="1400"/>
              <a:buNone/>
              <a:defRPr/>
            </a:lvl7pPr>
            <a:lvl8pPr lvl="7" algn="l" rtl="0">
              <a:lnSpc>
                <a:spcPct val="100000"/>
              </a:lnSpc>
              <a:spcBef>
                <a:spcPts val="0"/>
              </a:spcBef>
              <a:spcAft>
                <a:spcPts val="0"/>
              </a:spcAft>
              <a:buSzPts val="1400"/>
              <a:buNone/>
              <a:defRPr/>
            </a:lvl8pPr>
            <a:lvl9pPr lvl="8" algn="l" rtl="0">
              <a:lnSpc>
                <a:spcPct val="100000"/>
              </a:lnSpc>
              <a:spcBef>
                <a:spcPts val="0"/>
              </a:spcBef>
              <a:spcAft>
                <a:spcPts val="0"/>
              </a:spcAft>
              <a:buSzPts val="1400"/>
              <a:buNone/>
              <a:defRPr/>
            </a:lvl9pPr>
          </a:lstStyle>
          <a:p>
            <a:endParaRPr/>
          </a:p>
        </p:txBody>
      </p:sp>
      <p:sp>
        <p:nvSpPr>
          <p:cNvPr id="89" name="Google Shape;89;p18"/>
          <p:cNvSpPr txBox="1">
            <a:spLocks noGrp="1"/>
          </p:cNvSpPr>
          <p:nvPr>
            <p:ph type="sldNum" idx="12"/>
          </p:nvPr>
        </p:nvSpPr>
        <p:spPr>
          <a:xfrm>
            <a:off x="146050" y="4770834"/>
            <a:ext cx="1905000" cy="342900"/>
          </a:xfrm>
          <a:prstGeom prst="rect">
            <a:avLst/>
          </a:prstGeom>
          <a:noFill/>
          <a:ln>
            <a:noFill/>
          </a:ln>
        </p:spPr>
        <p:txBody>
          <a:bodyPr spcFirstLastPara="1" wrap="square" lIns="91425" tIns="45700" rIns="91425" bIns="45700" anchor="b" anchorCtr="0">
            <a:noAutofit/>
          </a:bodyPr>
          <a:lstStyle>
            <a:lvl1pPr marL="0" marR="0" lvl="0" indent="0" algn="l" rtl="0">
              <a:lnSpc>
                <a:spcPct val="100000"/>
              </a:lnSpc>
              <a:spcBef>
                <a:spcPts val="0"/>
              </a:spcBef>
              <a:spcAft>
                <a:spcPts val="0"/>
              </a:spcAft>
              <a:buClr>
                <a:schemeClr val="lt1"/>
              </a:buClr>
              <a:buSzPts val="2400"/>
              <a:buFont typeface="Arial"/>
              <a:buNone/>
              <a:defRPr sz="2400" b="0" i="0" u="none">
                <a:solidFill>
                  <a:schemeClr val="lt1"/>
                </a:solidFill>
                <a:latin typeface="Arial"/>
                <a:ea typeface="Arial"/>
                <a:cs typeface="Arial"/>
                <a:sym typeface="Arial"/>
              </a:defRPr>
            </a:lvl1pPr>
            <a:lvl2pPr marL="0" marR="0" lvl="1" indent="0" algn="l" rtl="0">
              <a:lnSpc>
                <a:spcPct val="100000"/>
              </a:lnSpc>
              <a:spcBef>
                <a:spcPts val="0"/>
              </a:spcBef>
              <a:spcAft>
                <a:spcPts val="0"/>
              </a:spcAft>
              <a:buClr>
                <a:schemeClr val="lt1"/>
              </a:buClr>
              <a:buSzPts val="2400"/>
              <a:buFont typeface="Arial"/>
              <a:buNone/>
              <a:defRPr sz="2400" b="0" i="0" u="none">
                <a:solidFill>
                  <a:schemeClr val="lt1"/>
                </a:solidFill>
                <a:latin typeface="Arial"/>
                <a:ea typeface="Arial"/>
                <a:cs typeface="Arial"/>
                <a:sym typeface="Arial"/>
              </a:defRPr>
            </a:lvl2pPr>
            <a:lvl3pPr marL="0" marR="0" lvl="2" indent="0" algn="l" rtl="0">
              <a:lnSpc>
                <a:spcPct val="100000"/>
              </a:lnSpc>
              <a:spcBef>
                <a:spcPts val="0"/>
              </a:spcBef>
              <a:spcAft>
                <a:spcPts val="0"/>
              </a:spcAft>
              <a:buClr>
                <a:schemeClr val="lt1"/>
              </a:buClr>
              <a:buSzPts val="2400"/>
              <a:buFont typeface="Arial"/>
              <a:buNone/>
              <a:defRPr sz="2400" b="0" i="0" u="none">
                <a:solidFill>
                  <a:schemeClr val="lt1"/>
                </a:solidFill>
                <a:latin typeface="Arial"/>
                <a:ea typeface="Arial"/>
                <a:cs typeface="Arial"/>
                <a:sym typeface="Arial"/>
              </a:defRPr>
            </a:lvl3pPr>
            <a:lvl4pPr marL="0" marR="0" lvl="3" indent="0" algn="l" rtl="0">
              <a:lnSpc>
                <a:spcPct val="100000"/>
              </a:lnSpc>
              <a:spcBef>
                <a:spcPts val="0"/>
              </a:spcBef>
              <a:spcAft>
                <a:spcPts val="0"/>
              </a:spcAft>
              <a:buClr>
                <a:schemeClr val="lt1"/>
              </a:buClr>
              <a:buSzPts val="2400"/>
              <a:buFont typeface="Arial"/>
              <a:buNone/>
              <a:defRPr sz="2400" b="0" i="0" u="none">
                <a:solidFill>
                  <a:schemeClr val="lt1"/>
                </a:solidFill>
                <a:latin typeface="Arial"/>
                <a:ea typeface="Arial"/>
                <a:cs typeface="Arial"/>
                <a:sym typeface="Arial"/>
              </a:defRPr>
            </a:lvl4pPr>
            <a:lvl5pPr marL="0" marR="0" lvl="4" indent="0" algn="l" rtl="0">
              <a:lnSpc>
                <a:spcPct val="100000"/>
              </a:lnSpc>
              <a:spcBef>
                <a:spcPts val="0"/>
              </a:spcBef>
              <a:spcAft>
                <a:spcPts val="0"/>
              </a:spcAft>
              <a:buClr>
                <a:schemeClr val="lt1"/>
              </a:buClr>
              <a:buSzPts val="2400"/>
              <a:buFont typeface="Arial"/>
              <a:buNone/>
              <a:defRPr sz="2400" b="0" i="0" u="none">
                <a:solidFill>
                  <a:schemeClr val="lt1"/>
                </a:solidFill>
                <a:latin typeface="Arial"/>
                <a:ea typeface="Arial"/>
                <a:cs typeface="Arial"/>
                <a:sym typeface="Arial"/>
              </a:defRPr>
            </a:lvl5pPr>
            <a:lvl6pPr marL="0" marR="0" lvl="5" indent="0" algn="l" rtl="0">
              <a:lnSpc>
                <a:spcPct val="100000"/>
              </a:lnSpc>
              <a:spcBef>
                <a:spcPts val="0"/>
              </a:spcBef>
              <a:spcAft>
                <a:spcPts val="0"/>
              </a:spcAft>
              <a:buClr>
                <a:schemeClr val="lt1"/>
              </a:buClr>
              <a:buSzPts val="2400"/>
              <a:buFont typeface="Arial"/>
              <a:buNone/>
              <a:defRPr sz="2400" b="0" i="0" u="none">
                <a:solidFill>
                  <a:schemeClr val="lt1"/>
                </a:solidFill>
                <a:latin typeface="Arial"/>
                <a:ea typeface="Arial"/>
                <a:cs typeface="Arial"/>
                <a:sym typeface="Arial"/>
              </a:defRPr>
            </a:lvl6pPr>
            <a:lvl7pPr marL="0" marR="0" lvl="6" indent="0" algn="l" rtl="0">
              <a:lnSpc>
                <a:spcPct val="100000"/>
              </a:lnSpc>
              <a:spcBef>
                <a:spcPts val="0"/>
              </a:spcBef>
              <a:spcAft>
                <a:spcPts val="0"/>
              </a:spcAft>
              <a:buClr>
                <a:schemeClr val="lt1"/>
              </a:buClr>
              <a:buSzPts val="2400"/>
              <a:buFont typeface="Arial"/>
              <a:buNone/>
              <a:defRPr sz="2400" b="0" i="0" u="none">
                <a:solidFill>
                  <a:schemeClr val="lt1"/>
                </a:solidFill>
                <a:latin typeface="Arial"/>
                <a:ea typeface="Arial"/>
                <a:cs typeface="Arial"/>
                <a:sym typeface="Arial"/>
              </a:defRPr>
            </a:lvl7pPr>
            <a:lvl8pPr marL="0" marR="0" lvl="7" indent="0" algn="l" rtl="0">
              <a:lnSpc>
                <a:spcPct val="100000"/>
              </a:lnSpc>
              <a:spcBef>
                <a:spcPts val="0"/>
              </a:spcBef>
              <a:spcAft>
                <a:spcPts val="0"/>
              </a:spcAft>
              <a:buClr>
                <a:schemeClr val="lt1"/>
              </a:buClr>
              <a:buSzPts val="2400"/>
              <a:buFont typeface="Arial"/>
              <a:buNone/>
              <a:defRPr sz="2400" b="0" i="0" u="none">
                <a:solidFill>
                  <a:schemeClr val="lt1"/>
                </a:solidFill>
                <a:latin typeface="Arial"/>
                <a:ea typeface="Arial"/>
                <a:cs typeface="Arial"/>
                <a:sym typeface="Arial"/>
              </a:defRPr>
            </a:lvl8pPr>
            <a:lvl9pPr marL="0" marR="0" lvl="8" indent="0" algn="l" rtl="0">
              <a:lnSpc>
                <a:spcPct val="100000"/>
              </a:lnSpc>
              <a:spcBef>
                <a:spcPts val="0"/>
              </a:spcBef>
              <a:spcAft>
                <a:spcPts val="0"/>
              </a:spcAft>
              <a:buClr>
                <a:schemeClr val="lt1"/>
              </a:buClr>
              <a:buSzPts val="2400"/>
              <a:buFont typeface="Arial"/>
              <a:buNone/>
              <a:defRPr sz="2400" b="0" i="0" u="none">
                <a:solidFill>
                  <a:schemeClr val="lt1"/>
                </a:solidFill>
                <a:latin typeface="Arial"/>
                <a:ea typeface="Arial"/>
                <a:cs typeface="Arial"/>
                <a:sym typeface="Arial"/>
              </a:defRPr>
            </a:lvl9pPr>
          </a:lstStyle>
          <a:p>
            <a:pPr marL="0" lvl="0" indent="0" algn="l"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matchingName="Content with Caption" type="objTx">
  <p:cSld name="OBJECT_WITH_CAPTION_TEXT">
    <p:spTree>
      <p:nvGrpSpPr>
        <p:cNvPr id="1" name="Shape 90"/>
        <p:cNvGrpSpPr/>
        <p:nvPr/>
      </p:nvGrpSpPr>
      <p:grpSpPr>
        <a:xfrm>
          <a:off x="0" y="0"/>
          <a:ext cx="0" cy="0"/>
          <a:chOff x="0" y="0"/>
          <a:chExt cx="0" cy="0"/>
        </a:xfrm>
      </p:grpSpPr>
      <p:sp>
        <p:nvSpPr>
          <p:cNvPr id="91" name="Google Shape;91;p19"/>
          <p:cNvSpPr txBox="1">
            <a:spLocks noGrp="1"/>
          </p:cNvSpPr>
          <p:nvPr>
            <p:ph type="title"/>
          </p:nvPr>
        </p:nvSpPr>
        <p:spPr>
          <a:xfrm>
            <a:off x="630238" y="342900"/>
            <a:ext cx="2949600" cy="1200300"/>
          </a:xfrm>
          <a:prstGeom prst="rect">
            <a:avLst/>
          </a:prstGeom>
          <a:noFill/>
          <a:ln>
            <a:noFill/>
          </a:ln>
        </p:spPr>
        <p:txBody>
          <a:bodyPr spcFirstLastPara="1" wrap="square" lIns="91425" tIns="45700" rIns="91425" bIns="45700" anchor="b" anchorCtr="0">
            <a:noAutofit/>
          </a:bodyPr>
          <a:lstStyle>
            <a:lvl1pPr lvl="0" algn="l" rtl="0">
              <a:spcBef>
                <a:spcPts val="0"/>
              </a:spcBef>
              <a:spcAft>
                <a:spcPts val="0"/>
              </a:spcAft>
              <a:buSzPts val="1400"/>
              <a:buNone/>
              <a:defRPr sz="3200"/>
            </a:lvl1pPr>
            <a:lvl2pPr lvl="1" algn="l" rtl="0">
              <a:spcBef>
                <a:spcPts val="0"/>
              </a:spcBef>
              <a:spcAft>
                <a:spcPts val="0"/>
              </a:spcAft>
              <a:buSzPts val="1400"/>
              <a:buNone/>
              <a:defRPr/>
            </a:lvl2pPr>
            <a:lvl3pPr lvl="2" algn="l" rtl="0">
              <a:spcBef>
                <a:spcPts val="0"/>
              </a:spcBef>
              <a:spcAft>
                <a:spcPts val="0"/>
              </a:spcAft>
              <a:buSzPts val="1400"/>
              <a:buNone/>
              <a:defRPr/>
            </a:lvl3pPr>
            <a:lvl4pPr lvl="3" algn="l" rtl="0">
              <a:spcBef>
                <a:spcPts val="0"/>
              </a:spcBef>
              <a:spcAft>
                <a:spcPts val="0"/>
              </a:spcAft>
              <a:buSzPts val="1400"/>
              <a:buNone/>
              <a:defRPr/>
            </a:lvl4pPr>
            <a:lvl5pPr lvl="4" algn="l" rtl="0">
              <a:spcBef>
                <a:spcPts val="0"/>
              </a:spcBef>
              <a:spcAft>
                <a:spcPts val="0"/>
              </a:spcAft>
              <a:buSzPts val="1400"/>
              <a:buNone/>
              <a:defRPr/>
            </a:lvl5pPr>
            <a:lvl6pPr lvl="5" algn="l" rtl="0">
              <a:spcBef>
                <a:spcPts val="0"/>
              </a:spcBef>
              <a:spcAft>
                <a:spcPts val="0"/>
              </a:spcAft>
              <a:buSzPts val="1400"/>
              <a:buNone/>
              <a:defRPr/>
            </a:lvl6pPr>
            <a:lvl7pPr lvl="6" algn="l" rtl="0">
              <a:spcBef>
                <a:spcPts val="0"/>
              </a:spcBef>
              <a:spcAft>
                <a:spcPts val="0"/>
              </a:spcAft>
              <a:buSzPts val="1400"/>
              <a:buNone/>
              <a:defRPr/>
            </a:lvl7pPr>
            <a:lvl8pPr lvl="7" algn="l" rtl="0">
              <a:spcBef>
                <a:spcPts val="0"/>
              </a:spcBef>
              <a:spcAft>
                <a:spcPts val="0"/>
              </a:spcAft>
              <a:buSzPts val="1400"/>
              <a:buNone/>
              <a:defRPr/>
            </a:lvl8pPr>
            <a:lvl9pPr lvl="8" algn="l" rtl="0">
              <a:spcBef>
                <a:spcPts val="0"/>
              </a:spcBef>
              <a:spcAft>
                <a:spcPts val="0"/>
              </a:spcAft>
              <a:buSzPts val="1400"/>
              <a:buNone/>
              <a:defRPr/>
            </a:lvl9pPr>
          </a:lstStyle>
          <a:p>
            <a:endParaRPr/>
          </a:p>
        </p:txBody>
      </p:sp>
      <p:sp>
        <p:nvSpPr>
          <p:cNvPr id="92" name="Google Shape;92;p19"/>
          <p:cNvSpPr txBox="1">
            <a:spLocks noGrp="1"/>
          </p:cNvSpPr>
          <p:nvPr>
            <p:ph type="body" idx="1"/>
          </p:nvPr>
        </p:nvSpPr>
        <p:spPr>
          <a:xfrm>
            <a:off x="3887788" y="740569"/>
            <a:ext cx="4629300" cy="3655200"/>
          </a:xfrm>
          <a:prstGeom prst="rect">
            <a:avLst/>
          </a:prstGeom>
          <a:noFill/>
          <a:ln>
            <a:noFill/>
          </a:ln>
        </p:spPr>
        <p:txBody>
          <a:bodyPr spcFirstLastPara="1" wrap="square" lIns="91425" tIns="45700" rIns="91425" bIns="45700" anchor="t" anchorCtr="0">
            <a:noAutofit/>
          </a:bodyPr>
          <a:lstStyle>
            <a:lvl1pPr marL="457200" lvl="0" indent="-370840" algn="l" rtl="0">
              <a:spcBef>
                <a:spcPts val="640"/>
              </a:spcBef>
              <a:spcAft>
                <a:spcPts val="0"/>
              </a:spcAft>
              <a:buSzPts val="2240"/>
              <a:buChar char="■"/>
              <a:defRPr sz="3200"/>
            </a:lvl1pPr>
            <a:lvl2pPr marL="914400" lvl="1" indent="-344169" algn="l" rtl="0">
              <a:spcBef>
                <a:spcPts val="560"/>
              </a:spcBef>
              <a:spcAft>
                <a:spcPts val="0"/>
              </a:spcAft>
              <a:buSzPts val="1820"/>
              <a:buChar char="■"/>
              <a:defRPr sz="2800"/>
            </a:lvl2pPr>
            <a:lvl3pPr marL="1371600" lvl="2" indent="-327660" algn="l" rtl="0">
              <a:spcBef>
                <a:spcPts val="480"/>
              </a:spcBef>
              <a:spcAft>
                <a:spcPts val="0"/>
              </a:spcAft>
              <a:buSzPts val="1560"/>
              <a:buChar char="■"/>
              <a:defRPr sz="2400"/>
            </a:lvl3pPr>
            <a:lvl4pPr marL="1828800" lvl="3" indent="-323850" algn="l" rtl="0">
              <a:spcBef>
                <a:spcPts val="400"/>
              </a:spcBef>
              <a:spcAft>
                <a:spcPts val="0"/>
              </a:spcAft>
              <a:buSzPts val="1500"/>
              <a:buChar char="■"/>
              <a:defRPr sz="2000"/>
            </a:lvl4pPr>
            <a:lvl5pPr marL="2286000" lvl="4" indent="-311150" algn="l" rtl="0">
              <a:spcBef>
                <a:spcPts val="400"/>
              </a:spcBef>
              <a:spcAft>
                <a:spcPts val="0"/>
              </a:spcAft>
              <a:buSzPts val="1300"/>
              <a:buChar char="■"/>
              <a:defRPr sz="2000"/>
            </a:lvl5pPr>
            <a:lvl6pPr marL="2743200" lvl="5" indent="-355600" algn="l" rtl="0">
              <a:lnSpc>
                <a:spcPct val="90000"/>
              </a:lnSpc>
              <a:spcBef>
                <a:spcPts val="500"/>
              </a:spcBef>
              <a:spcAft>
                <a:spcPts val="0"/>
              </a:spcAft>
              <a:buClr>
                <a:schemeClr val="lt1"/>
              </a:buClr>
              <a:buSzPts val="2000"/>
              <a:buChar char="•"/>
              <a:defRPr sz="2000"/>
            </a:lvl6pPr>
            <a:lvl7pPr marL="3200400" lvl="6" indent="-355600" algn="l" rtl="0">
              <a:lnSpc>
                <a:spcPct val="90000"/>
              </a:lnSpc>
              <a:spcBef>
                <a:spcPts val="500"/>
              </a:spcBef>
              <a:spcAft>
                <a:spcPts val="0"/>
              </a:spcAft>
              <a:buClr>
                <a:schemeClr val="lt1"/>
              </a:buClr>
              <a:buSzPts val="2000"/>
              <a:buChar char="•"/>
              <a:defRPr sz="2000"/>
            </a:lvl7pPr>
            <a:lvl8pPr marL="3657600" lvl="7" indent="-355600" algn="l" rtl="0">
              <a:lnSpc>
                <a:spcPct val="90000"/>
              </a:lnSpc>
              <a:spcBef>
                <a:spcPts val="500"/>
              </a:spcBef>
              <a:spcAft>
                <a:spcPts val="0"/>
              </a:spcAft>
              <a:buClr>
                <a:schemeClr val="lt1"/>
              </a:buClr>
              <a:buSzPts val="2000"/>
              <a:buChar char="•"/>
              <a:defRPr sz="2000"/>
            </a:lvl8pPr>
            <a:lvl9pPr marL="4114800" lvl="8" indent="-355600" algn="l" rtl="0">
              <a:lnSpc>
                <a:spcPct val="90000"/>
              </a:lnSpc>
              <a:spcBef>
                <a:spcPts val="500"/>
              </a:spcBef>
              <a:spcAft>
                <a:spcPts val="0"/>
              </a:spcAft>
              <a:buClr>
                <a:schemeClr val="lt1"/>
              </a:buClr>
              <a:buSzPts val="2000"/>
              <a:buChar char="•"/>
              <a:defRPr sz="2000"/>
            </a:lvl9pPr>
          </a:lstStyle>
          <a:p>
            <a:endParaRPr/>
          </a:p>
        </p:txBody>
      </p:sp>
      <p:sp>
        <p:nvSpPr>
          <p:cNvPr id="93" name="Google Shape;93;p19"/>
          <p:cNvSpPr txBox="1">
            <a:spLocks noGrp="1"/>
          </p:cNvSpPr>
          <p:nvPr>
            <p:ph type="body" idx="2"/>
          </p:nvPr>
        </p:nvSpPr>
        <p:spPr>
          <a:xfrm>
            <a:off x="630238" y="1543050"/>
            <a:ext cx="2949600" cy="2858700"/>
          </a:xfrm>
          <a:prstGeom prst="rect">
            <a:avLst/>
          </a:prstGeom>
          <a:noFill/>
          <a:ln>
            <a:noFill/>
          </a:ln>
        </p:spPr>
        <p:txBody>
          <a:bodyPr spcFirstLastPara="1" wrap="square" lIns="91425" tIns="45700" rIns="91425" bIns="45700" anchor="t" anchorCtr="0">
            <a:noAutofit/>
          </a:bodyPr>
          <a:lstStyle>
            <a:lvl1pPr marL="457200" lvl="0" indent="-228600" algn="l" rtl="0">
              <a:spcBef>
                <a:spcPts val="320"/>
              </a:spcBef>
              <a:spcAft>
                <a:spcPts val="0"/>
              </a:spcAft>
              <a:buSzPts val="1120"/>
              <a:buNone/>
              <a:defRPr sz="1600"/>
            </a:lvl1pPr>
            <a:lvl2pPr marL="914400" lvl="1" indent="-228600" algn="l" rtl="0">
              <a:spcBef>
                <a:spcPts val="280"/>
              </a:spcBef>
              <a:spcAft>
                <a:spcPts val="0"/>
              </a:spcAft>
              <a:buSzPts val="910"/>
              <a:buNone/>
              <a:defRPr sz="1400"/>
            </a:lvl2pPr>
            <a:lvl3pPr marL="1371600" lvl="2" indent="-228600" algn="l" rtl="0">
              <a:spcBef>
                <a:spcPts val="240"/>
              </a:spcBef>
              <a:spcAft>
                <a:spcPts val="0"/>
              </a:spcAft>
              <a:buSzPts val="780"/>
              <a:buNone/>
              <a:defRPr sz="1200"/>
            </a:lvl3pPr>
            <a:lvl4pPr marL="1828800" lvl="3" indent="-228600" algn="l" rtl="0">
              <a:spcBef>
                <a:spcPts val="200"/>
              </a:spcBef>
              <a:spcAft>
                <a:spcPts val="0"/>
              </a:spcAft>
              <a:buSzPts val="750"/>
              <a:buNone/>
              <a:defRPr sz="1000"/>
            </a:lvl4pPr>
            <a:lvl5pPr marL="2286000" lvl="4" indent="-228600" algn="l" rtl="0">
              <a:spcBef>
                <a:spcPts val="200"/>
              </a:spcBef>
              <a:spcAft>
                <a:spcPts val="0"/>
              </a:spcAft>
              <a:buSzPts val="650"/>
              <a:buNone/>
              <a:defRPr sz="1000"/>
            </a:lvl5pPr>
            <a:lvl6pPr marL="2743200" lvl="5" indent="-228600" algn="l" rtl="0">
              <a:lnSpc>
                <a:spcPct val="90000"/>
              </a:lnSpc>
              <a:spcBef>
                <a:spcPts val="500"/>
              </a:spcBef>
              <a:spcAft>
                <a:spcPts val="0"/>
              </a:spcAft>
              <a:buClr>
                <a:schemeClr val="lt1"/>
              </a:buClr>
              <a:buSzPts val="1000"/>
              <a:buNone/>
              <a:defRPr sz="1000"/>
            </a:lvl6pPr>
            <a:lvl7pPr marL="3200400" lvl="6" indent="-228600" algn="l" rtl="0">
              <a:lnSpc>
                <a:spcPct val="90000"/>
              </a:lnSpc>
              <a:spcBef>
                <a:spcPts val="500"/>
              </a:spcBef>
              <a:spcAft>
                <a:spcPts val="0"/>
              </a:spcAft>
              <a:buClr>
                <a:schemeClr val="lt1"/>
              </a:buClr>
              <a:buSzPts val="1000"/>
              <a:buNone/>
              <a:defRPr sz="1000"/>
            </a:lvl7pPr>
            <a:lvl8pPr marL="3657600" lvl="7" indent="-228600" algn="l" rtl="0">
              <a:lnSpc>
                <a:spcPct val="90000"/>
              </a:lnSpc>
              <a:spcBef>
                <a:spcPts val="500"/>
              </a:spcBef>
              <a:spcAft>
                <a:spcPts val="0"/>
              </a:spcAft>
              <a:buClr>
                <a:schemeClr val="lt1"/>
              </a:buClr>
              <a:buSzPts val="1000"/>
              <a:buNone/>
              <a:defRPr sz="1000"/>
            </a:lvl8pPr>
            <a:lvl9pPr marL="4114800" lvl="8" indent="-228600" algn="l" rtl="0">
              <a:lnSpc>
                <a:spcPct val="90000"/>
              </a:lnSpc>
              <a:spcBef>
                <a:spcPts val="500"/>
              </a:spcBef>
              <a:spcAft>
                <a:spcPts val="0"/>
              </a:spcAft>
              <a:buClr>
                <a:schemeClr val="lt1"/>
              </a:buClr>
              <a:buSzPts val="1000"/>
              <a:buNone/>
              <a:defRPr sz="1000"/>
            </a:lvl9pPr>
          </a:lstStyle>
          <a:p>
            <a:endParaRPr/>
          </a:p>
        </p:txBody>
      </p:sp>
      <p:sp>
        <p:nvSpPr>
          <p:cNvPr id="94" name="Google Shape;94;p19"/>
          <p:cNvSpPr txBox="1">
            <a:spLocks noGrp="1"/>
          </p:cNvSpPr>
          <p:nvPr>
            <p:ph type="dt" idx="10"/>
          </p:nvPr>
        </p:nvSpPr>
        <p:spPr>
          <a:xfrm>
            <a:off x="3433762" y="4757738"/>
            <a:ext cx="1905000" cy="342900"/>
          </a:xfrm>
          <a:prstGeom prst="rect">
            <a:avLst/>
          </a:prstGeom>
          <a:noFill/>
          <a:ln>
            <a:noFill/>
          </a:ln>
        </p:spPr>
        <p:txBody>
          <a:bodyPr spcFirstLastPara="1" wrap="square" lIns="91425" tIns="45700" rIns="91425" bIns="45700" anchor="b" anchorCtr="0">
            <a:noAutofit/>
          </a:bodyPr>
          <a:lstStyle>
            <a:lvl1pPr lvl="0" algn="l" rtl="0">
              <a:lnSpc>
                <a:spcPct val="100000"/>
              </a:lnSpc>
              <a:spcBef>
                <a:spcPts val="0"/>
              </a:spcBef>
              <a:spcAft>
                <a:spcPts val="0"/>
              </a:spcAft>
              <a:buSzPts val="1400"/>
              <a:buNone/>
              <a:defRPr/>
            </a:lvl1pPr>
            <a:lvl2pPr lvl="1" algn="l" rtl="0">
              <a:lnSpc>
                <a:spcPct val="100000"/>
              </a:lnSpc>
              <a:spcBef>
                <a:spcPts val="0"/>
              </a:spcBef>
              <a:spcAft>
                <a:spcPts val="0"/>
              </a:spcAft>
              <a:buSzPts val="1400"/>
              <a:buNone/>
              <a:defRPr/>
            </a:lvl2pPr>
            <a:lvl3pPr lvl="2" algn="l" rtl="0">
              <a:lnSpc>
                <a:spcPct val="100000"/>
              </a:lnSpc>
              <a:spcBef>
                <a:spcPts val="0"/>
              </a:spcBef>
              <a:spcAft>
                <a:spcPts val="0"/>
              </a:spcAft>
              <a:buSzPts val="1400"/>
              <a:buNone/>
              <a:defRPr/>
            </a:lvl3pPr>
            <a:lvl4pPr lvl="3" algn="l" rtl="0">
              <a:lnSpc>
                <a:spcPct val="100000"/>
              </a:lnSpc>
              <a:spcBef>
                <a:spcPts val="0"/>
              </a:spcBef>
              <a:spcAft>
                <a:spcPts val="0"/>
              </a:spcAft>
              <a:buSzPts val="1400"/>
              <a:buNone/>
              <a:defRPr/>
            </a:lvl4pPr>
            <a:lvl5pPr lvl="4" algn="l" rtl="0">
              <a:lnSpc>
                <a:spcPct val="100000"/>
              </a:lnSpc>
              <a:spcBef>
                <a:spcPts val="0"/>
              </a:spcBef>
              <a:spcAft>
                <a:spcPts val="0"/>
              </a:spcAft>
              <a:buSzPts val="1400"/>
              <a:buNone/>
              <a:defRPr/>
            </a:lvl5pPr>
            <a:lvl6pPr lvl="5" algn="l" rtl="0">
              <a:lnSpc>
                <a:spcPct val="100000"/>
              </a:lnSpc>
              <a:spcBef>
                <a:spcPts val="0"/>
              </a:spcBef>
              <a:spcAft>
                <a:spcPts val="0"/>
              </a:spcAft>
              <a:buSzPts val="1400"/>
              <a:buNone/>
              <a:defRPr/>
            </a:lvl6pPr>
            <a:lvl7pPr lvl="6" algn="l" rtl="0">
              <a:lnSpc>
                <a:spcPct val="100000"/>
              </a:lnSpc>
              <a:spcBef>
                <a:spcPts val="0"/>
              </a:spcBef>
              <a:spcAft>
                <a:spcPts val="0"/>
              </a:spcAft>
              <a:buSzPts val="1400"/>
              <a:buNone/>
              <a:defRPr/>
            </a:lvl7pPr>
            <a:lvl8pPr lvl="7" algn="l" rtl="0">
              <a:lnSpc>
                <a:spcPct val="100000"/>
              </a:lnSpc>
              <a:spcBef>
                <a:spcPts val="0"/>
              </a:spcBef>
              <a:spcAft>
                <a:spcPts val="0"/>
              </a:spcAft>
              <a:buSzPts val="1400"/>
              <a:buNone/>
              <a:defRPr/>
            </a:lvl8pPr>
            <a:lvl9pPr lvl="8" algn="l" rtl="0">
              <a:lnSpc>
                <a:spcPct val="100000"/>
              </a:lnSpc>
              <a:spcBef>
                <a:spcPts val="0"/>
              </a:spcBef>
              <a:spcAft>
                <a:spcPts val="0"/>
              </a:spcAft>
              <a:buSzPts val="1400"/>
              <a:buNone/>
              <a:defRPr/>
            </a:lvl9pPr>
          </a:lstStyle>
          <a:p>
            <a:endParaRPr/>
          </a:p>
        </p:txBody>
      </p:sp>
      <p:sp>
        <p:nvSpPr>
          <p:cNvPr id="95" name="Google Shape;95;p19"/>
          <p:cNvSpPr txBox="1">
            <a:spLocks noGrp="1"/>
          </p:cNvSpPr>
          <p:nvPr>
            <p:ph type="ftr" idx="11"/>
          </p:nvPr>
        </p:nvSpPr>
        <p:spPr>
          <a:xfrm>
            <a:off x="6108700" y="4757738"/>
            <a:ext cx="2895600" cy="342900"/>
          </a:xfrm>
          <a:prstGeom prst="rect">
            <a:avLst/>
          </a:prstGeom>
          <a:noFill/>
          <a:ln>
            <a:noFill/>
          </a:ln>
        </p:spPr>
        <p:txBody>
          <a:bodyPr spcFirstLastPara="1" wrap="square" lIns="91425" tIns="45700" rIns="91425" bIns="45700" anchor="b" anchorCtr="0">
            <a:noAutofit/>
          </a:bodyPr>
          <a:lstStyle>
            <a:lvl1pPr lvl="0" algn="l" rtl="0">
              <a:lnSpc>
                <a:spcPct val="100000"/>
              </a:lnSpc>
              <a:spcBef>
                <a:spcPts val="0"/>
              </a:spcBef>
              <a:spcAft>
                <a:spcPts val="0"/>
              </a:spcAft>
              <a:buSzPts val="1400"/>
              <a:buNone/>
              <a:defRPr/>
            </a:lvl1pPr>
            <a:lvl2pPr lvl="1" algn="l" rtl="0">
              <a:lnSpc>
                <a:spcPct val="100000"/>
              </a:lnSpc>
              <a:spcBef>
                <a:spcPts val="0"/>
              </a:spcBef>
              <a:spcAft>
                <a:spcPts val="0"/>
              </a:spcAft>
              <a:buSzPts val="1400"/>
              <a:buNone/>
              <a:defRPr/>
            </a:lvl2pPr>
            <a:lvl3pPr lvl="2" algn="l" rtl="0">
              <a:lnSpc>
                <a:spcPct val="100000"/>
              </a:lnSpc>
              <a:spcBef>
                <a:spcPts val="0"/>
              </a:spcBef>
              <a:spcAft>
                <a:spcPts val="0"/>
              </a:spcAft>
              <a:buSzPts val="1400"/>
              <a:buNone/>
              <a:defRPr/>
            </a:lvl3pPr>
            <a:lvl4pPr lvl="3" algn="l" rtl="0">
              <a:lnSpc>
                <a:spcPct val="100000"/>
              </a:lnSpc>
              <a:spcBef>
                <a:spcPts val="0"/>
              </a:spcBef>
              <a:spcAft>
                <a:spcPts val="0"/>
              </a:spcAft>
              <a:buSzPts val="1400"/>
              <a:buNone/>
              <a:defRPr/>
            </a:lvl4pPr>
            <a:lvl5pPr lvl="4" algn="l" rtl="0">
              <a:lnSpc>
                <a:spcPct val="100000"/>
              </a:lnSpc>
              <a:spcBef>
                <a:spcPts val="0"/>
              </a:spcBef>
              <a:spcAft>
                <a:spcPts val="0"/>
              </a:spcAft>
              <a:buSzPts val="1400"/>
              <a:buNone/>
              <a:defRPr/>
            </a:lvl5pPr>
            <a:lvl6pPr lvl="5" algn="l" rtl="0">
              <a:lnSpc>
                <a:spcPct val="100000"/>
              </a:lnSpc>
              <a:spcBef>
                <a:spcPts val="0"/>
              </a:spcBef>
              <a:spcAft>
                <a:spcPts val="0"/>
              </a:spcAft>
              <a:buSzPts val="1400"/>
              <a:buNone/>
              <a:defRPr/>
            </a:lvl6pPr>
            <a:lvl7pPr lvl="6" algn="l" rtl="0">
              <a:lnSpc>
                <a:spcPct val="100000"/>
              </a:lnSpc>
              <a:spcBef>
                <a:spcPts val="0"/>
              </a:spcBef>
              <a:spcAft>
                <a:spcPts val="0"/>
              </a:spcAft>
              <a:buSzPts val="1400"/>
              <a:buNone/>
              <a:defRPr/>
            </a:lvl7pPr>
            <a:lvl8pPr lvl="7" algn="l" rtl="0">
              <a:lnSpc>
                <a:spcPct val="100000"/>
              </a:lnSpc>
              <a:spcBef>
                <a:spcPts val="0"/>
              </a:spcBef>
              <a:spcAft>
                <a:spcPts val="0"/>
              </a:spcAft>
              <a:buSzPts val="1400"/>
              <a:buNone/>
              <a:defRPr/>
            </a:lvl8pPr>
            <a:lvl9pPr lvl="8" algn="l" rtl="0">
              <a:lnSpc>
                <a:spcPct val="100000"/>
              </a:lnSpc>
              <a:spcBef>
                <a:spcPts val="0"/>
              </a:spcBef>
              <a:spcAft>
                <a:spcPts val="0"/>
              </a:spcAft>
              <a:buSzPts val="1400"/>
              <a:buNone/>
              <a:defRPr/>
            </a:lvl9pPr>
          </a:lstStyle>
          <a:p>
            <a:endParaRPr/>
          </a:p>
        </p:txBody>
      </p:sp>
      <p:sp>
        <p:nvSpPr>
          <p:cNvPr id="96" name="Google Shape;96;p19"/>
          <p:cNvSpPr txBox="1">
            <a:spLocks noGrp="1"/>
          </p:cNvSpPr>
          <p:nvPr>
            <p:ph type="sldNum" idx="12"/>
          </p:nvPr>
        </p:nvSpPr>
        <p:spPr>
          <a:xfrm>
            <a:off x="146050" y="4770834"/>
            <a:ext cx="1905000" cy="342900"/>
          </a:xfrm>
          <a:prstGeom prst="rect">
            <a:avLst/>
          </a:prstGeom>
          <a:noFill/>
          <a:ln>
            <a:noFill/>
          </a:ln>
        </p:spPr>
        <p:txBody>
          <a:bodyPr spcFirstLastPara="1" wrap="square" lIns="91425" tIns="45700" rIns="91425" bIns="45700" anchor="b" anchorCtr="0">
            <a:noAutofit/>
          </a:bodyPr>
          <a:lstStyle>
            <a:lvl1pPr marL="0" marR="0" lvl="0" indent="0" algn="l" rtl="0">
              <a:lnSpc>
                <a:spcPct val="100000"/>
              </a:lnSpc>
              <a:spcBef>
                <a:spcPts val="0"/>
              </a:spcBef>
              <a:spcAft>
                <a:spcPts val="0"/>
              </a:spcAft>
              <a:buClr>
                <a:schemeClr val="lt1"/>
              </a:buClr>
              <a:buSzPts val="2400"/>
              <a:buFont typeface="Arial"/>
              <a:buNone/>
              <a:defRPr sz="2400" b="0" i="0" u="none">
                <a:solidFill>
                  <a:schemeClr val="lt1"/>
                </a:solidFill>
                <a:latin typeface="Arial"/>
                <a:ea typeface="Arial"/>
                <a:cs typeface="Arial"/>
                <a:sym typeface="Arial"/>
              </a:defRPr>
            </a:lvl1pPr>
            <a:lvl2pPr marL="0" marR="0" lvl="1" indent="0" algn="l" rtl="0">
              <a:lnSpc>
                <a:spcPct val="100000"/>
              </a:lnSpc>
              <a:spcBef>
                <a:spcPts val="0"/>
              </a:spcBef>
              <a:spcAft>
                <a:spcPts val="0"/>
              </a:spcAft>
              <a:buClr>
                <a:schemeClr val="lt1"/>
              </a:buClr>
              <a:buSzPts val="2400"/>
              <a:buFont typeface="Arial"/>
              <a:buNone/>
              <a:defRPr sz="2400" b="0" i="0" u="none">
                <a:solidFill>
                  <a:schemeClr val="lt1"/>
                </a:solidFill>
                <a:latin typeface="Arial"/>
                <a:ea typeface="Arial"/>
                <a:cs typeface="Arial"/>
                <a:sym typeface="Arial"/>
              </a:defRPr>
            </a:lvl2pPr>
            <a:lvl3pPr marL="0" marR="0" lvl="2" indent="0" algn="l" rtl="0">
              <a:lnSpc>
                <a:spcPct val="100000"/>
              </a:lnSpc>
              <a:spcBef>
                <a:spcPts val="0"/>
              </a:spcBef>
              <a:spcAft>
                <a:spcPts val="0"/>
              </a:spcAft>
              <a:buClr>
                <a:schemeClr val="lt1"/>
              </a:buClr>
              <a:buSzPts val="2400"/>
              <a:buFont typeface="Arial"/>
              <a:buNone/>
              <a:defRPr sz="2400" b="0" i="0" u="none">
                <a:solidFill>
                  <a:schemeClr val="lt1"/>
                </a:solidFill>
                <a:latin typeface="Arial"/>
                <a:ea typeface="Arial"/>
                <a:cs typeface="Arial"/>
                <a:sym typeface="Arial"/>
              </a:defRPr>
            </a:lvl3pPr>
            <a:lvl4pPr marL="0" marR="0" lvl="3" indent="0" algn="l" rtl="0">
              <a:lnSpc>
                <a:spcPct val="100000"/>
              </a:lnSpc>
              <a:spcBef>
                <a:spcPts val="0"/>
              </a:spcBef>
              <a:spcAft>
                <a:spcPts val="0"/>
              </a:spcAft>
              <a:buClr>
                <a:schemeClr val="lt1"/>
              </a:buClr>
              <a:buSzPts val="2400"/>
              <a:buFont typeface="Arial"/>
              <a:buNone/>
              <a:defRPr sz="2400" b="0" i="0" u="none">
                <a:solidFill>
                  <a:schemeClr val="lt1"/>
                </a:solidFill>
                <a:latin typeface="Arial"/>
                <a:ea typeface="Arial"/>
                <a:cs typeface="Arial"/>
                <a:sym typeface="Arial"/>
              </a:defRPr>
            </a:lvl4pPr>
            <a:lvl5pPr marL="0" marR="0" lvl="4" indent="0" algn="l" rtl="0">
              <a:lnSpc>
                <a:spcPct val="100000"/>
              </a:lnSpc>
              <a:spcBef>
                <a:spcPts val="0"/>
              </a:spcBef>
              <a:spcAft>
                <a:spcPts val="0"/>
              </a:spcAft>
              <a:buClr>
                <a:schemeClr val="lt1"/>
              </a:buClr>
              <a:buSzPts val="2400"/>
              <a:buFont typeface="Arial"/>
              <a:buNone/>
              <a:defRPr sz="2400" b="0" i="0" u="none">
                <a:solidFill>
                  <a:schemeClr val="lt1"/>
                </a:solidFill>
                <a:latin typeface="Arial"/>
                <a:ea typeface="Arial"/>
                <a:cs typeface="Arial"/>
                <a:sym typeface="Arial"/>
              </a:defRPr>
            </a:lvl5pPr>
            <a:lvl6pPr marL="0" marR="0" lvl="5" indent="0" algn="l" rtl="0">
              <a:lnSpc>
                <a:spcPct val="100000"/>
              </a:lnSpc>
              <a:spcBef>
                <a:spcPts val="0"/>
              </a:spcBef>
              <a:spcAft>
                <a:spcPts val="0"/>
              </a:spcAft>
              <a:buClr>
                <a:schemeClr val="lt1"/>
              </a:buClr>
              <a:buSzPts val="2400"/>
              <a:buFont typeface="Arial"/>
              <a:buNone/>
              <a:defRPr sz="2400" b="0" i="0" u="none">
                <a:solidFill>
                  <a:schemeClr val="lt1"/>
                </a:solidFill>
                <a:latin typeface="Arial"/>
                <a:ea typeface="Arial"/>
                <a:cs typeface="Arial"/>
                <a:sym typeface="Arial"/>
              </a:defRPr>
            </a:lvl6pPr>
            <a:lvl7pPr marL="0" marR="0" lvl="6" indent="0" algn="l" rtl="0">
              <a:lnSpc>
                <a:spcPct val="100000"/>
              </a:lnSpc>
              <a:spcBef>
                <a:spcPts val="0"/>
              </a:spcBef>
              <a:spcAft>
                <a:spcPts val="0"/>
              </a:spcAft>
              <a:buClr>
                <a:schemeClr val="lt1"/>
              </a:buClr>
              <a:buSzPts val="2400"/>
              <a:buFont typeface="Arial"/>
              <a:buNone/>
              <a:defRPr sz="2400" b="0" i="0" u="none">
                <a:solidFill>
                  <a:schemeClr val="lt1"/>
                </a:solidFill>
                <a:latin typeface="Arial"/>
                <a:ea typeface="Arial"/>
                <a:cs typeface="Arial"/>
                <a:sym typeface="Arial"/>
              </a:defRPr>
            </a:lvl7pPr>
            <a:lvl8pPr marL="0" marR="0" lvl="7" indent="0" algn="l" rtl="0">
              <a:lnSpc>
                <a:spcPct val="100000"/>
              </a:lnSpc>
              <a:spcBef>
                <a:spcPts val="0"/>
              </a:spcBef>
              <a:spcAft>
                <a:spcPts val="0"/>
              </a:spcAft>
              <a:buClr>
                <a:schemeClr val="lt1"/>
              </a:buClr>
              <a:buSzPts val="2400"/>
              <a:buFont typeface="Arial"/>
              <a:buNone/>
              <a:defRPr sz="2400" b="0" i="0" u="none">
                <a:solidFill>
                  <a:schemeClr val="lt1"/>
                </a:solidFill>
                <a:latin typeface="Arial"/>
                <a:ea typeface="Arial"/>
                <a:cs typeface="Arial"/>
                <a:sym typeface="Arial"/>
              </a:defRPr>
            </a:lvl8pPr>
            <a:lvl9pPr marL="0" marR="0" lvl="8" indent="0" algn="l" rtl="0">
              <a:lnSpc>
                <a:spcPct val="100000"/>
              </a:lnSpc>
              <a:spcBef>
                <a:spcPts val="0"/>
              </a:spcBef>
              <a:spcAft>
                <a:spcPts val="0"/>
              </a:spcAft>
              <a:buClr>
                <a:schemeClr val="lt1"/>
              </a:buClr>
              <a:buSzPts val="2400"/>
              <a:buFont typeface="Arial"/>
              <a:buNone/>
              <a:defRPr sz="2400" b="0" i="0" u="none">
                <a:solidFill>
                  <a:schemeClr val="lt1"/>
                </a:solidFill>
                <a:latin typeface="Arial"/>
                <a:ea typeface="Arial"/>
                <a:cs typeface="Arial"/>
                <a:sym typeface="Arial"/>
              </a:defRPr>
            </a:lvl9pPr>
          </a:lstStyle>
          <a:p>
            <a:pPr marL="0" lvl="0" indent="0" algn="l"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97"/>
        <p:cNvGrpSpPr/>
        <p:nvPr/>
      </p:nvGrpSpPr>
      <p:grpSpPr>
        <a:xfrm>
          <a:off x="0" y="0"/>
          <a:ext cx="0" cy="0"/>
          <a:chOff x="0" y="0"/>
          <a:chExt cx="0" cy="0"/>
        </a:xfrm>
      </p:grpSpPr>
      <p:sp>
        <p:nvSpPr>
          <p:cNvPr id="98" name="Google Shape;98;p20"/>
          <p:cNvSpPr txBox="1">
            <a:spLocks noGrp="1"/>
          </p:cNvSpPr>
          <p:nvPr>
            <p:ph type="dt" idx="10"/>
          </p:nvPr>
        </p:nvSpPr>
        <p:spPr>
          <a:xfrm>
            <a:off x="3433762" y="4757738"/>
            <a:ext cx="1905000" cy="342900"/>
          </a:xfrm>
          <a:prstGeom prst="rect">
            <a:avLst/>
          </a:prstGeom>
          <a:noFill/>
          <a:ln>
            <a:noFill/>
          </a:ln>
        </p:spPr>
        <p:txBody>
          <a:bodyPr spcFirstLastPara="1" wrap="square" lIns="91425" tIns="45700" rIns="91425" bIns="45700" anchor="b" anchorCtr="0">
            <a:noAutofit/>
          </a:bodyPr>
          <a:lstStyle>
            <a:lvl1pPr lvl="0" algn="l" rtl="0">
              <a:lnSpc>
                <a:spcPct val="100000"/>
              </a:lnSpc>
              <a:spcBef>
                <a:spcPts val="0"/>
              </a:spcBef>
              <a:spcAft>
                <a:spcPts val="0"/>
              </a:spcAft>
              <a:buSzPts val="1400"/>
              <a:buNone/>
              <a:defRPr/>
            </a:lvl1pPr>
            <a:lvl2pPr lvl="1" algn="l" rtl="0">
              <a:lnSpc>
                <a:spcPct val="100000"/>
              </a:lnSpc>
              <a:spcBef>
                <a:spcPts val="0"/>
              </a:spcBef>
              <a:spcAft>
                <a:spcPts val="0"/>
              </a:spcAft>
              <a:buSzPts val="1400"/>
              <a:buNone/>
              <a:defRPr/>
            </a:lvl2pPr>
            <a:lvl3pPr lvl="2" algn="l" rtl="0">
              <a:lnSpc>
                <a:spcPct val="100000"/>
              </a:lnSpc>
              <a:spcBef>
                <a:spcPts val="0"/>
              </a:spcBef>
              <a:spcAft>
                <a:spcPts val="0"/>
              </a:spcAft>
              <a:buSzPts val="1400"/>
              <a:buNone/>
              <a:defRPr/>
            </a:lvl3pPr>
            <a:lvl4pPr lvl="3" algn="l" rtl="0">
              <a:lnSpc>
                <a:spcPct val="100000"/>
              </a:lnSpc>
              <a:spcBef>
                <a:spcPts val="0"/>
              </a:spcBef>
              <a:spcAft>
                <a:spcPts val="0"/>
              </a:spcAft>
              <a:buSzPts val="1400"/>
              <a:buNone/>
              <a:defRPr/>
            </a:lvl4pPr>
            <a:lvl5pPr lvl="4" algn="l" rtl="0">
              <a:lnSpc>
                <a:spcPct val="100000"/>
              </a:lnSpc>
              <a:spcBef>
                <a:spcPts val="0"/>
              </a:spcBef>
              <a:spcAft>
                <a:spcPts val="0"/>
              </a:spcAft>
              <a:buSzPts val="1400"/>
              <a:buNone/>
              <a:defRPr/>
            </a:lvl5pPr>
            <a:lvl6pPr lvl="5" algn="l" rtl="0">
              <a:lnSpc>
                <a:spcPct val="100000"/>
              </a:lnSpc>
              <a:spcBef>
                <a:spcPts val="0"/>
              </a:spcBef>
              <a:spcAft>
                <a:spcPts val="0"/>
              </a:spcAft>
              <a:buSzPts val="1400"/>
              <a:buNone/>
              <a:defRPr/>
            </a:lvl6pPr>
            <a:lvl7pPr lvl="6" algn="l" rtl="0">
              <a:lnSpc>
                <a:spcPct val="100000"/>
              </a:lnSpc>
              <a:spcBef>
                <a:spcPts val="0"/>
              </a:spcBef>
              <a:spcAft>
                <a:spcPts val="0"/>
              </a:spcAft>
              <a:buSzPts val="1400"/>
              <a:buNone/>
              <a:defRPr/>
            </a:lvl7pPr>
            <a:lvl8pPr lvl="7" algn="l" rtl="0">
              <a:lnSpc>
                <a:spcPct val="100000"/>
              </a:lnSpc>
              <a:spcBef>
                <a:spcPts val="0"/>
              </a:spcBef>
              <a:spcAft>
                <a:spcPts val="0"/>
              </a:spcAft>
              <a:buSzPts val="1400"/>
              <a:buNone/>
              <a:defRPr/>
            </a:lvl8pPr>
            <a:lvl9pPr lvl="8" algn="l" rtl="0">
              <a:lnSpc>
                <a:spcPct val="100000"/>
              </a:lnSpc>
              <a:spcBef>
                <a:spcPts val="0"/>
              </a:spcBef>
              <a:spcAft>
                <a:spcPts val="0"/>
              </a:spcAft>
              <a:buSzPts val="1400"/>
              <a:buNone/>
              <a:defRPr/>
            </a:lvl9pPr>
          </a:lstStyle>
          <a:p>
            <a:endParaRPr/>
          </a:p>
        </p:txBody>
      </p:sp>
      <p:sp>
        <p:nvSpPr>
          <p:cNvPr id="99" name="Google Shape;99;p20"/>
          <p:cNvSpPr txBox="1">
            <a:spLocks noGrp="1"/>
          </p:cNvSpPr>
          <p:nvPr>
            <p:ph type="ftr" idx="11"/>
          </p:nvPr>
        </p:nvSpPr>
        <p:spPr>
          <a:xfrm>
            <a:off x="6108700" y="4757738"/>
            <a:ext cx="2895600" cy="342900"/>
          </a:xfrm>
          <a:prstGeom prst="rect">
            <a:avLst/>
          </a:prstGeom>
          <a:noFill/>
          <a:ln>
            <a:noFill/>
          </a:ln>
        </p:spPr>
        <p:txBody>
          <a:bodyPr spcFirstLastPara="1" wrap="square" lIns="91425" tIns="45700" rIns="91425" bIns="45700" anchor="b" anchorCtr="0">
            <a:noAutofit/>
          </a:bodyPr>
          <a:lstStyle>
            <a:lvl1pPr lvl="0" algn="l" rtl="0">
              <a:lnSpc>
                <a:spcPct val="100000"/>
              </a:lnSpc>
              <a:spcBef>
                <a:spcPts val="0"/>
              </a:spcBef>
              <a:spcAft>
                <a:spcPts val="0"/>
              </a:spcAft>
              <a:buSzPts val="1400"/>
              <a:buNone/>
              <a:defRPr/>
            </a:lvl1pPr>
            <a:lvl2pPr lvl="1" algn="l" rtl="0">
              <a:lnSpc>
                <a:spcPct val="100000"/>
              </a:lnSpc>
              <a:spcBef>
                <a:spcPts val="0"/>
              </a:spcBef>
              <a:spcAft>
                <a:spcPts val="0"/>
              </a:spcAft>
              <a:buSzPts val="1400"/>
              <a:buNone/>
              <a:defRPr/>
            </a:lvl2pPr>
            <a:lvl3pPr lvl="2" algn="l" rtl="0">
              <a:lnSpc>
                <a:spcPct val="100000"/>
              </a:lnSpc>
              <a:spcBef>
                <a:spcPts val="0"/>
              </a:spcBef>
              <a:spcAft>
                <a:spcPts val="0"/>
              </a:spcAft>
              <a:buSzPts val="1400"/>
              <a:buNone/>
              <a:defRPr/>
            </a:lvl3pPr>
            <a:lvl4pPr lvl="3" algn="l" rtl="0">
              <a:lnSpc>
                <a:spcPct val="100000"/>
              </a:lnSpc>
              <a:spcBef>
                <a:spcPts val="0"/>
              </a:spcBef>
              <a:spcAft>
                <a:spcPts val="0"/>
              </a:spcAft>
              <a:buSzPts val="1400"/>
              <a:buNone/>
              <a:defRPr/>
            </a:lvl4pPr>
            <a:lvl5pPr lvl="4" algn="l" rtl="0">
              <a:lnSpc>
                <a:spcPct val="100000"/>
              </a:lnSpc>
              <a:spcBef>
                <a:spcPts val="0"/>
              </a:spcBef>
              <a:spcAft>
                <a:spcPts val="0"/>
              </a:spcAft>
              <a:buSzPts val="1400"/>
              <a:buNone/>
              <a:defRPr/>
            </a:lvl5pPr>
            <a:lvl6pPr lvl="5" algn="l" rtl="0">
              <a:lnSpc>
                <a:spcPct val="100000"/>
              </a:lnSpc>
              <a:spcBef>
                <a:spcPts val="0"/>
              </a:spcBef>
              <a:spcAft>
                <a:spcPts val="0"/>
              </a:spcAft>
              <a:buSzPts val="1400"/>
              <a:buNone/>
              <a:defRPr/>
            </a:lvl6pPr>
            <a:lvl7pPr lvl="6" algn="l" rtl="0">
              <a:lnSpc>
                <a:spcPct val="100000"/>
              </a:lnSpc>
              <a:spcBef>
                <a:spcPts val="0"/>
              </a:spcBef>
              <a:spcAft>
                <a:spcPts val="0"/>
              </a:spcAft>
              <a:buSzPts val="1400"/>
              <a:buNone/>
              <a:defRPr/>
            </a:lvl7pPr>
            <a:lvl8pPr lvl="7" algn="l" rtl="0">
              <a:lnSpc>
                <a:spcPct val="100000"/>
              </a:lnSpc>
              <a:spcBef>
                <a:spcPts val="0"/>
              </a:spcBef>
              <a:spcAft>
                <a:spcPts val="0"/>
              </a:spcAft>
              <a:buSzPts val="1400"/>
              <a:buNone/>
              <a:defRPr/>
            </a:lvl8pPr>
            <a:lvl9pPr lvl="8" algn="l" rtl="0">
              <a:lnSpc>
                <a:spcPct val="100000"/>
              </a:lnSpc>
              <a:spcBef>
                <a:spcPts val="0"/>
              </a:spcBef>
              <a:spcAft>
                <a:spcPts val="0"/>
              </a:spcAft>
              <a:buSzPts val="1400"/>
              <a:buNone/>
              <a:defRPr/>
            </a:lvl9pPr>
          </a:lstStyle>
          <a:p>
            <a:endParaRPr/>
          </a:p>
        </p:txBody>
      </p:sp>
      <p:sp>
        <p:nvSpPr>
          <p:cNvPr id="100" name="Google Shape;100;p20"/>
          <p:cNvSpPr txBox="1">
            <a:spLocks noGrp="1"/>
          </p:cNvSpPr>
          <p:nvPr>
            <p:ph type="sldNum" idx="12"/>
          </p:nvPr>
        </p:nvSpPr>
        <p:spPr>
          <a:xfrm>
            <a:off x="146050" y="4770834"/>
            <a:ext cx="1905000" cy="342900"/>
          </a:xfrm>
          <a:prstGeom prst="rect">
            <a:avLst/>
          </a:prstGeom>
          <a:noFill/>
          <a:ln>
            <a:noFill/>
          </a:ln>
        </p:spPr>
        <p:txBody>
          <a:bodyPr spcFirstLastPara="1" wrap="square" lIns="91425" tIns="45700" rIns="91425" bIns="45700" anchor="b" anchorCtr="0">
            <a:noAutofit/>
          </a:bodyPr>
          <a:lstStyle>
            <a:lvl1pPr marL="0" marR="0" lvl="0" indent="0" algn="l" rtl="0">
              <a:lnSpc>
                <a:spcPct val="100000"/>
              </a:lnSpc>
              <a:spcBef>
                <a:spcPts val="0"/>
              </a:spcBef>
              <a:spcAft>
                <a:spcPts val="0"/>
              </a:spcAft>
              <a:buClr>
                <a:schemeClr val="lt1"/>
              </a:buClr>
              <a:buSzPts val="2400"/>
              <a:buFont typeface="Arial"/>
              <a:buNone/>
              <a:defRPr sz="2400" b="0" i="0" u="none">
                <a:solidFill>
                  <a:schemeClr val="lt1"/>
                </a:solidFill>
                <a:latin typeface="Arial"/>
                <a:ea typeface="Arial"/>
                <a:cs typeface="Arial"/>
                <a:sym typeface="Arial"/>
              </a:defRPr>
            </a:lvl1pPr>
            <a:lvl2pPr marL="0" marR="0" lvl="1" indent="0" algn="l" rtl="0">
              <a:lnSpc>
                <a:spcPct val="100000"/>
              </a:lnSpc>
              <a:spcBef>
                <a:spcPts val="0"/>
              </a:spcBef>
              <a:spcAft>
                <a:spcPts val="0"/>
              </a:spcAft>
              <a:buClr>
                <a:schemeClr val="lt1"/>
              </a:buClr>
              <a:buSzPts val="2400"/>
              <a:buFont typeface="Arial"/>
              <a:buNone/>
              <a:defRPr sz="2400" b="0" i="0" u="none">
                <a:solidFill>
                  <a:schemeClr val="lt1"/>
                </a:solidFill>
                <a:latin typeface="Arial"/>
                <a:ea typeface="Arial"/>
                <a:cs typeface="Arial"/>
                <a:sym typeface="Arial"/>
              </a:defRPr>
            </a:lvl2pPr>
            <a:lvl3pPr marL="0" marR="0" lvl="2" indent="0" algn="l" rtl="0">
              <a:lnSpc>
                <a:spcPct val="100000"/>
              </a:lnSpc>
              <a:spcBef>
                <a:spcPts val="0"/>
              </a:spcBef>
              <a:spcAft>
                <a:spcPts val="0"/>
              </a:spcAft>
              <a:buClr>
                <a:schemeClr val="lt1"/>
              </a:buClr>
              <a:buSzPts val="2400"/>
              <a:buFont typeface="Arial"/>
              <a:buNone/>
              <a:defRPr sz="2400" b="0" i="0" u="none">
                <a:solidFill>
                  <a:schemeClr val="lt1"/>
                </a:solidFill>
                <a:latin typeface="Arial"/>
                <a:ea typeface="Arial"/>
                <a:cs typeface="Arial"/>
                <a:sym typeface="Arial"/>
              </a:defRPr>
            </a:lvl3pPr>
            <a:lvl4pPr marL="0" marR="0" lvl="3" indent="0" algn="l" rtl="0">
              <a:lnSpc>
                <a:spcPct val="100000"/>
              </a:lnSpc>
              <a:spcBef>
                <a:spcPts val="0"/>
              </a:spcBef>
              <a:spcAft>
                <a:spcPts val="0"/>
              </a:spcAft>
              <a:buClr>
                <a:schemeClr val="lt1"/>
              </a:buClr>
              <a:buSzPts val="2400"/>
              <a:buFont typeface="Arial"/>
              <a:buNone/>
              <a:defRPr sz="2400" b="0" i="0" u="none">
                <a:solidFill>
                  <a:schemeClr val="lt1"/>
                </a:solidFill>
                <a:latin typeface="Arial"/>
                <a:ea typeface="Arial"/>
                <a:cs typeface="Arial"/>
                <a:sym typeface="Arial"/>
              </a:defRPr>
            </a:lvl4pPr>
            <a:lvl5pPr marL="0" marR="0" lvl="4" indent="0" algn="l" rtl="0">
              <a:lnSpc>
                <a:spcPct val="100000"/>
              </a:lnSpc>
              <a:spcBef>
                <a:spcPts val="0"/>
              </a:spcBef>
              <a:spcAft>
                <a:spcPts val="0"/>
              </a:spcAft>
              <a:buClr>
                <a:schemeClr val="lt1"/>
              </a:buClr>
              <a:buSzPts val="2400"/>
              <a:buFont typeface="Arial"/>
              <a:buNone/>
              <a:defRPr sz="2400" b="0" i="0" u="none">
                <a:solidFill>
                  <a:schemeClr val="lt1"/>
                </a:solidFill>
                <a:latin typeface="Arial"/>
                <a:ea typeface="Arial"/>
                <a:cs typeface="Arial"/>
                <a:sym typeface="Arial"/>
              </a:defRPr>
            </a:lvl5pPr>
            <a:lvl6pPr marL="0" marR="0" lvl="5" indent="0" algn="l" rtl="0">
              <a:lnSpc>
                <a:spcPct val="100000"/>
              </a:lnSpc>
              <a:spcBef>
                <a:spcPts val="0"/>
              </a:spcBef>
              <a:spcAft>
                <a:spcPts val="0"/>
              </a:spcAft>
              <a:buClr>
                <a:schemeClr val="lt1"/>
              </a:buClr>
              <a:buSzPts val="2400"/>
              <a:buFont typeface="Arial"/>
              <a:buNone/>
              <a:defRPr sz="2400" b="0" i="0" u="none">
                <a:solidFill>
                  <a:schemeClr val="lt1"/>
                </a:solidFill>
                <a:latin typeface="Arial"/>
                <a:ea typeface="Arial"/>
                <a:cs typeface="Arial"/>
                <a:sym typeface="Arial"/>
              </a:defRPr>
            </a:lvl6pPr>
            <a:lvl7pPr marL="0" marR="0" lvl="6" indent="0" algn="l" rtl="0">
              <a:lnSpc>
                <a:spcPct val="100000"/>
              </a:lnSpc>
              <a:spcBef>
                <a:spcPts val="0"/>
              </a:spcBef>
              <a:spcAft>
                <a:spcPts val="0"/>
              </a:spcAft>
              <a:buClr>
                <a:schemeClr val="lt1"/>
              </a:buClr>
              <a:buSzPts val="2400"/>
              <a:buFont typeface="Arial"/>
              <a:buNone/>
              <a:defRPr sz="2400" b="0" i="0" u="none">
                <a:solidFill>
                  <a:schemeClr val="lt1"/>
                </a:solidFill>
                <a:latin typeface="Arial"/>
                <a:ea typeface="Arial"/>
                <a:cs typeface="Arial"/>
                <a:sym typeface="Arial"/>
              </a:defRPr>
            </a:lvl7pPr>
            <a:lvl8pPr marL="0" marR="0" lvl="7" indent="0" algn="l" rtl="0">
              <a:lnSpc>
                <a:spcPct val="100000"/>
              </a:lnSpc>
              <a:spcBef>
                <a:spcPts val="0"/>
              </a:spcBef>
              <a:spcAft>
                <a:spcPts val="0"/>
              </a:spcAft>
              <a:buClr>
                <a:schemeClr val="lt1"/>
              </a:buClr>
              <a:buSzPts val="2400"/>
              <a:buFont typeface="Arial"/>
              <a:buNone/>
              <a:defRPr sz="2400" b="0" i="0" u="none">
                <a:solidFill>
                  <a:schemeClr val="lt1"/>
                </a:solidFill>
                <a:latin typeface="Arial"/>
                <a:ea typeface="Arial"/>
                <a:cs typeface="Arial"/>
                <a:sym typeface="Arial"/>
              </a:defRPr>
            </a:lvl8pPr>
            <a:lvl9pPr marL="0" marR="0" lvl="8" indent="0" algn="l" rtl="0">
              <a:lnSpc>
                <a:spcPct val="100000"/>
              </a:lnSpc>
              <a:spcBef>
                <a:spcPts val="0"/>
              </a:spcBef>
              <a:spcAft>
                <a:spcPts val="0"/>
              </a:spcAft>
              <a:buClr>
                <a:schemeClr val="lt1"/>
              </a:buClr>
              <a:buSzPts val="2400"/>
              <a:buFont typeface="Arial"/>
              <a:buNone/>
              <a:defRPr sz="2400" b="0" i="0" u="none">
                <a:solidFill>
                  <a:schemeClr val="lt1"/>
                </a:solidFill>
                <a:latin typeface="Arial"/>
                <a:ea typeface="Arial"/>
                <a:cs typeface="Arial"/>
                <a:sym typeface="Arial"/>
              </a:defRPr>
            </a:lvl9pPr>
          </a:lstStyle>
          <a:p>
            <a:pPr marL="0" lvl="0" indent="0" algn="l"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101"/>
        <p:cNvGrpSpPr/>
        <p:nvPr/>
      </p:nvGrpSpPr>
      <p:grpSpPr>
        <a:xfrm>
          <a:off x="0" y="0"/>
          <a:ext cx="0" cy="0"/>
          <a:chOff x="0" y="0"/>
          <a:chExt cx="0" cy="0"/>
        </a:xfrm>
      </p:grpSpPr>
      <p:sp>
        <p:nvSpPr>
          <p:cNvPr id="102" name="Google Shape;102;p21"/>
          <p:cNvSpPr txBox="1">
            <a:spLocks noGrp="1"/>
          </p:cNvSpPr>
          <p:nvPr>
            <p:ph type="title"/>
          </p:nvPr>
        </p:nvSpPr>
        <p:spPr>
          <a:xfrm>
            <a:off x="317500" y="541734"/>
            <a:ext cx="8637600" cy="571500"/>
          </a:xfrm>
          <a:prstGeom prst="rect">
            <a:avLst/>
          </a:prstGeom>
          <a:noFill/>
          <a:ln>
            <a:noFill/>
          </a:ln>
        </p:spPr>
        <p:txBody>
          <a:bodyPr spcFirstLastPara="1" wrap="square" lIns="91425" tIns="45700" rIns="91425" bIns="45700" anchor="b" anchorCtr="0">
            <a:noAutofit/>
          </a:bodyPr>
          <a:lstStyle>
            <a:lvl1pPr lvl="0" algn="l" rtl="0">
              <a:spcBef>
                <a:spcPts val="0"/>
              </a:spcBef>
              <a:spcAft>
                <a:spcPts val="0"/>
              </a:spcAft>
              <a:buSzPts val="1400"/>
              <a:buNone/>
              <a:defRPr/>
            </a:lvl1pPr>
            <a:lvl2pPr lvl="1" algn="l" rtl="0">
              <a:spcBef>
                <a:spcPts val="0"/>
              </a:spcBef>
              <a:spcAft>
                <a:spcPts val="0"/>
              </a:spcAft>
              <a:buSzPts val="1400"/>
              <a:buNone/>
              <a:defRPr/>
            </a:lvl2pPr>
            <a:lvl3pPr lvl="2" algn="l" rtl="0">
              <a:spcBef>
                <a:spcPts val="0"/>
              </a:spcBef>
              <a:spcAft>
                <a:spcPts val="0"/>
              </a:spcAft>
              <a:buSzPts val="1400"/>
              <a:buNone/>
              <a:defRPr/>
            </a:lvl3pPr>
            <a:lvl4pPr lvl="3" algn="l" rtl="0">
              <a:spcBef>
                <a:spcPts val="0"/>
              </a:spcBef>
              <a:spcAft>
                <a:spcPts val="0"/>
              </a:spcAft>
              <a:buSzPts val="1400"/>
              <a:buNone/>
              <a:defRPr/>
            </a:lvl4pPr>
            <a:lvl5pPr lvl="4" algn="l" rtl="0">
              <a:spcBef>
                <a:spcPts val="0"/>
              </a:spcBef>
              <a:spcAft>
                <a:spcPts val="0"/>
              </a:spcAft>
              <a:buSzPts val="1400"/>
              <a:buNone/>
              <a:defRPr/>
            </a:lvl5pPr>
            <a:lvl6pPr lvl="5" algn="l" rtl="0">
              <a:spcBef>
                <a:spcPts val="0"/>
              </a:spcBef>
              <a:spcAft>
                <a:spcPts val="0"/>
              </a:spcAft>
              <a:buSzPts val="1400"/>
              <a:buNone/>
              <a:defRPr/>
            </a:lvl6pPr>
            <a:lvl7pPr lvl="6" algn="l" rtl="0">
              <a:spcBef>
                <a:spcPts val="0"/>
              </a:spcBef>
              <a:spcAft>
                <a:spcPts val="0"/>
              </a:spcAft>
              <a:buSzPts val="1400"/>
              <a:buNone/>
              <a:defRPr/>
            </a:lvl7pPr>
            <a:lvl8pPr lvl="7" algn="l" rtl="0">
              <a:spcBef>
                <a:spcPts val="0"/>
              </a:spcBef>
              <a:spcAft>
                <a:spcPts val="0"/>
              </a:spcAft>
              <a:buSzPts val="1400"/>
              <a:buNone/>
              <a:defRPr/>
            </a:lvl8pPr>
            <a:lvl9pPr lvl="8" algn="l" rtl="0">
              <a:spcBef>
                <a:spcPts val="0"/>
              </a:spcBef>
              <a:spcAft>
                <a:spcPts val="0"/>
              </a:spcAft>
              <a:buSzPts val="1400"/>
              <a:buNone/>
              <a:defRPr/>
            </a:lvl9pPr>
          </a:lstStyle>
          <a:p>
            <a:endParaRPr/>
          </a:p>
        </p:txBody>
      </p:sp>
      <p:sp>
        <p:nvSpPr>
          <p:cNvPr id="103" name="Google Shape;103;p21"/>
          <p:cNvSpPr txBox="1">
            <a:spLocks noGrp="1"/>
          </p:cNvSpPr>
          <p:nvPr>
            <p:ph type="dt" idx="10"/>
          </p:nvPr>
        </p:nvSpPr>
        <p:spPr>
          <a:xfrm>
            <a:off x="3433762" y="4757738"/>
            <a:ext cx="1905000" cy="342900"/>
          </a:xfrm>
          <a:prstGeom prst="rect">
            <a:avLst/>
          </a:prstGeom>
          <a:noFill/>
          <a:ln>
            <a:noFill/>
          </a:ln>
        </p:spPr>
        <p:txBody>
          <a:bodyPr spcFirstLastPara="1" wrap="square" lIns="91425" tIns="45700" rIns="91425" bIns="45700" anchor="b" anchorCtr="0">
            <a:noAutofit/>
          </a:bodyPr>
          <a:lstStyle>
            <a:lvl1pPr lvl="0" algn="l" rtl="0">
              <a:lnSpc>
                <a:spcPct val="100000"/>
              </a:lnSpc>
              <a:spcBef>
                <a:spcPts val="0"/>
              </a:spcBef>
              <a:spcAft>
                <a:spcPts val="0"/>
              </a:spcAft>
              <a:buSzPts val="1400"/>
              <a:buNone/>
              <a:defRPr/>
            </a:lvl1pPr>
            <a:lvl2pPr lvl="1" algn="l" rtl="0">
              <a:lnSpc>
                <a:spcPct val="100000"/>
              </a:lnSpc>
              <a:spcBef>
                <a:spcPts val="0"/>
              </a:spcBef>
              <a:spcAft>
                <a:spcPts val="0"/>
              </a:spcAft>
              <a:buSzPts val="1400"/>
              <a:buNone/>
              <a:defRPr/>
            </a:lvl2pPr>
            <a:lvl3pPr lvl="2" algn="l" rtl="0">
              <a:lnSpc>
                <a:spcPct val="100000"/>
              </a:lnSpc>
              <a:spcBef>
                <a:spcPts val="0"/>
              </a:spcBef>
              <a:spcAft>
                <a:spcPts val="0"/>
              </a:spcAft>
              <a:buSzPts val="1400"/>
              <a:buNone/>
              <a:defRPr/>
            </a:lvl3pPr>
            <a:lvl4pPr lvl="3" algn="l" rtl="0">
              <a:lnSpc>
                <a:spcPct val="100000"/>
              </a:lnSpc>
              <a:spcBef>
                <a:spcPts val="0"/>
              </a:spcBef>
              <a:spcAft>
                <a:spcPts val="0"/>
              </a:spcAft>
              <a:buSzPts val="1400"/>
              <a:buNone/>
              <a:defRPr/>
            </a:lvl4pPr>
            <a:lvl5pPr lvl="4" algn="l" rtl="0">
              <a:lnSpc>
                <a:spcPct val="100000"/>
              </a:lnSpc>
              <a:spcBef>
                <a:spcPts val="0"/>
              </a:spcBef>
              <a:spcAft>
                <a:spcPts val="0"/>
              </a:spcAft>
              <a:buSzPts val="1400"/>
              <a:buNone/>
              <a:defRPr/>
            </a:lvl5pPr>
            <a:lvl6pPr lvl="5" algn="l" rtl="0">
              <a:lnSpc>
                <a:spcPct val="100000"/>
              </a:lnSpc>
              <a:spcBef>
                <a:spcPts val="0"/>
              </a:spcBef>
              <a:spcAft>
                <a:spcPts val="0"/>
              </a:spcAft>
              <a:buSzPts val="1400"/>
              <a:buNone/>
              <a:defRPr/>
            </a:lvl6pPr>
            <a:lvl7pPr lvl="6" algn="l" rtl="0">
              <a:lnSpc>
                <a:spcPct val="100000"/>
              </a:lnSpc>
              <a:spcBef>
                <a:spcPts val="0"/>
              </a:spcBef>
              <a:spcAft>
                <a:spcPts val="0"/>
              </a:spcAft>
              <a:buSzPts val="1400"/>
              <a:buNone/>
              <a:defRPr/>
            </a:lvl7pPr>
            <a:lvl8pPr lvl="7" algn="l" rtl="0">
              <a:lnSpc>
                <a:spcPct val="100000"/>
              </a:lnSpc>
              <a:spcBef>
                <a:spcPts val="0"/>
              </a:spcBef>
              <a:spcAft>
                <a:spcPts val="0"/>
              </a:spcAft>
              <a:buSzPts val="1400"/>
              <a:buNone/>
              <a:defRPr/>
            </a:lvl8pPr>
            <a:lvl9pPr lvl="8" algn="l" rtl="0">
              <a:lnSpc>
                <a:spcPct val="100000"/>
              </a:lnSpc>
              <a:spcBef>
                <a:spcPts val="0"/>
              </a:spcBef>
              <a:spcAft>
                <a:spcPts val="0"/>
              </a:spcAft>
              <a:buSzPts val="1400"/>
              <a:buNone/>
              <a:defRPr/>
            </a:lvl9pPr>
          </a:lstStyle>
          <a:p>
            <a:endParaRPr/>
          </a:p>
        </p:txBody>
      </p:sp>
      <p:sp>
        <p:nvSpPr>
          <p:cNvPr id="104" name="Google Shape;104;p21"/>
          <p:cNvSpPr txBox="1">
            <a:spLocks noGrp="1"/>
          </p:cNvSpPr>
          <p:nvPr>
            <p:ph type="ftr" idx="11"/>
          </p:nvPr>
        </p:nvSpPr>
        <p:spPr>
          <a:xfrm>
            <a:off x="6108700" y="4757738"/>
            <a:ext cx="2895600" cy="342900"/>
          </a:xfrm>
          <a:prstGeom prst="rect">
            <a:avLst/>
          </a:prstGeom>
          <a:noFill/>
          <a:ln>
            <a:noFill/>
          </a:ln>
        </p:spPr>
        <p:txBody>
          <a:bodyPr spcFirstLastPara="1" wrap="square" lIns="91425" tIns="45700" rIns="91425" bIns="45700" anchor="b" anchorCtr="0">
            <a:noAutofit/>
          </a:bodyPr>
          <a:lstStyle>
            <a:lvl1pPr lvl="0" algn="l" rtl="0">
              <a:lnSpc>
                <a:spcPct val="100000"/>
              </a:lnSpc>
              <a:spcBef>
                <a:spcPts val="0"/>
              </a:spcBef>
              <a:spcAft>
                <a:spcPts val="0"/>
              </a:spcAft>
              <a:buSzPts val="1400"/>
              <a:buNone/>
              <a:defRPr/>
            </a:lvl1pPr>
            <a:lvl2pPr lvl="1" algn="l" rtl="0">
              <a:lnSpc>
                <a:spcPct val="100000"/>
              </a:lnSpc>
              <a:spcBef>
                <a:spcPts val="0"/>
              </a:spcBef>
              <a:spcAft>
                <a:spcPts val="0"/>
              </a:spcAft>
              <a:buSzPts val="1400"/>
              <a:buNone/>
              <a:defRPr/>
            </a:lvl2pPr>
            <a:lvl3pPr lvl="2" algn="l" rtl="0">
              <a:lnSpc>
                <a:spcPct val="100000"/>
              </a:lnSpc>
              <a:spcBef>
                <a:spcPts val="0"/>
              </a:spcBef>
              <a:spcAft>
                <a:spcPts val="0"/>
              </a:spcAft>
              <a:buSzPts val="1400"/>
              <a:buNone/>
              <a:defRPr/>
            </a:lvl3pPr>
            <a:lvl4pPr lvl="3" algn="l" rtl="0">
              <a:lnSpc>
                <a:spcPct val="100000"/>
              </a:lnSpc>
              <a:spcBef>
                <a:spcPts val="0"/>
              </a:spcBef>
              <a:spcAft>
                <a:spcPts val="0"/>
              </a:spcAft>
              <a:buSzPts val="1400"/>
              <a:buNone/>
              <a:defRPr/>
            </a:lvl4pPr>
            <a:lvl5pPr lvl="4" algn="l" rtl="0">
              <a:lnSpc>
                <a:spcPct val="100000"/>
              </a:lnSpc>
              <a:spcBef>
                <a:spcPts val="0"/>
              </a:spcBef>
              <a:spcAft>
                <a:spcPts val="0"/>
              </a:spcAft>
              <a:buSzPts val="1400"/>
              <a:buNone/>
              <a:defRPr/>
            </a:lvl5pPr>
            <a:lvl6pPr lvl="5" algn="l" rtl="0">
              <a:lnSpc>
                <a:spcPct val="100000"/>
              </a:lnSpc>
              <a:spcBef>
                <a:spcPts val="0"/>
              </a:spcBef>
              <a:spcAft>
                <a:spcPts val="0"/>
              </a:spcAft>
              <a:buSzPts val="1400"/>
              <a:buNone/>
              <a:defRPr/>
            </a:lvl6pPr>
            <a:lvl7pPr lvl="6" algn="l" rtl="0">
              <a:lnSpc>
                <a:spcPct val="100000"/>
              </a:lnSpc>
              <a:spcBef>
                <a:spcPts val="0"/>
              </a:spcBef>
              <a:spcAft>
                <a:spcPts val="0"/>
              </a:spcAft>
              <a:buSzPts val="1400"/>
              <a:buNone/>
              <a:defRPr/>
            </a:lvl7pPr>
            <a:lvl8pPr lvl="7" algn="l" rtl="0">
              <a:lnSpc>
                <a:spcPct val="100000"/>
              </a:lnSpc>
              <a:spcBef>
                <a:spcPts val="0"/>
              </a:spcBef>
              <a:spcAft>
                <a:spcPts val="0"/>
              </a:spcAft>
              <a:buSzPts val="1400"/>
              <a:buNone/>
              <a:defRPr/>
            </a:lvl8pPr>
            <a:lvl9pPr lvl="8" algn="l" rtl="0">
              <a:lnSpc>
                <a:spcPct val="100000"/>
              </a:lnSpc>
              <a:spcBef>
                <a:spcPts val="0"/>
              </a:spcBef>
              <a:spcAft>
                <a:spcPts val="0"/>
              </a:spcAft>
              <a:buSzPts val="1400"/>
              <a:buNone/>
              <a:defRPr/>
            </a:lvl9pPr>
          </a:lstStyle>
          <a:p>
            <a:endParaRPr/>
          </a:p>
        </p:txBody>
      </p:sp>
      <p:sp>
        <p:nvSpPr>
          <p:cNvPr id="105" name="Google Shape;105;p21"/>
          <p:cNvSpPr txBox="1">
            <a:spLocks noGrp="1"/>
          </p:cNvSpPr>
          <p:nvPr>
            <p:ph type="sldNum" idx="12"/>
          </p:nvPr>
        </p:nvSpPr>
        <p:spPr>
          <a:xfrm>
            <a:off x="146050" y="4770834"/>
            <a:ext cx="1905000" cy="342900"/>
          </a:xfrm>
          <a:prstGeom prst="rect">
            <a:avLst/>
          </a:prstGeom>
          <a:noFill/>
          <a:ln>
            <a:noFill/>
          </a:ln>
        </p:spPr>
        <p:txBody>
          <a:bodyPr spcFirstLastPara="1" wrap="square" lIns="91425" tIns="45700" rIns="91425" bIns="45700" anchor="b" anchorCtr="0">
            <a:noAutofit/>
          </a:bodyPr>
          <a:lstStyle>
            <a:lvl1pPr marL="0" marR="0" lvl="0" indent="0" algn="l" rtl="0">
              <a:lnSpc>
                <a:spcPct val="100000"/>
              </a:lnSpc>
              <a:spcBef>
                <a:spcPts val="0"/>
              </a:spcBef>
              <a:spcAft>
                <a:spcPts val="0"/>
              </a:spcAft>
              <a:buClr>
                <a:schemeClr val="lt1"/>
              </a:buClr>
              <a:buSzPts val="2400"/>
              <a:buFont typeface="Arial"/>
              <a:buNone/>
              <a:defRPr sz="2400" b="0" i="0" u="none">
                <a:solidFill>
                  <a:schemeClr val="lt1"/>
                </a:solidFill>
                <a:latin typeface="Arial"/>
                <a:ea typeface="Arial"/>
                <a:cs typeface="Arial"/>
                <a:sym typeface="Arial"/>
              </a:defRPr>
            </a:lvl1pPr>
            <a:lvl2pPr marL="0" marR="0" lvl="1" indent="0" algn="l" rtl="0">
              <a:lnSpc>
                <a:spcPct val="100000"/>
              </a:lnSpc>
              <a:spcBef>
                <a:spcPts val="0"/>
              </a:spcBef>
              <a:spcAft>
                <a:spcPts val="0"/>
              </a:spcAft>
              <a:buClr>
                <a:schemeClr val="lt1"/>
              </a:buClr>
              <a:buSzPts val="2400"/>
              <a:buFont typeface="Arial"/>
              <a:buNone/>
              <a:defRPr sz="2400" b="0" i="0" u="none">
                <a:solidFill>
                  <a:schemeClr val="lt1"/>
                </a:solidFill>
                <a:latin typeface="Arial"/>
                <a:ea typeface="Arial"/>
                <a:cs typeface="Arial"/>
                <a:sym typeface="Arial"/>
              </a:defRPr>
            </a:lvl2pPr>
            <a:lvl3pPr marL="0" marR="0" lvl="2" indent="0" algn="l" rtl="0">
              <a:lnSpc>
                <a:spcPct val="100000"/>
              </a:lnSpc>
              <a:spcBef>
                <a:spcPts val="0"/>
              </a:spcBef>
              <a:spcAft>
                <a:spcPts val="0"/>
              </a:spcAft>
              <a:buClr>
                <a:schemeClr val="lt1"/>
              </a:buClr>
              <a:buSzPts val="2400"/>
              <a:buFont typeface="Arial"/>
              <a:buNone/>
              <a:defRPr sz="2400" b="0" i="0" u="none">
                <a:solidFill>
                  <a:schemeClr val="lt1"/>
                </a:solidFill>
                <a:latin typeface="Arial"/>
                <a:ea typeface="Arial"/>
                <a:cs typeface="Arial"/>
                <a:sym typeface="Arial"/>
              </a:defRPr>
            </a:lvl3pPr>
            <a:lvl4pPr marL="0" marR="0" lvl="3" indent="0" algn="l" rtl="0">
              <a:lnSpc>
                <a:spcPct val="100000"/>
              </a:lnSpc>
              <a:spcBef>
                <a:spcPts val="0"/>
              </a:spcBef>
              <a:spcAft>
                <a:spcPts val="0"/>
              </a:spcAft>
              <a:buClr>
                <a:schemeClr val="lt1"/>
              </a:buClr>
              <a:buSzPts val="2400"/>
              <a:buFont typeface="Arial"/>
              <a:buNone/>
              <a:defRPr sz="2400" b="0" i="0" u="none">
                <a:solidFill>
                  <a:schemeClr val="lt1"/>
                </a:solidFill>
                <a:latin typeface="Arial"/>
                <a:ea typeface="Arial"/>
                <a:cs typeface="Arial"/>
                <a:sym typeface="Arial"/>
              </a:defRPr>
            </a:lvl4pPr>
            <a:lvl5pPr marL="0" marR="0" lvl="4" indent="0" algn="l" rtl="0">
              <a:lnSpc>
                <a:spcPct val="100000"/>
              </a:lnSpc>
              <a:spcBef>
                <a:spcPts val="0"/>
              </a:spcBef>
              <a:spcAft>
                <a:spcPts val="0"/>
              </a:spcAft>
              <a:buClr>
                <a:schemeClr val="lt1"/>
              </a:buClr>
              <a:buSzPts val="2400"/>
              <a:buFont typeface="Arial"/>
              <a:buNone/>
              <a:defRPr sz="2400" b="0" i="0" u="none">
                <a:solidFill>
                  <a:schemeClr val="lt1"/>
                </a:solidFill>
                <a:latin typeface="Arial"/>
                <a:ea typeface="Arial"/>
                <a:cs typeface="Arial"/>
                <a:sym typeface="Arial"/>
              </a:defRPr>
            </a:lvl5pPr>
            <a:lvl6pPr marL="0" marR="0" lvl="5" indent="0" algn="l" rtl="0">
              <a:lnSpc>
                <a:spcPct val="100000"/>
              </a:lnSpc>
              <a:spcBef>
                <a:spcPts val="0"/>
              </a:spcBef>
              <a:spcAft>
                <a:spcPts val="0"/>
              </a:spcAft>
              <a:buClr>
                <a:schemeClr val="lt1"/>
              </a:buClr>
              <a:buSzPts val="2400"/>
              <a:buFont typeface="Arial"/>
              <a:buNone/>
              <a:defRPr sz="2400" b="0" i="0" u="none">
                <a:solidFill>
                  <a:schemeClr val="lt1"/>
                </a:solidFill>
                <a:latin typeface="Arial"/>
                <a:ea typeface="Arial"/>
                <a:cs typeface="Arial"/>
                <a:sym typeface="Arial"/>
              </a:defRPr>
            </a:lvl6pPr>
            <a:lvl7pPr marL="0" marR="0" lvl="6" indent="0" algn="l" rtl="0">
              <a:lnSpc>
                <a:spcPct val="100000"/>
              </a:lnSpc>
              <a:spcBef>
                <a:spcPts val="0"/>
              </a:spcBef>
              <a:spcAft>
                <a:spcPts val="0"/>
              </a:spcAft>
              <a:buClr>
                <a:schemeClr val="lt1"/>
              </a:buClr>
              <a:buSzPts val="2400"/>
              <a:buFont typeface="Arial"/>
              <a:buNone/>
              <a:defRPr sz="2400" b="0" i="0" u="none">
                <a:solidFill>
                  <a:schemeClr val="lt1"/>
                </a:solidFill>
                <a:latin typeface="Arial"/>
                <a:ea typeface="Arial"/>
                <a:cs typeface="Arial"/>
                <a:sym typeface="Arial"/>
              </a:defRPr>
            </a:lvl7pPr>
            <a:lvl8pPr marL="0" marR="0" lvl="7" indent="0" algn="l" rtl="0">
              <a:lnSpc>
                <a:spcPct val="100000"/>
              </a:lnSpc>
              <a:spcBef>
                <a:spcPts val="0"/>
              </a:spcBef>
              <a:spcAft>
                <a:spcPts val="0"/>
              </a:spcAft>
              <a:buClr>
                <a:schemeClr val="lt1"/>
              </a:buClr>
              <a:buSzPts val="2400"/>
              <a:buFont typeface="Arial"/>
              <a:buNone/>
              <a:defRPr sz="2400" b="0" i="0" u="none">
                <a:solidFill>
                  <a:schemeClr val="lt1"/>
                </a:solidFill>
                <a:latin typeface="Arial"/>
                <a:ea typeface="Arial"/>
                <a:cs typeface="Arial"/>
                <a:sym typeface="Arial"/>
              </a:defRPr>
            </a:lvl8pPr>
            <a:lvl9pPr marL="0" marR="0" lvl="8" indent="0" algn="l" rtl="0">
              <a:lnSpc>
                <a:spcPct val="100000"/>
              </a:lnSpc>
              <a:spcBef>
                <a:spcPts val="0"/>
              </a:spcBef>
              <a:spcAft>
                <a:spcPts val="0"/>
              </a:spcAft>
              <a:buClr>
                <a:schemeClr val="lt1"/>
              </a:buClr>
              <a:buSzPts val="2400"/>
              <a:buFont typeface="Arial"/>
              <a:buNone/>
              <a:defRPr sz="2400" b="0" i="0" u="none">
                <a:solidFill>
                  <a:schemeClr val="lt1"/>
                </a:solidFill>
                <a:latin typeface="Arial"/>
                <a:ea typeface="Arial"/>
                <a:cs typeface="Arial"/>
                <a:sym typeface="Arial"/>
              </a:defRPr>
            </a:lvl9pPr>
          </a:lstStyle>
          <a:p>
            <a:pPr marL="0" lvl="0" indent="0" algn="l"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matchingName="Comparison" type="twoTxTwoObj">
  <p:cSld name="TWO_OBJECTS_WITH_TEXT">
    <p:spTree>
      <p:nvGrpSpPr>
        <p:cNvPr id="1" name="Shape 106"/>
        <p:cNvGrpSpPr/>
        <p:nvPr/>
      </p:nvGrpSpPr>
      <p:grpSpPr>
        <a:xfrm>
          <a:off x="0" y="0"/>
          <a:ext cx="0" cy="0"/>
          <a:chOff x="0" y="0"/>
          <a:chExt cx="0" cy="0"/>
        </a:xfrm>
      </p:grpSpPr>
      <p:sp>
        <p:nvSpPr>
          <p:cNvPr id="107" name="Google Shape;107;p22"/>
          <p:cNvSpPr txBox="1">
            <a:spLocks noGrp="1"/>
          </p:cNvSpPr>
          <p:nvPr>
            <p:ph type="title"/>
          </p:nvPr>
        </p:nvSpPr>
        <p:spPr>
          <a:xfrm>
            <a:off x="630238" y="273844"/>
            <a:ext cx="7886700" cy="994200"/>
          </a:xfrm>
          <a:prstGeom prst="rect">
            <a:avLst/>
          </a:prstGeom>
          <a:noFill/>
          <a:ln>
            <a:noFill/>
          </a:ln>
        </p:spPr>
        <p:txBody>
          <a:bodyPr spcFirstLastPara="1" wrap="square" lIns="91425" tIns="45700" rIns="91425" bIns="45700" anchor="b" anchorCtr="0">
            <a:noAutofit/>
          </a:bodyPr>
          <a:lstStyle>
            <a:lvl1pPr lvl="0" algn="l" rtl="0">
              <a:spcBef>
                <a:spcPts val="0"/>
              </a:spcBef>
              <a:spcAft>
                <a:spcPts val="0"/>
              </a:spcAft>
              <a:buSzPts val="1400"/>
              <a:buNone/>
              <a:defRPr/>
            </a:lvl1pPr>
            <a:lvl2pPr lvl="1" algn="l" rtl="0">
              <a:spcBef>
                <a:spcPts val="0"/>
              </a:spcBef>
              <a:spcAft>
                <a:spcPts val="0"/>
              </a:spcAft>
              <a:buSzPts val="1400"/>
              <a:buNone/>
              <a:defRPr/>
            </a:lvl2pPr>
            <a:lvl3pPr lvl="2" algn="l" rtl="0">
              <a:spcBef>
                <a:spcPts val="0"/>
              </a:spcBef>
              <a:spcAft>
                <a:spcPts val="0"/>
              </a:spcAft>
              <a:buSzPts val="1400"/>
              <a:buNone/>
              <a:defRPr/>
            </a:lvl3pPr>
            <a:lvl4pPr lvl="3" algn="l" rtl="0">
              <a:spcBef>
                <a:spcPts val="0"/>
              </a:spcBef>
              <a:spcAft>
                <a:spcPts val="0"/>
              </a:spcAft>
              <a:buSzPts val="1400"/>
              <a:buNone/>
              <a:defRPr/>
            </a:lvl4pPr>
            <a:lvl5pPr lvl="4" algn="l" rtl="0">
              <a:spcBef>
                <a:spcPts val="0"/>
              </a:spcBef>
              <a:spcAft>
                <a:spcPts val="0"/>
              </a:spcAft>
              <a:buSzPts val="1400"/>
              <a:buNone/>
              <a:defRPr/>
            </a:lvl5pPr>
            <a:lvl6pPr lvl="5" algn="l" rtl="0">
              <a:spcBef>
                <a:spcPts val="0"/>
              </a:spcBef>
              <a:spcAft>
                <a:spcPts val="0"/>
              </a:spcAft>
              <a:buSzPts val="1400"/>
              <a:buNone/>
              <a:defRPr/>
            </a:lvl6pPr>
            <a:lvl7pPr lvl="6" algn="l" rtl="0">
              <a:spcBef>
                <a:spcPts val="0"/>
              </a:spcBef>
              <a:spcAft>
                <a:spcPts val="0"/>
              </a:spcAft>
              <a:buSzPts val="1400"/>
              <a:buNone/>
              <a:defRPr/>
            </a:lvl7pPr>
            <a:lvl8pPr lvl="7" algn="l" rtl="0">
              <a:spcBef>
                <a:spcPts val="0"/>
              </a:spcBef>
              <a:spcAft>
                <a:spcPts val="0"/>
              </a:spcAft>
              <a:buSzPts val="1400"/>
              <a:buNone/>
              <a:defRPr/>
            </a:lvl8pPr>
            <a:lvl9pPr lvl="8" algn="l" rtl="0">
              <a:spcBef>
                <a:spcPts val="0"/>
              </a:spcBef>
              <a:spcAft>
                <a:spcPts val="0"/>
              </a:spcAft>
              <a:buSzPts val="1400"/>
              <a:buNone/>
              <a:defRPr/>
            </a:lvl9pPr>
          </a:lstStyle>
          <a:p>
            <a:endParaRPr/>
          </a:p>
        </p:txBody>
      </p:sp>
      <p:sp>
        <p:nvSpPr>
          <p:cNvPr id="108" name="Google Shape;108;p22"/>
          <p:cNvSpPr txBox="1">
            <a:spLocks noGrp="1"/>
          </p:cNvSpPr>
          <p:nvPr>
            <p:ph type="body" idx="1"/>
          </p:nvPr>
        </p:nvSpPr>
        <p:spPr>
          <a:xfrm>
            <a:off x="630238" y="1260872"/>
            <a:ext cx="3868800" cy="618000"/>
          </a:xfrm>
          <a:prstGeom prst="rect">
            <a:avLst/>
          </a:prstGeom>
          <a:noFill/>
          <a:ln>
            <a:noFill/>
          </a:ln>
        </p:spPr>
        <p:txBody>
          <a:bodyPr spcFirstLastPara="1" wrap="square" lIns="91425" tIns="45700" rIns="91425" bIns="45700" anchor="b" anchorCtr="0">
            <a:noAutofit/>
          </a:bodyPr>
          <a:lstStyle>
            <a:lvl1pPr marL="457200" lvl="0" indent="-228600" algn="l" rtl="0">
              <a:spcBef>
                <a:spcPts val="480"/>
              </a:spcBef>
              <a:spcAft>
                <a:spcPts val="0"/>
              </a:spcAft>
              <a:buSzPts val="1680"/>
              <a:buNone/>
              <a:defRPr sz="2400" b="1"/>
            </a:lvl1pPr>
            <a:lvl2pPr marL="914400" lvl="1" indent="-228600" algn="l" rtl="0">
              <a:spcBef>
                <a:spcPts val="400"/>
              </a:spcBef>
              <a:spcAft>
                <a:spcPts val="0"/>
              </a:spcAft>
              <a:buSzPts val="1300"/>
              <a:buNone/>
              <a:defRPr sz="2000" b="1"/>
            </a:lvl2pPr>
            <a:lvl3pPr marL="1371600" lvl="2" indent="-228600" algn="l" rtl="0">
              <a:spcBef>
                <a:spcPts val="360"/>
              </a:spcBef>
              <a:spcAft>
                <a:spcPts val="0"/>
              </a:spcAft>
              <a:buSzPts val="1170"/>
              <a:buNone/>
              <a:defRPr sz="1800" b="1"/>
            </a:lvl3pPr>
            <a:lvl4pPr marL="1828800" lvl="3" indent="-228600" algn="l" rtl="0">
              <a:spcBef>
                <a:spcPts val="320"/>
              </a:spcBef>
              <a:spcAft>
                <a:spcPts val="0"/>
              </a:spcAft>
              <a:buSzPts val="1200"/>
              <a:buNone/>
              <a:defRPr sz="1600" b="1"/>
            </a:lvl4pPr>
            <a:lvl5pPr marL="2286000" lvl="4" indent="-228600" algn="l" rtl="0">
              <a:spcBef>
                <a:spcPts val="320"/>
              </a:spcBef>
              <a:spcAft>
                <a:spcPts val="0"/>
              </a:spcAft>
              <a:buSzPts val="1040"/>
              <a:buNone/>
              <a:defRPr sz="1600" b="1"/>
            </a:lvl5pPr>
            <a:lvl6pPr marL="2743200" lvl="5" indent="-228600" algn="l" rtl="0">
              <a:lnSpc>
                <a:spcPct val="90000"/>
              </a:lnSpc>
              <a:spcBef>
                <a:spcPts val="500"/>
              </a:spcBef>
              <a:spcAft>
                <a:spcPts val="0"/>
              </a:spcAft>
              <a:buClr>
                <a:schemeClr val="lt1"/>
              </a:buClr>
              <a:buSzPts val="1600"/>
              <a:buNone/>
              <a:defRPr sz="1600" b="1"/>
            </a:lvl6pPr>
            <a:lvl7pPr marL="3200400" lvl="6" indent="-228600" algn="l" rtl="0">
              <a:lnSpc>
                <a:spcPct val="90000"/>
              </a:lnSpc>
              <a:spcBef>
                <a:spcPts val="500"/>
              </a:spcBef>
              <a:spcAft>
                <a:spcPts val="0"/>
              </a:spcAft>
              <a:buClr>
                <a:schemeClr val="lt1"/>
              </a:buClr>
              <a:buSzPts val="1600"/>
              <a:buNone/>
              <a:defRPr sz="1600" b="1"/>
            </a:lvl7pPr>
            <a:lvl8pPr marL="3657600" lvl="7" indent="-228600" algn="l" rtl="0">
              <a:lnSpc>
                <a:spcPct val="90000"/>
              </a:lnSpc>
              <a:spcBef>
                <a:spcPts val="500"/>
              </a:spcBef>
              <a:spcAft>
                <a:spcPts val="0"/>
              </a:spcAft>
              <a:buClr>
                <a:schemeClr val="lt1"/>
              </a:buClr>
              <a:buSzPts val="1600"/>
              <a:buNone/>
              <a:defRPr sz="1600" b="1"/>
            </a:lvl8pPr>
            <a:lvl9pPr marL="4114800" lvl="8" indent="-228600" algn="l" rtl="0">
              <a:lnSpc>
                <a:spcPct val="90000"/>
              </a:lnSpc>
              <a:spcBef>
                <a:spcPts val="500"/>
              </a:spcBef>
              <a:spcAft>
                <a:spcPts val="0"/>
              </a:spcAft>
              <a:buClr>
                <a:schemeClr val="lt1"/>
              </a:buClr>
              <a:buSzPts val="1600"/>
              <a:buNone/>
              <a:defRPr sz="1600" b="1"/>
            </a:lvl9pPr>
          </a:lstStyle>
          <a:p>
            <a:endParaRPr/>
          </a:p>
        </p:txBody>
      </p:sp>
      <p:sp>
        <p:nvSpPr>
          <p:cNvPr id="109" name="Google Shape;109;p22"/>
          <p:cNvSpPr txBox="1">
            <a:spLocks noGrp="1"/>
          </p:cNvSpPr>
          <p:nvPr>
            <p:ph type="body" idx="2"/>
          </p:nvPr>
        </p:nvSpPr>
        <p:spPr>
          <a:xfrm>
            <a:off x="630238" y="1878806"/>
            <a:ext cx="3868800" cy="2763300"/>
          </a:xfrm>
          <a:prstGeom prst="rect">
            <a:avLst/>
          </a:prstGeom>
          <a:noFill/>
          <a:ln>
            <a:noFill/>
          </a:ln>
        </p:spPr>
        <p:txBody>
          <a:bodyPr spcFirstLastPara="1" wrap="square" lIns="91425" tIns="45700" rIns="91425" bIns="45700" anchor="t" anchorCtr="0">
            <a:noAutofit/>
          </a:bodyPr>
          <a:lstStyle>
            <a:lvl1pPr marL="457200" lvl="0" indent="-308610" algn="l" rtl="0">
              <a:spcBef>
                <a:spcPts val="360"/>
              </a:spcBef>
              <a:spcAft>
                <a:spcPts val="0"/>
              </a:spcAft>
              <a:buSzPts val="1260"/>
              <a:buChar char="■"/>
              <a:defRPr/>
            </a:lvl1pPr>
            <a:lvl2pPr marL="914400" lvl="1" indent="-302894" algn="l" rtl="0">
              <a:spcBef>
                <a:spcPts val="360"/>
              </a:spcBef>
              <a:spcAft>
                <a:spcPts val="0"/>
              </a:spcAft>
              <a:buSzPts val="1170"/>
              <a:buChar char="■"/>
              <a:defRPr/>
            </a:lvl2pPr>
            <a:lvl3pPr marL="1371600" lvl="2" indent="-302894" algn="l" rtl="0">
              <a:spcBef>
                <a:spcPts val="360"/>
              </a:spcBef>
              <a:spcAft>
                <a:spcPts val="0"/>
              </a:spcAft>
              <a:buSzPts val="1170"/>
              <a:buChar char="■"/>
              <a:defRPr/>
            </a:lvl3pPr>
            <a:lvl4pPr marL="1828800" lvl="3" indent="-314325" algn="l" rtl="0">
              <a:spcBef>
                <a:spcPts val="360"/>
              </a:spcBef>
              <a:spcAft>
                <a:spcPts val="0"/>
              </a:spcAft>
              <a:buSzPts val="1350"/>
              <a:buChar char="■"/>
              <a:defRPr/>
            </a:lvl4pPr>
            <a:lvl5pPr marL="2286000" lvl="4" indent="-302895" algn="l" rtl="0">
              <a:spcBef>
                <a:spcPts val="360"/>
              </a:spcBef>
              <a:spcAft>
                <a:spcPts val="0"/>
              </a:spcAft>
              <a:buSzPts val="1170"/>
              <a:buChar char="■"/>
              <a:defRPr/>
            </a:lvl5pPr>
            <a:lvl6pPr marL="2743200" lvl="5" indent="-342900" algn="l" rtl="0">
              <a:lnSpc>
                <a:spcPct val="90000"/>
              </a:lnSpc>
              <a:spcBef>
                <a:spcPts val="500"/>
              </a:spcBef>
              <a:spcAft>
                <a:spcPts val="0"/>
              </a:spcAft>
              <a:buClr>
                <a:schemeClr val="lt1"/>
              </a:buClr>
              <a:buSzPts val="1800"/>
              <a:buChar char="•"/>
              <a:defRPr/>
            </a:lvl6pPr>
            <a:lvl7pPr marL="3200400" lvl="6" indent="-342900" algn="l" rtl="0">
              <a:lnSpc>
                <a:spcPct val="90000"/>
              </a:lnSpc>
              <a:spcBef>
                <a:spcPts val="500"/>
              </a:spcBef>
              <a:spcAft>
                <a:spcPts val="0"/>
              </a:spcAft>
              <a:buClr>
                <a:schemeClr val="lt1"/>
              </a:buClr>
              <a:buSzPts val="1800"/>
              <a:buChar char="•"/>
              <a:defRPr/>
            </a:lvl7pPr>
            <a:lvl8pPr marL="3657600" lvl="7" indent="-342900" algn="l" rtl="0">
              <a:lnSpc>
                <a:spcPct val="90000"/>
              </a:lnSpc>
              <a:spcBef>
                <a:spcPts val="500"/>
              </a:spcBef>
              <a:spcAft>
                <a:spcPts val="0"/>
              </a:spcAft>
              <a:buClr>
                <a:schemeClr val="lt1"/>
              </a:buClr>
              <a:buSzPts val="1800"/>
              <a:buChar char="•"/>
              <a:defRPr/>
            </a:lvl8pPr>
            <a:lvl9pPr marL="4114800" lvl="8" indent="-342900" algn="l" rtl="0">
              <a:lnSpc>
                <a:spcPct val="90000"/>
              </a:lnSpc>
              <a:spcBef>
                <a:spcPts val="500"/>
              </a:spcBef>
              <a:spcAft>
                <a:spcPts val="0"/>
              </a:spcAft>
              <a:buClr>
                <a:schemeClr val="lt1"/>
              </a:buClr>
              <a:buSzPts val="1800"/>
              <a:buChar char="•"/>
              <a:defRPr/>
            </a:lvl9pPr>
          </a:lstStyle>
          <a:p>
            <a:endParaRPr/>
          </a:p>
        </p:txBody>
      </p:sp>
      <p:sp>
        <p:nvSpPr>
          <p:cNvPr id="110" name="Google Shape;110;p22"/>
          <p:cNvSpPr txBox="1">
            <a:spLocks noGrp="1"/>
          </p:cNvSpPr>
          <p:nvPr>
            <p:ph type="body" idx="3"/>
          </p:nvPr>
        </p:nvSpPr>
        <p:spPr>
          <a:xfrm>
            <a:off x="4629150" y="1260872"/>
            <a:ext cx="3887700" cy="618000"/>
          </a:xfrm>
          <a:prstGeom prst="rect">
            <a:avLst/>
          </a:prstGeom>
          <a:noFill/>
          <a:ln>
            <a:noFill/>
          </a:ln>
        </p:spPr>
        <p:txBody>
          <a:bodyPr spcFirstLastPara="1" wrap="square" lIns="91425" tIns="45700" rIns="91425" bIns="45700" anchor="b" anchorCtr="0">
            <a:noAutofit/>
          </a:bodyPr>
          <a:lstStyle>
            <a:lvl1pPr marL="457200" lvl="0" indent="-228600" algn="l" rtl="0">
              <a:spcBef>
                <a:spcPts val="480"/>
              </a:spcBef>
              <a:spcAft>
                <a:spcPts val="0"/>
              </a:spcAft>
              <a:buSzPts val="1680"/>
              <a:buNone/>
              <a:defRPr sz="2400" b="1"/>
            </a:lvl1pPr>
            <a:lvl2pPr marL="914400" lvl="1" indent="-228600" algn="l" rtl="0">
              <a:spcBef>
                <a:spcPts val="400"/>
              </a:spcBef>
              <a:spcAft>
                <a:spcPts val="0"/>
              </a:spcAft>
              <a:buSzPts val="1300"/>
              <a:buNone/>
              <a:defRPr sz="2000" b="1"/>
            </a:lvl2pPr>
            <a:lvl3pPr marL="1371600" lvl="2" indent="-228600" algn="l" rtl="0">
              <a:spcBef>
                <a:spcPts val="360"/>
              </a:spcBef>
              <a:spcAft>
                <a:spcPts val="0"/>
              </a:spcAft>
              <a:buSzPts val="1170"/>
              <a:buNone/>
              <a:defRPr sz="1800" b="1"/>
            </a:lvl3pPr>
            <a:lvl4pPr marL="1828800" lvl="3" indent="-228600" algn="l" rtl="0">
              <a:spcBef>
                <a:spcPts val="320"/>
              </a:spcBef>
              <a:spcAft>
                <a:spcPts val="0"/>
              </a:spcAft>
              <a:buSzPts val="1200"/>
              <a:buNone/>
              <a:defRPr sz="1600" b="1"/>
            </a:lvl4pPr>
            <a:lvl5pPr marL="2286000" lvl="4" indent="-228600" algn="l" rtl="0">
              <a:spcBef>
                <a:spcPts val="320"/>
              </a:spcBef>
              <a:spcAft>
                <a:spcPts val="0"/>
              </a:spcAft>
              <a:buSzPts val="1040"/>
              <a:buNone/>
              <a:defRPr sz="1600" b="1"/>
            </a:lvl5pPr>
            <a:lvl6pPr marL="2743200" lvl="5" indent="-228600" algn="l" rtl="0">
              <a:lnSpc>
                <a:spcPct val="90000"/>
              </a:lnSpc>
              <a:spcBef>
                <a:spcPts val="500"/>
              </a:spcBef>
              <a:spcAft>
                <a:spcPts val="0"/>
              </a:spcAft>
              <a:buClr>
                <a:schemeClr val="lt1"/>
              </a:buClr>
              <a:buSzPts val="1600"/>
              <a:buNone/>
              <a:defRPr sz="1600" b="1"/>
            </a:lvl6pPr>
            <a:lvl7pPr marL="3200400" lvl="6" indent="-228600" algn="l" rtl="0">
              <a:lnSpc>
                <a:spcPct val="90000"/>
              </a:lnSpc>
              <a:spcBef>
                <a:spcPts val="500"/>
              </a:spcBef>
              <a:spcAft>
                <a:spcPts val="0"/>
              </a:spcAft>
              <a:buClr>
                <a:schemeClr val="lt1"/>
              </a:buClr>
              <a:buSzPts val="1600"/>
              <a:buNone/>
              <a:defRPr sz="1600" b="1"/>
            </a:lvl7pPr>
            <a:lvl8pPr marL="3657600" lvl="7" indent="-228600" algn="l" rtl="0">
              <a:lnSpc>
                <a:spcPct val="90000"/>
              </a:lnSpc>
              <a:spcBef>
                <a:spcPts val="500"/>
              </a:spcBef>
              <a:spcAft>
                <a:spcPts val="0"/>
              </a:spcAft>
              <a:buClr>
                <a:schemeClr val="lt1"/>
              </a:buClr>
              <a:buSzPts val="1600"/>
              <a:buNone/>
              <a:defRPr sz="1600" b="1"/>
            </a:lvl8pPr>
            <a:lvl9pPr marL="4114800" lvl="8" indent="-228600" algn="l" rtl="0">
              <a:lnSpc>
                <a:spcPct val="90000"/>
              </a:lnSpc>
              <a:spcBef>
                <a:spcPts val="500"/>
              </a:spcBef>
              <a:spcAft>
                <a:spcPts val="0"/>
              </a:spcAft>
              <a:buClr>
                <a:schemeClr val="lt1"/>
              </a:buClr>
              <a:buSzPts val="1600"/>
              <a:buNone/>
              <a:defRPr sz="1600" b="1"/>
            </a:lvl9pPr>
          </a:lstStyle>
          <a:p>
            <a:endParaRPr/>
          </a:p>
        </p:txBody>
      </p:sp>
      <p:sp>
        <p:nvSpPr>
          <p:cNvPr id="111" name="Google Shape;111;p22"/>
          <p:cNvSpPr txBox="1">
            <a:spLocks noGrp="1"/>
          </p:cNvSpPr>
          <p:nvPr>
            <p:ph type="body" idx="4"/>
          </p:nvPr>
        </p:nvSpPr>
        <p:spPr>
          <a:xfrm>
            <a:off x="4629150" y="1878806"/>
            <a:ext cx="3887700" cy="2763300"/>
          </a:xfrm>
          <a:prstGeom prst="rect">
            <a:avLst/>
          </a:prstGeom>
          <a:noFill/>
          <a:ln>
            <a:noFill/>
          </a:ln>
        </p:spPr>
        <p:txBody>
          <a:bodyPr spcFirstLastPara="1" wrap="square" lIns="91425" tIns="45700" rIns="91425" bIns="45700" anchor="t" anchorCtr="0">
            <a:noAutofit/>
          </a:bodyPr>
          <a:lstStyle>
            <a:lvl1pPr marL="457200" lvl="0" indent="-308610" algn="l" rtl="0">
              <a:spcBef>
                <a:spcPts val="360"/>
              </a:spcBef>
              <a:spcAft>
                <a:spcPts val="0"/>
              </a:spcAft>
              <a:buSzPts val="1260"/>
              <a:buChar char="■"/>
              <a:defRPr/>
            </a:lvl1pPr>
            <a:lvl2pPr marL="914400" lvl="1" indent="-302894" algn="l" rtl="0">
              <a:spcBef>
                <a:spcPts val="360"/>
              </a:spcBef>
              <a:spcAft>
                <a:spcPts val="0"/>
              </a:spcAft>
              <a:buSzPts val="1170"/>
              <a:buChar char="■"/>
              <a:defRPr/>
            </a:lvl2pPr>
            <a:lvl3pPr marL="1371600" lvl="2" indent="-302894" algn="l" rtl="0">
              <a:spcBef>
                <a:spcPts val="360"/>
              </a:spcBef>
              <a:spcAft>
                <a:spcPts val="0"/>
              </a:spcAft>
              <a:buSzPts val="1170"/>
              <a:buChar char="■"/>
              <a:defRPr/>
            </a:lvl3pPr>
            <a:lvl4pPr marL="1828800" lvl="3" indent="-314325" algn="l" rtl="0">
              <a:spcBef>
                <a:spcPts val="360"/>
              </a:spcBef>
              <a:spcAft>
                <a:spcPts val="0"/>
              </a:spcAft>
              <a:buSzPts val="1350"/>
              <a:buChar char="■"/>
              <a:defRPr/>
            </a:lvl4pPr>
            <a:lvl5pPr marL="2286000" lvl="4" indent="-302895" algn="l" rtl="0">
              <a:spcBef>
                <a:spcPts val="360"/>
              </a:spcBef>
              <a:spcAft>
                <a:spcPts val="0"/>
              </a:spcAft>
              <a:buSzPts val="1170"/>
              <a:buChar char="■"/>
              <a:defRPr/>
            </a:lvl5pPr>
            <a:lvl6pPr marL="2743200" lvl="5" indent="-342900" algn="l" rtl="0">
              <a:lnSpc>
                <a:spcPct val="90000"/>
              </a:lnSpc>
              <a:spcBef>
                <a:spcPts val="500"/>
              </a:spcBef>
              <a:spcAft>
                <a:spcPts val="0"/>
              </a:spcAft>
              <a:buClr>
                <a:schemeClr val="lt1"/>
              </a:buClr>
              <a:buSzPts val="1800"/>
              <a:buChar char="•"/>
              <a:defRPr/>
            </a:lvl6pPr>
            <a:lvl7pPr marL="3200400" lvl="6" indent="-342900" algn="l" rtl="0">
              <a:lnSpc>
                <a:spcPct val="90000"/>
              </a:lnSpc>
              <a:spcBef>
                <a:spcPts val="500"/>
              </a:spcBef>
              <a:spcAft>
                <a:spcPts val="0"/>
              </a:spcAft>
              <a:buClr>
                <a:schemeClr val="lt1"/>
              </a:buClr>
              <a:buSzPts val="1800"/>
              <a:buChar char="•"/>
              <a:defRPr/>
            </a:lvl7pPr>
            <a:lvl8pPr marL="3657600" lvl="7" indent="-342900" algn="l" rtl="0">
              <a:lnSpc>
                <a:spcPct val="90000"/>
              </a:lnSpc>
              <a:spcBef>
                <a:spcPts val="500"/>
              </a:spcBef>
              <a:spcAft>
                <a:spcPts val="0"/>
              </a:spcAft>
              <a:buClr>
                <a:schemeClr val="lt1"/>
              </a:buClr>
              <a:buSzPts val="1800"/>
              <a:buChar char="•"/>
              <a:defRPr/>
            </a:lvl8pPr>
            <a:lvl9pPr marL="4114800" lvl="8" indent="-342900" algn="l" rtl="0">
              <a:lnSpc>
                <a:spcPct val="90000"/>
              </a:lnSpc>
              <a:spcBef>
                <a:spcPts val="500"/>
              </a:spcBef>
              <a:spcAft>
                <a:spcPts val="0"/>
              </a:spcAft>
              <a:buClr>
                <a:schemeClr val="lt1"/>
              </a:buClr>
              <a:buSzPts val="1800"/>
              <a:buChar char="•"/>
              <a:defRPr/>
            </a:lvl9pPr>
          </a:lstStyle>
          <a:p>
            <a:endParaRPr/>
          </a:p>
        </p:txBody>
      </p:sp>
      <p:sp>
        <p:nvSpPr>
          <p:cNvPr id="112" name="Google Shape;112;p22"/>
          <p:cNvSpPr txBox="1">
            <a:spLocks noGrp="1"/>
          </p:cNvSpPr>
          <p:nvPr>
            <p:ph type="dt" idx="10"/>
          </p:nvPr>
        </p:nvSpPr>
        <p:spPr>
          <a:xfrm>
            <a:off x="3433762" y="4757738"/>
            <a:ext cx="1905000" cy="342900"/>
          </a:xfrm>
          <a:prstGeom prst="rect">
            <a:avLst/>
          </a:prstGeom>
          <a:noFill/>
          <a:ln>
            <a:noFill/>
          </a:ln>
        </p:spPr>
        <p:txBody>
          <a:bodyPr spcFirstLastPara="1" wrap="square" lIns="91425" tIns="45700" rIns="91425" bIns="45700" anchor="b" anchorCtr="0">
            <a:noAutofit/>
          </a:bodyPr>
          <a:lstStyle>
            <a:lvl1pPr lvl="0" algn="l" rtl="0">
              <a:lnSpc>
                <a:spcPct val="100000"/>
              </a:lnSpc>
              <a:spcBef>
                <a:spcPts val="0"/>
              </a:spcBef>
              <a:spcAft>
                <a:spcPts val="0"/>
              </a:spcAft>
              <a:buSzPts val="1400"/>
              <a:buNone/>
              <a:defRPr/>
            </a:lvl1pPr>
            <a:lvl2pPr lvl="1" algn="l" rtl="0">
              <a:lnSpc>
                <a:spcPct val="100000"/>
              </a:lnSpc>
              <a:spcBef>
                <a:spcPts val="0"/>
              </a:spcBef>
              <a:spcAft>
                <a:spcPts val="0"/>
              </a:spcAft>
              <a:buSzPts val="1400"/>
              <a:buNone/>
              <a:defRPr/>
            </a:lvl2pPr>
            <a:lvl3pPr lvl="2" algn="l" rtl="0">
              <a:lnSpc>
                <a:spcPct val="100000"/>
              </a:lnSpc>
              <a:spcBef>
                <a:spcPts val="0"/>
              </a:spcBef>
              <a:spcAft>
                <a:spcPts val="0"/>
              </a:spcAft>
              <a:buSzPts val="1400"/>
              <a:buNone/>
              <a:defRPr/>
            </a:lvl3pPr>
            <a:lvl4pPr lvl="3" algn="l" rtl="0">
              <a:lnSpc>
                <a:spcPct val="100000"/>
              </a:lnSpc>
              <a:spcBef>
                <a:spcPts val="0"/>
              </a:spcBef>
              <a:spcAft>
                <a:spcPts val="0"/>
              </a:spcAft>
              <a:buSzPts val="1400"/>
              <a:buNone/>
              <a:defRPr/>
            </a:lvl4pPr>
            <a:lvl5pPr lvl="4" algn="l" rtl="0">
              <a:lnSpc>
                <a:spcPct val="100000"/>
              </a:lnSpc>
              <a:spcBef>
                <a:spcPts val="0"/>
              </a:spcBef>
              <a:spcAft>
                <a:spcPts val="0"/>
              </a:spcAft>
              <a:buSzPts val="1400"/>
              <a:buNone/>
              <a:defRPr/>
            </a:lvl5pPr>
            <a:lvl6pPr lvl="5" algn="l" rtl="0">
              <a:lnSpc>
                <a:spcPct val="100000"/>
              </a:lnSpc>
              <a:spcBef>
                <a:spcPts val="0"/>
              </a:spcBef>
              <a:spcAft>
                <a:spcPts val="0"/>
              </a:spcAft>
              <a:buSzPts val="1400"/>
              <a:buNone/>
              <a:defRPr/>
            </a:lvl6pPr>
            <a:lvl7pPr lvl="6" algn="l" rtl="0">
              <a:lnSpc>
                <a:spcPct val="100000"/>
              </a:lnSpc>
              <a:spcBef>
                <a:spcPts val="0"/>
              </a:spcBef>
              <a:spcAft>
                <a:spcPts val="0"/>
              </a:spcAft>
              <a:buSzPts val="1400"/>
              <a:buNone/>
              <a:defRPr/>
            </a:lvl7pPr>
            <a:lvl8pPr lvl="7" algn="l" rtl="0">
              <a:lnSpc>
                <a:spcPct val="100000"/>
              </a:lnSpc>
              <a:spcBef>
                <a:spcPts val="0"/>
              </a:spcBef>
              <a:spcAft>
                <a:spcPts val="0"/>
              </a:spcAft>
              <a:buSzPts val="1400"/>
              <a:buNone/>
              <a:defRPr/>
            </a:lvl8pPr>
            <a:lvl9pPr lvl="8" algn="l" rtl="0">
              <a:lnSpc>
                <a:spcPct val="100000"/>
              </a:lnSpc>
              <a:spcBef>
                <a:spcPts val="0"/>
              </a:spcBef>
              <a:spcAft>
                <a:spcPts val="0"/>
              </a:spcAft>
              <a:buSzPts val="1400"/>
              <a:buNone/>
              <a:defRPr/>
            </a:lvl9pPr>
          </a:lstStyle>
          <a:p>
            <a:endParaRPr/>
          </a:p>
        </p:txBody>
      </p:sp>
      <p:sp>
        <p:nvSpPr>
          <p:cNvPr id="113" name="Google Shape;113;p22"/>
          <p:cNvSpPr txBox="1">
            <a:spLocks noGrp="1"/>
          </p:cNvSpPr>
          <p:nvPr>
            <p:ph type="ftr" idx="11"/>
          </p:nvPr>
        </p:nvSpPr>
        <p:spPr>
          <a:xfrm>
            <a:off x="6108700" y="4757738"/>
            <a:ext cx="2895600" cy="342900"/>
          </a:xfrm>
          <a:prstGeom prst="rect">
            <a:avLst/>
          </a:prstGeom>
          <a:noFill/>
          <a:ln>
            <a:noFill/>
          </a:ln>
        </p:spPr>
        <p:txBody>
          <a:bodyPr spcFirstLastPara="1" wrap="square" lIns="91425" tIns="45700" rIns="91425" bIns="45700" anchor="b" anchorCtr="0">
            <a:noAutofit/>
          </a:bodyPr>
          <a:lstStyle>
            <a:lvl1pPr lvl="0" algn="l" rtl="0">
              <a:lnSpc>
                <a:spcPct val="100000"/>
              </a:lnSpc>
              <a:spcBef>
                <a:spcPts val="0"/>
              </a:spcBef>
              <a:spcAft>
                <a:spcPts val="0"/>
              </a:spcAft>
              <a:buSzPts val="1400"/>
              <a:buNone/>
              <a:defRPr/>
            </a:lvl1pPr>
            <a:lvl2pPr lvl="1" algn="l" rtl="0">
              <a:lnSpc>
                <a:spcPct val="100000"/>
              </a:lnSpc>
              <a:spcBef>
                <a:spcPts val="0"/>
              </a:spcBef>
              <a:spcAft>
                <a:spcPts val="0"/>
              </a:spcAft>
              <a:buSzPts val="1400"/>
              <a:buNone/>
              <a:defRPr/>
            </a:lvl2pPr>
            <a:lvl3pPr lvl="2" algn="l" rtl="0">
              <a:lnSpc>
                <a:spcPct val="100000"/>
              </a:lnSpc>
              <a:spcBef>
                <a:spcPts val="0"/>
              </a:spcBef>
              <a:spcAft>
                <a:spcPts val="0"/>
              </a:spcAft>
              <a:buSzPts val="1400"/>
              <a:buNone/>
              <a:defRPr/>
            </a:lvl3pPr>
            <a:lvl4pPr lvl="3" algn="l" rtl="0">
              <a:lnSpc>
                <a:spcPct val="100000"/>
              </a:lnSpc>
              <a:spcBef>
                <a:spcPts val="0"/>
              </a:spcBef>
              <a:spcAft>
                <a:spcPts val="0"/>
              </a:spcAft>
              <a:buSzPts val="1400"/>
              <a:buNone/>
              <a:defRPr/>
            </a:lvl4pPr>
            <a:lvl5pPr lvl="4" algn="l" rtl="0">
              <a:lnSpc>
                <a:spcPct val="100000"/>
              </a:lnSpc>
              <a:spcBef>
                <a:spcPts val="0"/>
              </a:spcBef>
              <a:spcAft>
                <a:spcPts val="0"/>
              </a:spcAft>
              <a:buSzPts val="1400"/>
              <a:buNone/>
              <a:defRPr/>
            </a:lvl5pPr>
            <a:lvl6pPr lvl="5" algn="l" rtl="0">
              <a:lnSpc>
                <a:spcPct val="100000"/>
              </a:lnSpc>
              <a:spcBef>
                <a:spcPts val="0"/>
              </a:spcBef>
              <a:spcAft>
                <a:spcPts val="0"/>
              </a:spcAft>
              <a:buSzPts val="1400"/>
              <a:buNone/>
              <a:defRPr/>
            </a:lvl6pPr>
            <a:lvl7pPr lvl="6" algn="l" rtl="0">
              <a:lnSpc>
                <a:spcPct val="100000"/>
              </a:lnSpc>
              <a:spcBef>
                <a:spcPts val="0"/>
              </a:spcBef>
              <a:spcAft>
                <a:spcPts val="0"/>
              </a:spcAft>
              <a:buSzPts val="1400"/>
              <a:buNone/>
              <a:defRPr/>
            </a:lvl7pPr>
            <a:lvl8pPr lvl="7" algn="l" rtl="0">
              <a:lnSpc>
                <a:spcPct val="100000"/>
              </a:lnSpc>
              <a:spcBef>
                <a:spcPts val="0"/>
              </a:spcBef>
              <a:spcAft>
                <a:spcPts val="0"/>
              </a:spcAft>
              <a:buSzPts val="1400"/>
              <a:buNone/>
              <a:defRPr/>
            </a:lvl8pPr>
            <a:lvl9pPr lvl="8" algn="l" rtl="0">
              <a:lnSpc>
                <a:spcPct val="100000"/>
              </a:lnSpc>
              <a:spcBef>
                <a:spcPts val="0"/>
              </a:spcBef>
              <a:spcAft>
                <a:spcPts val="0"/>
              </a:spcAft>
              <a:buSzPts val="1400"/>
              <a:buNone/>
              <a:defRPr/>
            </a:lvl9pPr>
          </a:lstStyle>
          <a:p>
            <a:endParaRPr/>
          </a:p>
        </p:txBody>
      </p:sp>
      <p:sp>
        <p:nvSpPr>
          <p:cNvPr id="114" name="Google Shape;114;p22"/>
          <p:cNvSpPr txBox="1">
            <a:spLocks noGrp="1"/>
          </p:cNvSpPr>
          <p:nvPr>
            <p:ph type="sldNum" idx="12"/>
          </p:nvPr>
        </p:nvSpPr>
        <p:spPr>
          <a:xfrm>
            <a:off x="146050" y="4770834"/>
            <a:ext cx="1905000" cy="342900"/>
          </a:xfrm>
          <a:prstGeom prst="rect">
            <a:avLst/>
          </a:prstGeom>
          <a:noFill/>
          <a:ln>
            <a:noFill/>
          </a:ln>
        </p:spPr>
        <p:txBody>
          <a:bodyPr spcFirstLastPara="1" wrap="square" lIns="91425" tIns="45700" rIns="91425" bIns="45700" anchor="b" anchorCtr="0">
            <a:noAutofit/>
          </a:bodyPr>
          <a:lstStyle>
            <a:lvl1pPr marL="0" marR="0" lvl="0" indent="0" algn="l" rtl="0">
              <a:lnSpc>
                <a:spcPct val="100000"/>
              </a:lnSpc>
              <a:spcBef>
                <a:spcPts val="0"/>
              </a:spcBef>
              <a:spcAft>
                <a:spcPts val="0"/>
              </a:spcAft>
              <a:buClr>
                <a:schemeClr val="lt1"/>
              </a:buClr>
              <a:buSzPts val="2400"/>
              <a:buFont typeface="Arial"/>
              <a:buNone/>
              <a:defRPr sz="2400" b="0" i="0" u="none">
                <a:solidFill>
                  <a:schemeClr val="lt1"/>
                </a:solidFill>
                <a:latin typeface="Arial"/>
                <a:ea typeface="Arial"/>
                <a:cs typeface="Arial"/>
                <a:sym typeface="Arial"/>
              </a:defRPr>
            </a:lvl1pPr>
            <a:lvl2pPr marL="0" marR="0" lvl="1" indent="0" algn="l" rtl="0">
              <a:lnSpc>
                <a:spcPct val="100000"/>
              </a:lnSpc>
              <a:spcBef>
                <a:spcPts val="0"/>
              </a:spcBef>
              <a:spcAft>
                <a:spcPts val="0"/>
              </a:spcAft>
              <a:buClr>
                <a:schemeClr val="lt1"/>
              </a:buClr>
              <a:buSzPts val="2400"/>
              <a:buFont typeface="Arial"/>
              <a:buNone/>
              <a:defRPr sz="2400" b="0" i="0" u="none">
                <a:solidFill>
                  <a:schemeClr val="lt1"/>
                </a:solidFill>
                <a:latin typeface="Arial"/>
                <a:ea typeface="Arial"/>
                <a:cs typeface="Arial"/>
                <a:sym typeface="Arial"/>
              </a:defRPr>
            </a:lvl2pPr>
            <a:lvl3pPr marL="0" marR="0" lvl="2" indent="0" algn="l" rtl="0">
              <a:lnSpc>
                <a:spcPct val="100000"/>
              </a:lnSpc>
              <a:spcBef>
                <a:spcPts val="0"/>
              </a:spcBef>
              <a:spcAft>
                <a:spcPts val="0"/>
              </a:spcAft>
              <a:buClr>
                <a:schemeClr val="lt1"/>
              </a:buClr>
              <a:buSzPts val="2400"/>
              <a:buFont typeface="Arial"/>
              <a:buNone/>
              <a:defRPr sz="2400" b="0" i="0" u="none">
                <a:solidFill>
                  <a:schemeClr val="lt1"/>
                </a:solidFill>
                <a:latin typeface="Arial"/>
                <a:ea typeface="Arial"/>
                <a:cs typeface="Arial"/>
                <a:sym typeface="Arial"/>
              </a:defRPr>
            </a:lvl3pPr>
            <a:lvl4pPr marL="0" marR="0" lvl="3" indent="0" algn="l" rtl="0">
              <a:lnSpc>
                <a:spcPct val="100000"/>
              </a:lnSpc>
              <a:spcBef>
                <a:spcPts val="0"/>
              </a:spcBef>
              <a:spcAft>
                <a:spcPts val="0"/>
              </a:spcAft>
              <a:buClr>
                <a:schemeClr val="lt1"/>
              </a:buClr>
              <a:buSzPts val="2400"/>
              <a:buFont typeface="Arial"/>
              <a:buNone/>
              <a:defRPr sz="2400" b="0" i="0" u="none">
                <a:solidFill>
                  <a:schemeClr val="lt1"/>
                </a:solidFill>
                <a:latin typeface="Arial"/>
                <a:ea typeface="Arial"/>
                <a:cs typeface="Arial"/>
                <a:sym typeface="Arial"/>
              </a:defRPr>
            </a:lvl4pPr>
            <a:lvl5pPr marL="0" marR="0" lvl="4" indent="0" algn="l" rtl="0">
              <a:lnSpc>
                <a:spcPct val="100000"/>
              </a:lnSpc>
              <a:spcBef>
                <a:spcPts val="0"/>
              </a:spcBef>
              <a:spcAft>
                <a:spcPts val="0"/>
              </a:spcAft>
              <a:buClr>
                <a:schemeClr val="lt1"/>
              </a:buClr>
              <a:buSzPts val="2400"/>
              <a:buFont typeface="Arial"/>
              <a:buNone/>
              <a:defRPr sz="2400" b="0" i="0" u="none">
                <a:solidFill>
                  <a:schemeClr val="lt1"/>
                </a:solidFill>
                <a:latin typeface="Arial"/>
                <a:ea typeface="Arial"/>
                <a:cs typeface="Arial"/>
                <a:sym typeface="Arial"/>
              </a:defRPr>
            </a:lvl5pPr>
            <a:lvl6pPr marL="0" marR="0" lvl="5" indent="0" algn="l" rtl="0">
              <a:lnSpc>
                <a:spcPct val="100000"/>
              </a:lnSpc>
              <a:spcBef>
                <a:spcPts val="0"/>
              </a:spcBef>
              <a:spcAft>
                <a:spcPts val="0"/>
              </a:spcAft>
              <a:buClr>
                <a:schemeClr val="lt1"/>
              </a:buClr>
              <a:buSzPts val="2400"/>
              <a:buFont typeface="Arial"/>
              <a:buNone/>
              <a:defRPr sz="2400" b="0" i="0" u="none">
                <a:solidFill>
                  <a:schemeClr val="lt1"/>
                </a:solidFill>
                <a:latin typeface="Arial"/>
                <a:ea typeface="Arial"/>
                <a:cs typeface="Arial"/>
                <a:sym typeface="Arial"/>
              </a:defRPr>
            </a:lvl6pPr>
            <a:lvl7pPr marL="0" marR="0" lvl="6" indent="0" algn="l" rtl="0">
              <a:lnSpc>
                <a:spcPct val="100000"/>
              </a:lnSpc>
              <a:spcBef>
                <a:spcPts val="0"/>
              </a:spcBef>
              <a:spcAft>
                <a:spcPts val="0"/>
              </a:spcAft>
              <a:buClr>
                <a:schemeClr val="lt1"/>
              </a:buClr>
              <a:buSzPts val="2400"/>
              <a:buFont typeface="Arial"/>
              <a:buNone/>
              <a:defRPr sz="2400" b="0" i="0" u="none">
                <a:solidFill>
                  <a:schemeClr val="lt1"/>
                </a:solidFill>
                <a:latin typeface="Arial"/>
                <a:ea typeface="Arial"/>
                <a:cs typeface="Arial"/>
                <a:sym typeface="Arial"/>
              </a:defRPr>
            </a:lvl7pPr>
            <a:lvl8pPr marL="0" marR="0" lvl="7" indent="0" algn="l" rtl="0">
              <a:lnSpc>
                <a:spcPct val="100000"/>
              </a:lnSpc>
              <a:spcBef>
                <a:spcPts val="0"/>
              </a:spcBef>
              <a:spcAft>
                <a:spcPts val="0"/>
              </a:spcAft>
              <a:buClr>
                <a:schemeClr val="lt1"/>
              </a:buClr>
              <a:buSzPts val="2400"/>
              <a:buFont typeface="Arial"/>
              <a:buNone/>
              <a:defRPr sz="2400" b="0" i="0" u="none">
                <a:solidFill>
                  <a:schemeClr val="lt1"/>
                </a:solidFill>
                <a:latin typeface="Arial"/>
                <a:ea typeface="Arial"/>
                <a:cs typeface="Arial"/>
                <a:sym typeface="Arial"/>
              </a:defRPr>
            </a:lvl8pPr>
            <a:lvl9pPr marL="0" marR="0" lvl="8" indent="0" algn="l" rtl="0">
              <a:lnSpc>
                <a:spcPct val="100000"/>
              </a:lnSpc>
              <a:spcBef>
                <a:spcPts val="0"/>
              </a:spcBef>
              <a:spcAft>
                <a:spcPts val="0"/>
              </a:spcAft>
              <a:buClr>
                <a:schemeClr val="lt1"/>
              </a:buClr>
              <a:buSzPts val="2400"/>
              <a:buFont typeface="Arial"/>
              <a:buNone/>
              <a:defRPr sz="2400" b="0" i="0" u="none">
                <a:solidFill>
                  <a:schemeClr val="lt1"/>
                </a:solidFill>
                <a:latin typeface="Arial"/>
                <a:ea typeface="Arial"/>
                <a:cs typeface="Arial"/>
                <a:sym typeface="Arial"/>
              </a:defRPr>
            </a:lvl9pPr>
          </a:lstStyle>
          <a:p>
            <a:pPr marL="0" lvl="0" indent="0" algn="l"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matchingName="Two Content" type="twoObj">
  <p:cSld name="TWO_OBJECTS">
    <p:spTree>
      <p:nvGrpSpPr>
        <p:cNvPr id="1" name="Shape 115"/>
        <p:cNvGrpSpPr/>
        <p:nvPr/>
      </p:nvGrpSpPr>
      <p:grpSpPr>
        <a:xfrm>
          <a:off x="0" y="0"/>
          <a:ext cx="0" cy="0"/>
          <a:chOff x="0" y="0"/>
          <a:chExt cx="0" cy="0"/>
        </a:xfrm>
      </p:grpSpPr>
      <p:sp>
        <p:nvSpPr>
          <p:cNvPr id="116" name="Google Shape;116;p23"/>
          <p:cNvSpPr txBox="1">
            <a:spLocks noGrp="1"/>
          </p:cNvSpPr>
          <p:nvPr>
            <p:ph type="title"/>
          </p:nvPr>
        </p:nvSpPr>
        <p:spPr>
          <a:xfrm>
            <a:off x="317500" y="541734"/>
            <a:ext cx="8637600" cy="571500"/>
          </a:xfrm>
          <a:prstGeom prst="rect">
            <a:avLst/>
          </a:prstGeom>
          <a:noFill/>
          <a:ln>
            <a:noFill/>
          </a:ln>
        </p:spPr>
        <p:txBody>
          <a:bodyPr spcFirstLastPara="1" wrap="square" lIns="91425" tIns="45700" rIns="91425" bIns="45700" anchor="b" anchorCtr="0">
            <a:noAutofit/>
          </a:bodyPr>
          <a:lstStyle>
            <a:lvl1pPr lvl="0" algn="l" rtl="0">
              <a:spcBef>
                <a:spcPts val="0"/>
              </a:spcBef>
              <a:spcAft>
                <a:spcPts val="0"/>
              </a:spcAft>
              <a:buSzPts val="1400"/>
              <a:buNone/>
              <a:defRPr/>
            </a:lvl1pPr>
            <a:lvl2pPr lvl="1" algn="l" rtl="0">
              <a:spcBef>
                <a:spcPts val="0"/>
              </a:spcBef>
              <a:spcAft>
                <a:spcPts val="0"/>
              </a:spcAft>
              <a:buSzPts val="1400"/>
              <a:buNone/>
              <a:defRPr/>
            </a:lvl2pPr>
            <a:lvl3pPr lvl="2" algn="l" rtl="0">
              <a:spcBef>
                <a:spcPts val="0"/>
              </a:spcBef>
              <a:spcAft>
                <a:spcPts val="0"/>
              </a:spcAft>
              <a:buSzPts val="1400"/>
              <a:buNone/>
              <a:defRPr/>
            </a:lvl3pPr>
            <a:lvl4pPr lvl="3" algn="l" rtl="0">
              <a:spcBef>
                <a:spcPts val="0"/>
              </a:spcBef>
              <a:spcAft>
                <a:spcPts val="0"/>
              </a:spcAft>
              <a:buSzPts val="1400"/>
              <a:buNone/>
              <a:defRPr/>
            </a:lvl4pPr>
            <a:lvl5pPr lvl="4" algn="l" rtl="0">
              <a:spcBef>
                <a:spcPts val="0"/>
              </a:spcBef>
              <a:spcAft>
                <a:spcPts val="0"/>
              </a:spcAft>
              <a:buSzPts val="1400"/>
              <a:buNone/>
              <a:defRPr/>
            </a:lvl5pPr>
            <a:lvl6pPr lvl="5" algn="l" rtl="0">
              <a:spcBef>
                <a:spcPts val="0"/>
              </a:spcBef>
              <a:spcAft>
                <a:spcPts val="0"/>
              </a:spcAft>
              <a:buSzPts val="1400"/>
              <a:buNone/>
              <a:defRPr/>
            </a:lvl6pPr>
            <a:lvl7pPr lvl="6" algn="l" rtl="0">
              <a:spcBef>
                <a:spcPts val="0"/>
              </a:spcBef>
              <a:spcAft>
                <a:spcPts val="0"/>
              </a:spcAft>
              <a:buSzPts val="1400"/>
              <a:buNone/>
              <a:defRPr/>
            </a:lvl7pPr>
            <a:lvl8pPr lvl="7" algn="l" rtl="0">
              <a:spcBef>
                <a:spcPts val="0"/>
              </a:spcBef>
              <a:spcAft>
                <a:spcPts val="0"/>
              </a:spcAft>
              <a:buSzPts val="1400"/>
              <a:buNone/>
              <a:defRPr/>
            </a:lvl8pPr>
            <a:lvl9pPr lvl="8" algn="l" rtl="0">
              <a:spcBef>
                <a:spcPts val="0"/>
              </a:spcBef>
              <a:spcAft>
                <a:spcPts val="0"/>
              </a:spcAft>
              <a:buSzPts val="1400"/>
              <a:buNone/>
              <a:defRPr/>
            </a:lvl9pPr>
          </a:lstStyle>
          <a:p>
            <a:endParaRPr/>
          </a:p>
        </p:txBody>
      </p:sp>
      <p:sp>
        <p:nvSpPr>
          <p:cNvPr id="117" name="Google Shape;117;p23"/>
          <p:cNvSpPr txBox="1">
            <a:spLocks noGrp="1"/>
          </p:cNvSpPr>
          <p:nvPr>
            <p:ph type="body" idx="1"/>
          </p:nvPr>
        </p:nvSpPr>
        <p:spPr>
          <a:xfrm>
            <a:off x="328613" y="1456135"/>
            <a:ext cx="4027500" cy="3086100"/>
          </a:xfrm>
          <a:prstGeom prst="rect">
            <a:avLst/>
          </a:prstGeom>
          <a:noFill/>
          <a:ln>
            <a:noFill/>
          </a:ln>
        </p:spPr>
        <p:txBody>
          <a:bodyPr spcFirstLastPara="1" wrap="square" lIns="91425" tIns="45700" rIns="91425" bIns="45700" anchor="t" anchorCtr="0">
            <a:noAutofit/>
          </a:bodyPr>
          <a:lstStyle>
            <a:lvl1pPr marL="457200" lvl="0" indent="-308610" algn="l" rtl="0">
              <a:spcBef>
                <a:spcPts val="360"/>
              </a:spcBef>
              <a:spcAft>
                <a:spcPts val="0"/>
              </a:spcAft>
              <a:buSzPts val="1260"/>
              <a:buChar char="■"/>
              <a:defRPr/>
            </a:lvl1pPr>
            <a:lvl2pPr marL="914400" lvl="1" indent="-302894" algn="l" rtl="0">
              <a:spcBef>
                <a:spcPts val="360"/>
              </a:spcBef>
              <a:spcAft>
                <a:spcPts val="0"/>
              </a:spcAft>
              <a:buSzPts val="1170"/>
              <a:buChar char="■"/>
              <a:defRPr/>
            </a:lvl2pPr>
            <a:lvl3pPr marL="1371600" lvl="2" indent="-302894" algn="l" rtl="0">
              <a:spcBef>
                <a:spcPts val="360"/>
              </a:spcBef>
              <a:spcAft>
                <a:spcPts val="0"/>
              </a:spcAft>
              <a:buSzPts val="1170"/>
              <a:buChar char="■"/>
              <a:defRPr/>
            </a:lvl3pPr>
            <a:lvl4pPr marL="1828800" lvl="3" indent="-314325" algn="l" rtl="0">
              <a:spcBef>
                <a:spcPts val="360"/>
              </a:spcBef>
              <a:spcAft>
                <a:spcPts val="0"/>
              </a:spcAft>
              <a:buSzPts val="1350"/>
              <a:buChar char="■"/>
              <a:defRPr/>
            </a:lvl4pPr>
            <a:lvl5pPr marL="2286000" lvl="4" indent="-302895" algn="l" rtl="0">
              <a:spcBef>
                <a:spcPts val="360"/>
              </a:spcBef>
              <a:spcAft>
                <a:spcPts val="0"/>
              </a:spcAft>
              <a:buSzPts val="1170"/>
              <a:buChar char="■"/>
              <a:defRPr/>
            </a:lvl5pPr>
            <a:lvl6pPr marL="2743200" lvl="5" indent="-342900" algn="l" rtl="0">
              <a:lnSpc>
                <a:spcPct val="90000"/>
              </a:lnSpc>
              <a:spcBef>
                <a:spcPts val="500"/>
              </a:spcBef>
              <a:spcAft>
                <a:spcPts val="0"/>
              </a:spcAft>
              <a:buClr>
                <a:schemeClr val="lt1"/>
              </a:buClr>
              <a:buSzPts val="1800"/>
              <a:buChar char="•"/>
              <a:defRPr/>
            </a:lvl6pPr>
            <a:lvl7pPr marL="3200400" lvl="6" indent="-342900" algn="l" rtl="0">
              <a:lnSpc>
                <a:spcPct val="90000"/>
              </a:lnSpc>
              <a:spcBef>
                <a:spcPts val="500"/>
              </a:spcBef>
              <a:spcAft>
                <a:spcPts val="0"/>
              </a:spcAft>
              <a:buClr>
                <a:schemeClr val="lt1"/>
              </a:buClr>
              <a:buSzPts val="1800"/>
              <a:buChar char="•"/>
              <a:defRPr/>
            </a:lvl7pPr>
            <a:lvl8pPr marL="3657600" lvl="7" indent="-342900" algn="l" rtl="0">
              <a:lnSpc>
                <a:spcPct val="90000"/>
              </a:lnSpc>
              <a:spcBef>
                <a:spcPts val="500"/>
              </a:spcBef>
              <a:spcAft>
                <a:spcPts val="0"/>
              </a:spcAft>
              <a:buClr>
                <a:schemeClr val="lt1"/>
              </a:buClr>
              <a:buSzPts val="1800"/>
              <a:buChar char="•"/>
              <a:defRPr/>
            </a:lvl8pPr>
            <a:lvl9pPr marL="4114800" lvl="8" indent="-342900" algn="l" rtl="0">
              <a:lnSpc>
                <a:spcPct val="90000"/>
              </a:lnSpc>
              <a:spcBef>
                <a:spcPts val="500"/>
              </a:spcBef>
              <a:spcAft>
                <a:spcPts val="0"/>
              </a:spcAft>
              <a:buClr>
                <a:schemeClr val="lt1"/>
              </a:buClr>
              <a:buSzPts val="1800"/>
              <a:buChar char="•"/>
              <a:defRPr/>
            </a:lvl9pPr>
          </a:lstStyle>
          <a:p>
            <a:endParaRPr/>
          </a:p>
        </p:txBody>
      </p:sp>
      <p:sp>
        <p:nvSpPr>
          <p:cNvPr id="118" name="Google Shape;118;p23"/>
          <p:cNvSpPr txBox="1">
            <a:spLocks noGrp="1"/>
          </p:cNvSpPr>
          <p:nvPr>
            <p:ph type="body" idx="2"/>
          </p:nvPr>
        </p:nvSpPr>
        <p:spPr>
          <a:xfrm>
            <a:off x="4508500" y="1456135"/>
            <a:ext cx="4029000" cy="3086100"/>
          </a:xfrm>
          <a:prstGeom prst="rect">
            <a:avLst/>
          </a:prstGeom>
          <a:noFill/>
          <a:ln>
            <a:noFill/>
          </a:ln>
        </p:spPr>
        <p:txBody>
          <a:bodyPr spcFirstLastPara="1" wrap="square" lIns="91425" tIns="45700" rIns="91425" bIns="45700" anchor="t" anchorCtr="0">
            <a:noAutofit/>
          </a:bodyPr>
          <a:lstStyle>
            <a:lvl1pPr marL="457200" lvl="0" indent="-308610" algn="l" rtl="0">
              <a:spcBef>
                <a:spcPts val="360"/>
              </a:spcBef>
              <a:spcAft>
                <a:spcPts val="0"/>
              </a:spcAft>
              <a:buSzPts val="1260"/>
              <a:buChar char="■"/>
              <a:defRPr/>
            </a:lvl1pPr>
            <a:lvl2pPr marL="914400" lvl="1" indent="-302894" algn="l" rtl="0">
              <a:spcBef>
                <a:spcPts val="360"/>
              </a:spcBef>
              <a:spcAft>
                <a:spcPts val="0"/>
              </a:spcAft>
              <a:buSzPts val="1170"/>
              <a:buChar char="■"/>
              <a:defRPr/>
            </a:lvl2pPr>
            <a:lvl3pPr marL="1371600" lvl="2" indent="-302894" algn="l" rtl="0">
              <a:spcBef>
                <a:spcPts val="360"/>
              </a:spcBef>
              <a:spcAft>
                <a:spcPts val="0"/>
              </a:spcAft>
              <a:buSzPts val="1170"/>
              <a:buChar char="■"/>
              <a:defRPr/>
            </a:lvl3pPr>
            <a:lvl4pPr marL="1828800" lvl="3" indent="-314325" algn="l" rtl="0">
              <a:spcBef>
                <a:spcPts val="360"/>
              </a:spcBef>
              <a:spcAft>
                <a:spcPts val="0"/>
              </a:spcAft>
              <a:buSzPts val="1350"/>
              <a:buChar char="■"/>
              <a:defRPr/>
            </a:lvl4pPr>
            <a:lvl5pPr marL="2286000" lvl="4" indent="-302895" algn="l" rtl="0">
              <a:spcBef>
                <a:spcPts val="360"/>
              </a:spcBef>
              <a:spcAft>
                <a:spcPts val="0"/>
              </a:spcAft>
              <a:buSzPts val="1170"/>
              <a:buChar char="■"/>
              <a:defRPr/>
            </a:lvl5pPr>
            <a:lvl6pPr marL="2743200" lvl="5" indent="-342900" algn="l" rtl="0">
              <a:lnSpc>
                <a:spcPct val="90000"/>
              </a:lnSpc>
              <a:spcBef>
                <a:spcPts val="500"/>
              </a:spcBef>
              <a:spcAft>
                <a:spcPts val="0"/>
              </a:spcAft>
              <a:buClr>
                <a:schemeClr val="lt1"/>
              </a:buClr>
              <a:buSzPts val="1800"/>
              <a:buChar char="•"/>
              <a:defRPr/>
            </a:lvl6pPr>
            <a:lvl7pPr marL="3200400" lvl="6" indent="-342900" algn="l" rtl="0">
              <a:lnSpc>
                <a:spcPct val="90000"/>
              </a:lnSpc>
              <a:spcBef>
                <a:spcPts val="500"/>
              </a:spcBef>
              <a:spcAft>
                <a:spcPts val="0"/>
              </a:spcAft>
              <a:buClr>
                <a:schemeClr val="lt1"/>
              </a:buClr>
              <a:buSzPts val="1800"/>
              <a:buChar char="•"/>
              <a:defRPr/>
            </a:lvl7pPr>
            <a:lvl8pPr marL="3657600" lvl="7" indent="-342900" algn="l" rtl="0">
              <a:lnSpc>
                <a:spcPct val="90000"/>
              </a:lnSpc>
              <a:spcBef>
                <a:spcPts val="500"/>
              </a:spcBef>
              <a:spcAft>
                <a:spcPts val="0"/>
              </a:spcAft>
              <a:buClr>
                <a:schemeClr val="lt1"/>
              </a:buClr>
              <a:buSzPts val="1800"/>
              <a:buChar char="•"/>
              <a:defRPr/>
            </a:lvl8pPr>
            <a:lvl9pPr marL="4114800" lvl="8" indent="-342900" algn="l" rtl="0">
              <a:lnSpc>
                <a:spcPct val="90000"/>
              </a:lnSpc>
              <a:spcBef>
                <a:spcPts val="500"/>
              </a:spcBef>
              <a:spcAft>
                <a:spcPts val="0"/>
              </a:spcAft>
              <a:buClr>
                <a:schemeClr val="lt1"/>
              </a:buClr>
              <a:buSzPts val="1800"/>
              <a:buChar char="•"/>
              <a:defRPr/>
            </a:lvl9pPr>
          </a:lstStyle>
          <a:p>
            <a:endParaRPr/>
          </a:p>
        </p:txBody>
      </p:sp>
      <p:sp>
        <p:nvSpPr>
          <p:cNvPr id="119" name="Google Shape;119;p23"/>
          <p:cNvSpPr txBox="1">
            <a:spLocks noGrp="1"/>
          </p:cNvSpPr>
          <p:nvPr>
            <p:ph type="dt" idx="10"/>
          </p:nvPr>
        </p:nvSpPr>
        <p:spPr>
          <a:xfrm>
            <a:off x="3433762" y="4757738"/>
            <a:ext cx="1905000" cy="342900"/>
          </a:xfrm>
          <a:prstGeom prst="rect">
            <a:avLst/>
          </a:prstGeom>
          <a:noFill/>
          <a:ln>
            <a:noFill/>
          </a:ln>
        </p:spPr>
        <p:txBody>
          <a:bodyPr spcFirstLastPara="1" wrap="square" lIns="91425" tIns="45700" rIns="91425" bIns="45700" anchor="b" anchorCtr="0">
            <a:noAutofit/>
          </a:bodyPr>
          <a:lstStyle>
            <a:lvl1pPr lvl="0" algn="l" rtl="0">
              <a:lnSpc>
                <a:spcPct val="100000"/>
              </a:lnSpc>
              <a:spcBef>
                <a:spcPts val="0"/>
              </a:spcBef>
              <a:spcAft>
                <a:spcPts val="0"/>
              </a:spcAft>
              <a:buSzPts val="1400"/>
              <a:buNone/>
              <a:defRPr/>
            </a:lvl1pPr>
            <a:lvl2pPr lvl="1" algn="l" rtl="0">
              <a:lnSpc>
                <a:spcPct val="100000"/>
              </a:lnSpc>
              <a:spcBef>
                <a:spcPts val="0"/>
              </a:spcBef>
              <a:spcAft>
                <a:spcPts val="0"/>
              </a:spcAft>
              <a:buSzPts val="1400"/>
              <a:buNone/>
              <a:defRPr/>
            </a:lvl2pPr>
            <a:lvl3pPr lvl="2" algn="l" rtl="0">
              <a:lnSpc>
                <a:spcPct val="100000"/>
              </a:lnSpc>
              <a:spcBef>
                <a:spcPts val="0"/>
              </a:spcBef>
              <a:spcAft>
                <a:spcPts val="0"/>
              </a:spcAft>
              <a:buSzPts val="1400"/>
              <a:buNone/>
              <a:defRPr/>
            </a:lvl3pPr>
            <a:lvl4pPr lvl="3" algn="l" rtl="0">
              <a:lnSpc>
                <a:spcPct val="100000"/>
              </a:lnSpc>
              <a:spcBef>
                <a:spcPts val="0"/>
              </a:spcBef>
              <a:spcAft>
                <a:spcPts val="0"/>
              </a:spcAft>
              <a:buSzPts val="1400"/>
              <a:buNone/>
              <a:defRPr/>
            </a:lvl4pPr>
            <a:lvl5pPr lvl="4" algn="l" rtl="0">
              <a:lnSpc>
                <a:spcPct val="100000"/>
              </a:lnSpc>
              <a:spcBef>
                <a:spcPts val="0"/>
              </a:spcBef>
              <a:spcAft>
                <a:spcPts val="0"/>
              </a:spcAft>
              <a:buSzPts val="1400"/>
              <a:buNone/>
              <a:defRPr/>
            </a:lvl5pPr>
            <a:lvl6pPr lvl="5" algn="l" rtl="0">
              <a:lnSpc>
                <a:spcPct val="100000"/>
              </a:lnSpc>
              <a:spcBef>
                <a:spcPts val="0"/>
              </a:spcBef>
              <a:spcAft>
                <a:spcPts val="0"/>
              </a:spcAft>
              <a:buSzPts val="1400"/>
              <a:buNone/>
              <a:defRPr/>
            </a:lvl6pPr>
            <a:lvl7pPr lvl="6" algn="l" rtl="0">
              <a:lnSpc>
                <a:spcPct val="100000"/>
              </a:lnSpc>
              <a:spcBef>
                <a:spcPts val="0"/>
              </a:spcBef>
              <a:spcAft>
                <a:spcPts val="0"/>
              </a:spcAft>
              <a:buSzPts val="1400"/>
              <a:buNone/>
              <a:defRPr/>
            </a:lvl7pPr>
            <a:lvl8pPr lvl="7" algn="l" rtl="0">
              <a:lnSpc>
                <a:spcPct val="100000"/>
              </a:lnSpc>
              <a:spcBef>
                <a:spcPts val="0"/>
              </a:spcBef>
              <a:spcAft>
                <a:spcPts val="0"/>
              </a:spcAft>
              <a:buSzPts val="1400"/>
              <a:buNone/>
              <a:defRPr/>
            </a:lvl8pPr>
            <a:lvl9pPr lvl="8" algn="l" rtl="0">
              <a:lnSpc>
                <a:spcPct val="100000"/>
              </a:lnSpc>
              <a:spcBef>
                <a:spcPts val="0"/>
              </a:spcBef>
              <a:spcAft>
                <a:spcPts val="0"/>
              </a:spcAft>
              <a:buSzPts val="1400"/>
              <a:buNone/>
              <a:defRPr/>
            </a:lvl9pPr>
          </a:lstStyle>
          <a:p>
            <a:endParaRPr/>
          </a:p>
        </p:txBody>
      </p:sp>
      <p:sp>
        <p:nvSpPr>
          <p:cNvPr id="120" name="Google Shape;120;p23"/>
          <p:cNvSpPr txBox="1">
            <a:spLocks noGrp="1"/>
          </p:cNvSpPr>
          <p:nvPr>
            <p:ph type="ftr" idx="11"/>
          </p:nvPr>
        </p:nvSpPr>
        <p:spPr>
          <a:xfrm>
            <a:off x="6108700" y="4757738"/>
            <a:ext cx="2895600" cy="342900"/>
          </a:xfrm>
          <a:prstGeom prst="rect">
            <a:avLst/>
          </a:prstGeom>
          <a:noFill/>
          <a:ln>
            <a:noFill/>
          </a:ln>
        </p:spPr>
        <p:txBody>
          <a:bodyPr spcFirstLastPara="1" wrap="square" lIns="91425" tIns="45700" rIns="91425" bIns="45700" anchor="b" anchorCtr="0">
            <a:noAutofit/>
          </a:bodyPr>
          <a:lstStyle>
            <a:lvl1pPr lvl="0" algn="l" rtl="0">
              <a:lnSpc>
                <a:spcPct val="100000"/>
              </a:lnSpc>
              <a:spcBef>
                <a:spcPts val="0"/>
              </a:spcBef>
              <a:spcAft>
                <a:spcPts val="0"/>
              </a:spcAft>
              <a:buSzPts val="1400"/>
              <a:buNone/>
              <a:defRPr/>
            </a:lvl1pPr>
            <a:lvl2pPr lvl="1" algn="l" rtl="0">
              <a:lnSpc>
                <a:spcPct val="100000"/>
              </a:lnSpc>
              <a:spcBef>
                <a:spcPts val="0"/>
              </a:spcBef>
              <a:spcAft>
                <a:spcPts val="0"/>
              </a:spcAft>
              <a:buSzPts val="1400"/>
              <a:buNone/>
              <a:defRPr/>
            </a:lvl2pPr>
            <a:lvl3pPr lvl="2" algn="l" rtl="0">
              <a:lnSpc>
                <a:spcPct val="100000"/>
              </a:lnSpc>
              <a:spcBef>
                <a:spcPts val="0"/>
              </a:spcBef>
              <a:spcAft>
                <a:spcPts val="0"/>
              </a:spcAft>
              <a:buSzPts val="1400"/>
              <a:buNone/>
              <a:defRPr/>
            </a:lvl3pPr>
            <a:lvl4pPr lvl="3" algn="l" rtl="0">
              <a:lnSpc>
                <a:spcPct val="100000"/>
              </a:lnSpc>
              <a:spcBef>
                <a:spcPts val="0"/>
              </a:spcBef>
              <a:spcAft>
                <a:spcPts val="0"/>
              </a:spcAft>
              <a:buSzPts val="1400"/>
              <a:buNone/>
              <a:defRPr/>
            </a:lvl4pPr>
            <a:lvl5pPr lvl="4" algn="l" rtl="0">
              <a:lnSpc>
                <a:spcPct val="100000"/>
              </a:lnSpc>
              <a:spcBef>
                <a:spcPts val="0"/>
              </a:spcBef>
              <a:spcAft>
                <a:spcPts val="0"/>
              </a:spcAft>
              <a:buSzPts val="1400"/>
              <a:buNone/>
              <a:defRPr/>
            </a:lvl5pPr>
            <a:lvl6pPr lvl="5" algn="l" rtl="0">
              <a:lnSpc>
                <a:spcPct val="100000"/>
              </a:lnSpc>
              <a:spcBef>
                <a:spcPts val="0"/>
              </a:spcBef>
              <a:spcAft>
                <a:spcPts val="0"/>
              </a:spcAft>
              <a:buSzPts val="1400"/>
              <a:buNone/>
              <a:defRPr/>
            </a:lvl6pPr>
            <a:lvl7pPr lvl="6" algn="l" rtl="0">
              <a:lnSpc>
                <a:spcPct val="100000"/>
              </a:lnSpc>
              <a:spcBef>
                <a:spcPts val="0"/>
              </a:spcBef>
              <a:spcAft>
                <a:spcPts val="0"/>
              </a:spcAft>
              <a:buSzPts val="1400"/>
              <a:buNone/>
              <a:defRPr/>
            </a:lvl7pPr>
            <a:lvl8pPr lvl="7" algn="l" rtl="0">
              <a:lnSpc>
                <a:spcPct val="100000"/>
              </a:lnSpc>
              <a:spcBef>
                <a:spcPts val="0"/>
              </a:spcBef>
              <a:spcAft>
                <a:spcPts val="0"/>
              </a:spcAft>
              <a:buSzPts val="1400"/>
              <a:buNone/>
              <a:defRPr/>
            </a:lvl8pPr>
            <a:lvl9pPr lvl="8" algn="l" rtl="0">
              <a:lnSpc>
                <a:spcPct val="100000"/>
              </a:lnSpc>
              <a:spcBef>
                <a:spcPts val="0"/>
              </a:spcBef>
              <a:spcAft>
                <a:spcPts val="0"/>
              </a:spcAft>
              <a:buSzPts val="1400"/>
              <a:buNone/>
              <a:defRPr/>
            </a:lvl9pPr>
          </a:lstStyle>
          <a:p>
            <a:endParaRPr/>
          </a:p>
        </p:txBody>
      </p:sp>
      <p:sp>
        <p:nvSpPr>
          <p:cNvPr id="121" name="Google Shape;121;p23"/>
          <p:cNvSpPr txBox="1">
            <a:spLocks noGrp="1"/>
          </p:cNvSpPr>
          <p:nvPr>
            <p:ph type="sldNum" idx="12"/>
          </p:nvPr>
        </p:nvSpPr>
        <p:spPr>
          <a:xfrm>
            <a:off x="146050" y="4770834"/>
            <a:ext cx="1905000" cy="342900"/>
          </a:xfrm>
          <a:prstGeom prst="rect">
            <a:avLst/>
          </a:prstGeom>
          <a:noFill/>
          <a:ln>
            <a:noFill/>
          </a:ln>
        </p:spPr>
        <p:txBody>
          <a:bodyPr spcFirstLastPara="1" wrap="square" lIns="91425" tIns="45700" rIns="91425" bIns="45700" anchor="b" anchorCtr="0">
            <a:noAutofit/>
          </a:bodyPr>
          <a:lstStyle>
            <a:lvl1pPr marL="0" marR="0" lvl="0" indent="0" algn="l" rtl="0">
              <a:lnSpc>
                <a:spcPct val="100000"/>
              </a:lnSpc>
              <a:spcBef>
                <a:spcPts val="0"/>
              </a:spcBef>
              <a:spcAft>
                <a:spcPts val="0"/>
              </a:spcAft>
              <a:buClr>
                <a:schemeClr val="lt1"/>
              </a:buClr>
              <a:buSzPts val="2400"/>
              <a:buFont typeface="Arial"/>
              <a:buNone/>
              <a:defRPr sz="2400" b="0" i="0" u="none">
                <a:solidFill>
                  <a:schemeClr val="lt1"/>
                </a:solidFill>
                <a:latin typeface="Arial"/>
                <a:ea typeface="Arial"/>
                <a:cs typeface="Arial"/>
                <a:sym typeface="Arial"/>
              </a:defRPr>
            </a:lvl1pPr>
            <a:lvl2pPr marL="0" marR="0" lvl="1" indent="0" algn="l" rtl="0">
              <a:lnSpc>
                <a:spcPct val="100000"/>
              </a:lnSpc>
              <a:spcBef>
                <a:spcPts val="0"/>
              </a:spcBef>
              <a:spcAft>
                <a:spcPts val="0"/>
              </a:spcAft>
              <a:buClr>
                <a:schemeClr val="lt1"/>
              </a:buClr>
              <a:buSzPts val="2400"/>
              <a:buFont typeface="Arial"/>
              <a:buNone/>
              <a:defRPr sz="2400" b="0" i="0" u="none">
                <a:solidFill>
                  <a:schemeClr val="lt1"/>
                </a:solidFill>
                <a:latin typeface="Arial"/>
                <a:ea typeface="Arial"/>
                <a:cs typeface="Arial"/>
                <a:sym typeface="Arial"/>
              </a:defRPr>
            </a:lvl2pPr>
            <a:lvl3pPr marL="0" marR="0" lvl="2" indent="0" algn="l" rtl="0">
              <a:lnSpc>
                <a:spcPct val="100000"/>
              </a:lnSpc>
              <a:spcBef>
                <a:spcPts val="0"/>
              </a:spcBef>
              <a:spcAft>
                <a:spcPts val="0"/>
              </a:spcAft>
              <a:buClr>
                <a:schemeClr val="lt1"/>
              </a:buClr>
              <a:buSzPts val="2400"/>
              <a:buFont typeface="Arial"/>
              <a:buNone/>
              <a:defRPr sz="2400" b="0" i="0" u="none">
                <a:solidFill>
                  <a:schemeClr val="lt1"/>
                </a:solidFill>
                <a:latin typeface="Arial"/>
                <a:ea typeface="Arial"/>
                <a:cs typeface="Arial"/>
                <a:sym typeface="Arial"/>
              </a:defRPr>
            </a:lvl3pPr>
            <a:lvl4pPr marL="0" marR="0" lvl="3" indent="0" algn="l" rtl="0">
              <a:lnSpc>
                <a:spcPct val="100000"/>
              </a:lnSpc>
              <a:spcBef>
                <a:spcPts val="0"/>
              </a:spcBef>
              <a:spcAft>
                <a:spcPts val="0"/>
              </a:spcAft>
              <a:buClr>
                <a:schemeClr val="lt1"/>
              </a:buClr>
              <a:buSzPts val="2400"/>
              <a:buFont typeface="Arial"/>
              <a:buNone/>
              <a:defRPr sz="2400" b="0" i="0" u="none">
                <a:solidFill>
                  <a:schemeClr val="lt1"/>
                </a:solidFill>
                <a:latin typeface="Arial"/>
                <a:ea typeface="Arial"/>
                <a:cs typeface="Arial"/>
                <a:sym typeface="Arial"/>
              </a:defRPr>
            </a:lvl4pPr>
            <a:lvl5pPr marL="0" marR="0" lvl="4" indent="0" algn="l" rtl="0">
              <a:lnSpc>
                <a:spcPct val="100000"/>
              </a:lnSpc>
              <a:spcBef>
                <a:spcPts val="0"/>
              </a:spcBef>
              <a:spcAft>
                <a:spcPts val="0"/>
              </a:spcAft>
              <a:buClr>
                <a:schemeClr val="lt1"/>
              </a:buClr>
              <a:buSzPts val="2400"/>
              <a:buFont typeface="Arial"/>
              <a:buNone/>
              <a:defRPr sz="2400" b="0" i="0" u="none">
                <a:solidFill>
                  <a:schemeClr val="lt1"/>
                </a:solidFill>
                <a:latin typeface="Arial"/>
                <a:ea typeface="Arial"/>
                <a:cs typeface="Arial"/>
                <a:sym typeface="Arial"/>
              </a:defRPr>
            </a:lvl5pPr>
            <a:lvl6pPr marL="0" marR="0" lvl="5" indent="0" algn="l" rtl="0">
              <a:lnSpc>
                <a:spcPct val="100000"/>
              </a:lnSpc>
              <a:spcBef>
                <a:spcPts val="0"/>
              </a:spcBef>
              <a:spcAft>
                <a:spcPts val="0"/>
              </a:spcAft>
              <a:buClr>
                <a:schemeClr val="lt1"/>
              </a:buClr>
              <a:buSzPts val="2400"/>
              <a:buFont typeface="Arial"/>
              <a:buNone/>
              <a:defRPr sz="2400" b="0" i="0" u="none">
                <a:solidFill>
                  <a:schemeClr val="lt1"/>
                </a:solidFill>
                <a:latin typeface="Arial"/>
                <a:ea typeface="Arial"/>
                <a:cs typeface="Arial"/>
                <a:sym typeface="Arial"/>
              </a:defRPr>
            </a:lvl6pPr>
            <a:lvl7pPr marL="0" marR="0" lvl="6" indent="0" algn="l" rtl="0">
              <a:lnSpc>
                <a:spcPct val="100000"/>
              </a:lnSpc>
              <a:spcBef>
                <a:spcPts val="0"/>
              </a:spcBef>
              <a:spcAft>
                <a:spcPts val="0"/>
              </a:spcAft>
              <a:buClr>
                <a:schemeClr val="lt1"/>
              </a:buClr>
              <a:buSzPts val="2400"/>
              <a:buFont typeface="Arial"/>
              <a:buNone/>
              <a:defRPr sz="2400" b="0" i="0" u="none">
                <a:solidFill>
                  <a:schemeClr val="lt1"/>
                </a:solidFill>
                <a:latin typeface="Arial"/>
                <a:ea typeface="Arial"/>
                <a:cs typeface="Arial"/>
                <a:sym typeface="Arial"/>
              </a:defRPr>
            </a:lvl7pPr>
            <a:lvl8pPr marL="0" marR="0" lvl="7" indent="0" algn="l" rtl="0">
              <a:lnSpc>
                <a:spcPct val="100000"/>
              </a:lnSpc>
              <a:spcBef>
                <a:spcPts val="0"/>
              </a:spcBef>
              <a:spcAft>
                <a:spcPts val="0"/>
              </a:spcAft>
              <a:buClr>
                <a:schemeClr val="lt1"/>
              </a:buClr>
              <a:buSzPts val="2400"/>
              <a:buFont typeface="Arial"/>
              <a:buNone/>
              <a:defRPr sz="2400" b="0" i="0" u="none">
                <a:solidFill>
                  <a:schemeClr val="lt1"/>
                </a:solidFill>
                <a:latin typeface="Arial"/>
                <a:ea typeface="Arial"/>
                <a:cs typeface="Arial"/>
                <a:sym typeface="Arial"/>
              </a:defRPr>
            </a:lvl8pPr>
            <a:lvl9pPr marL="0" marR="0" lvl="8" indent="0" algn="l" rtl="0">
              <a:lnSpc>
                <a:spcPct val="100000"/>
              </a:lnSpc>
              <a:spcBef>
                <a:spcPts val="0"/>
              </a:spcBef>
              <a:spcAft>
                <a:spcPts val="0"/>
              </a:spcAft>
              <a:buClr>
                <a:schemeClr val="lt1"/>
              </a:buClr>
              <a:buSzPts val="2400"/>
              <a:buFont typeface="Arial"/>
              <a:buNone/>
              <a:defRPr sz="2400" b="0" i="0" u="none">
                <a:solidFill>
                  <a:schemeClr val="lt1"/>
                </a:solidFill>
                <a:latin typeface="Arial"/>
                <a:ea typeface="Arial"/>
                <a:cs typeface="Arial"/>
                <a:sym typeface="Arial"/>
              </a:defRPr>
            </a:lvl9pPr>
          </a:lstStyle>
          <a:p>
            <a:pPr marL="0" lvl="0" indent="0" algn="l"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122"/>
        <p:cNvGrpSpPr/>
        <p:nvPr/>
      </p:nvGrpSpPr>
      <p:grpSpPr>
        <a:xfrm>
          <a:off x="0" y="0"/>
          <a:ext cx="0" cy="0"/>
          <a:chOff x="0" y="0"/>
          <a:chExt cx="0" cy="0"/>
        </a:xfrm>
      </p:grpSpPr>
      <p:sp>
        <p:nvSpPr>
          <p:cNvPr id="123" name="Google Shape;123;p24"/>
          <p:cNvSpPr txBox="1">
            <a:spLocks noGrp="1"/>
          </p:cNvSpPr>
          <p:nvPr>
            <p:ph type="title"/>
          </p:nvPr>
        </p:nvSpPr>
        <p:spPr>
          <a:xfrm>
            <a:off x="623888" y="1282304"/>
            <a:ext cx="7886700" cy="2139600"/>
          </a:xfrm>
          <a:prstGeom prst="rect">
            <a:avLst/>
          </a:prstGeom>
          <a:noFill/>
          <a:ln>
            <a:noFill/>
          </a:ln>
        </p:spPr>
        <p:txBody>
          <a:bodyPr spcFirstLastPara="1" wrap="square" lIns="91425" tIns="45700" rIns="91425" bIns="45700" anchor="b" anchorCtr="0">
            <a:noAutofit/>
          </a:bodyPr>
          <a:lstStyle>
            <a:lvl1pPr lvl="0" algn="l" rtl="0">
              <a:spcBef>
                <a:spcPts val="0"/>
              </a:spcBef>
              <a:spcAft>
                <a:spcPts val="0"/>
              </a:spcAft>
              <a:buSzPts val="1400"/>
              <a:buNone/>
              <a:defRPr sz="6000"/>
            </a:lvl1pPr>
            <a:lvl2pPr lvl="1" algn="l" rtl="0">
              <a:spcBef>
                <a:spcPts val="0"/>
              </a:spcBef>
              <a:spcAft>
                <a:spcPts val="0"/>
              </a:spcAft>
              <a:buSzPts val="1400"/>
              <a:buNone/>
              <a:defRPr/>
            </a:lvl2pPr>
            <a:lvl3pPr lvl="2" algn="l" rtl="0">
              <a:spcBef>
                <a:spcPts val="0"/>
              </a:spcBef>
              <a:spcAft>
                <a:spcPts val="0"/>
              </a:spcAft>
              <a:buSzPts val="1400"/>
              <a:buNone/>
              <a:defRPr/>
            </a:lvl3pPr>
            <a:lvl4pPr lvl="3" algn="l" rtl="0">
              <a:spcBef>
                <a:spcPts val="0"/>
              </a:spcBef>
              <a:spcAft>
                <a:spcPts val="0"/>
              </a:spcAft>
              <a:buSzPts val="1400"/>
              <a:buNone/>
              <a:defRPr/>
            </a:lvl4pPr>
            <a:lvl5pPr lvl="4" algn="l" rtl="0">
              <a:spcBef>
                <a:spcPts val="0"/>
              </a:spcBef>
              <a:spcAft>
                <a:spcPts val="0"/>
              </a:spcAft>
              <a:buSzPts val="1400"/>
              <a:buNone/>
              <a:defRPr/>
            </a:lvl5pPr>
            <a:lvl6pPr lvl="5" algn="l" rtl="0">
              <a:spcBef>
                <a:spcPts val="0"/>
              </a:spcBef>
              <a:spcAft>
                <a:spcPts val="0"/>
              </a:spcAft>
              <a:buSzPts val="1400"/>
              <a:buNone/>
              <a:defRPr/>
            </a:lvl6pPr>
            <a:lvl7pPr lvl="6" algn="l" rtl="0">
              <a:spcBef>
                <a:spcPts val="0"/>
              </a:spcBef>
              <a:spcAft>
                <a:spcPts val="0"/>
              </a:spcAft>
              <a:buSzPts val="1400"/>
              <a:buNone/>
              <a:defRPr/>
            </a:lvl7pPr>
            <a:lvl8pPr lvl="7" algn="l" rtl="0">
              <a:spcBef>
                <a:spcPts val="0"/>
              </a:spcBef>
              <a:spcAft>
                <a:spcPts val="0"/>
              </a:spcAft>
              <a:buSzPts val="1400"/>
              <a:buNone/>
              <a:defRPr/>
            </a:lvl8pPr>
            <a:lvl9pPr lvl="8" algn="l" rtl="0">
              <a:spcBef>
                <a:spcPts val="0"/>
              </a:spcBef>
              <a:spcAft>
                <a:spcPts val="0"/>
              </a:spcAft>
              <a:buSzPts val="1400"/>
              <a:buNone/>
              <a:defRPr/>
            </a:lvl9pPr>
          </a:lstStyle>
          <a:p>
            <a:endParaRPr/>
          </a:p>
        </p:txBody>
      </p:sp>
      <p:sp>
        <p:nvSpPr>
          <p:cNvPr id="124" name="Google Shape;124;p24"/>
          <p:cNvSpPr txBox="1">
            <a:spLocks noGrp="1"/>
          </p:cNvSpPr>
          <p:nvPr>
            <p:ph type="body" idx="1"/>
          </p:nvPr>
        </p:nvSpPr>
        <p:spPr>
          <a:xfrm>
            <a:off x="623888" y="3442097"/>
            <a:ext cx="7886700" cy="1125300"/>
          </a:xfrm>
          <a:prstGeom prst="rect">
            <a:avLst/>
          </a:prstGeom>
          <a:noFill/>
          <a:ln>
            <a:noFill/>
          </a:ln>
        </p:spPr>
        <p:txBody>
          <a:bodyPr spcFirstLastPara="1" wrap="square" lIns="91425" tIns="45700" rIns="91425" bIns="45700" anchor="t" anchorCtr="0">
            <a:noAutofit/>
          </a:bodyPr>
          <a:lstStyle>
            <a:lvl1pPr marL="457200" lvl="0" indent="-228600" algn="l" rtl="0">
              <a:spcBef>
                <a:spcPts val="480"/>
              </a:spcBef>
              <a:spcAft>
                <a:spcPts val="0"/>
              </a:spcAft>
              <a:buSzPts val="1680"/>
              <a:buNone/>
              <a:defRPr sz="2400"/>
            </a:lvl1pPr>
            <a:lvl2pPr marL="914400" lvl="1" indent="-228600" algn="l" rtl="0">
              <a:spcBef>
                <a:spcPts val="400"/>
              </a:spcBef>
              <a:spcAft>
                <a:spcPts val="0"/>
              </a:spcAft>
              <a:buSzPts val="1300"/>
              <a:buNone/>
              <a:defRPr sz="2000"/>
            </a:lvl2pPr>
            <a:lvl3pPr marL="1371600" lvl="2" indent="-228600" algn="l" rtl="0">
              <a:spcBef>
                <a:spcPts val="360"/>
              </a:spcBef>
              <a:spcAft>
                <a:spcPts val="0"/>
              </a:spcAft>
              <a:buSzPts val="1170"/>
              <a:buNone/>
              <a:defRPr sz="1800"/>
            </a:lvl3pPr>
            <a:lvl4pPr marL="1828800" lvl="3" indent="-228600" algn="l" rtl="0">
              <a:spcBef>
                <a:spcPts val="320"/>
              </a:spcBef>
              <a:spcAft>
                <a:spcPts val="0"/>
              </a:spcAft>
              <a:buSzPts val="1200"/>
              <a:buNone/>
              <a:defRPr sz="1600"/>
            </a:lvl4pPr>
            <a:lvl5pPr marL="2286000" lvl="4" indent="-228600" algn="l" rtl="0">
              <a:spcBef>
                <a:spcPts val="320"/>
              </a:spcBef>
              <a:spcAft>
                <a:spcPts val="0"/>
              </a:spcAft>
              <a:buSzPts val="1040"/>
              <a:buNone/>
              <a:defRPr sz="1600"/>
            </a:lvl5pPr>
            <a:lvl6pPr marL="2743200" lvl="5" indent="-228600" algn="l" rtl="0">
              <a:lnSpc>
                <a:spcPct val="90000"/>
              </a:lnSpc>
              <a:spcBef>
                <a:spcPts val="500"/>
              </a:spcBef>
              <a:spcAft>
                <a:spcPts val="0"/>
              </a:spcAft>
              <a:buClr>
                <a:schemeClr val="lt1"/>
              </a:buClr>
              <a:buSzPts val="1600"/>
              <a:buNone/>
              <a:defRPr sz="1600"/>
            </a:lvl6pPr>
            <a:lvl7pPr marL="3200400" lvl="6" indent="-228600" algn="l" rtl="0">
              <a:lnSpc>
                <a:spcPct val="90000"/>
              </a:lnSpc>
              <a:spcBef>
                <a:spcPts val="500"/>
              </a:spcBef>
              <a:spcAft>
                <a:spcPts val="0"/>
              </a:spcAft>
              <a:buClr>
                <a:schemeClr val="lt1"/>
              </a:buClr>
              <a:buSzPts val="1600"/>
              <a:buNone/>
              <a:defRPr sz="1600"/>
            </a:lvl7pPr>
            <a:lvl8pPr marL="3657600" lvl="7" indent="-228600" algn="l" rtl="0">
              <a:lnSpc>
                <a:spcPct val="90000"/>
              </a:lnSpc>
              <a:spcBef>
                <a:spcPts val="500"/>
              </a:spcBef>
              <a:spcAft>
                <a:spcPts val="0"/>
              </a:spcAft>
              <a:buClr>
                <a:schemeClr val="lt1"/>
              </a:buClr>
              <a:buSzPts val="1600"/>
              <a:buNone/>
              <a:defRPr sz="1600"/>
            </a:lvl8pPr>
            <a:lvl9pPr marL="4114800" lvl="8" indent="-228600" algn="l" rtl="0">
              <a:lnSpc>
                <a:spcPct val="90000"/>
              </a:lnSpc>
              <a:spcBef>
                <a:spcPts val="500"/>
              </a:spcBef>
              <a:spcAft>
                <a:spcPts val="0"/>
              </a:spcAft>
              <a:buClr>
                <a:schemeClr val="lt1"/>
              </a:buClr>
              <a:buSzPts val="1600"/>
              <a:buNone/>
              <a:defRPr sz="1600"/>
            </a:lvl9pPr>
          </a:lstStyle>
          <a:p>
            <a:endParaRPr/>
          </a:p>
        </p:txBody>
      </p:sp>
      <p:sp>
        <p:nvSpPr>
          <p:cNvPr id="125" name="Google Shape;125;p24"/>
          <p:cNvSpPr txBox="1">
            <a:spLocks noGrp="1"/>
          </p:cNvSpPr>
          <p:nvPr>
            <p:ph type="dt" idx="10"/>
          </p:nvPr>
        </p:nvSpPr>
        <p:spPr>
          <a:xfrm>
            <a:off x="3433762" y="4757738"/>
            <a:ext cx="1905000" cy="342900"/>
          </a:xfrm>
          <a:prstGeom prst="rect">
            <a:avLst/>
          </a:prstGeom>
          <a:noFill/>
          <a:ln>
            <a:noFill/>
          </a:ln>
        </p:spPr>
        <p:txBody>
          <a:bodyPr spcFirstLastPara="1" wrap="square" lIns="91425" tIns="45700" rIns="91425" bIns="45700" anchor="b" anchorCtr="0">
            <a:noAutofit/>
          </a:bodyPr>
          <a:lstStyle>
            <a:lvl1pPr lvl="0" algn="l" rtl="0">
              <a:lnSpc>
                <a:spcPct val="100000"/>
              </a:lnSpc>
              <a:spcBef>
                <a:spcPts val="0"/>
              </a:spcBef>
              <a:spcAft>
                <a:spcPts val="0"/>
              </a:spcAft>
              <a:buSzPts val="1400"/>
              <a:buNone/>
              <a:defRPr/>
            </a:lvl1pPr>
            <a:lvl2pPr lvl="1" algn="l" rtl="0">
              <a:lnSpc>
                <a:spcPct val="100000"/>
              </a:lnSpc>
              <a:spcBef>
                <a:spcPts val="0"/>
              </a:spcBef>
              <a:spcAft>
                <a:spcPts val="0"/>
              </a:spcAft>
              <a:buSzPts val="1400"/>
              <a:buNone/>
              <a:defRPr/>
            </a:lvl2pPr>
            <a:lvl3pPr lvl="2" algn="l" rtl="0">
              <a:lnSpc>
                <a:spcPct val="100000"/>
              </a:lnSpc>
              <a:spcBef>
                <a:spcPts val="0"/>
              </a:spcBef>
              <a:spcAft>
                <a:spcPts val="0"/>
              </a:spcAft>
              <a:buSzPts val="1400"/>
              <a:buNone/>
              <a:defRPr/>
            </a:lvl3pPr>
            <a:lvl4pPr lvl="3" algn="l" rtl="0">
              <a:lnSpc>
                <a:spcPct val="100000"/>
              </a:lnSpc>
              <a:spcBef>
                <a:spcPts val="0"/>
              </a:spcBef>
              <a:spcAft>
                <a:spcPts val="0"/>
              </a:spcAft>
              <a:buSzPts val="1400"/>
              <a:buNone/>
              <a:defRPr/>
            </a:lvl4pPr>
            <a:lvl5pPr lvl="4" algn="l" rtl="0">
              <a:lnSpc>
                <a:spcPct val="100000"/>
              </a:lnSpc>
              <a:spcBef>
                <a:spcPts val="0"/>
              </a:spcBef>
              <a:spcAft>
                <a:spcPts val="0"/>
              </a:spcAft>
              <a:buSzPts val="1400"/>
              <a:buNone/>
              <a:defRPr/>
            </a:lvl5pPr>
            <a:lvl6pPr lvl="5" algn="l" rtl="0">
              <a:lnSpc>
                <a:spcPct val="100000"/>
              </a:lnSpc>
              <a:spcBef>
                <a:spcPts val="0"/>
              </a:spcBef>
              <a:spcAft>
                <a:spcPts val="0"/>
              </a:spcAft>
              <a:buSzPts val="1400"/>
              <a:buNone/>
              <a:defRPr/>
            </a:lvl6pPr>
            <a:lvl7pPr lvl="6" algn="l" rtl="0">
              <a:lnSpc>
                <a:spcPct val="100000"/>
              </a:lnSpc>
              <a:spcBef>
                <a:spcPts val="0"/>
              </a:spcBef>
              <a:spcAft>
                <a:spcPts val="0"/>
              </a:spcAft>
              <a:buSzPts val="1400"/>
              <a:buNone/>
              <a:defRPr/>
            </a:lvl7pPr>
            <a:lvl8pPr lvl="7" algn="l" rtl="0">
              <a:lnSpc>
                <a:spcPct val="100000"/>
              </a:lnSpc>
              <a:spcBef>
                <a:spcPts val="0"/>
              </a:spcBef>
              <a:spcAft>
                <a:spcPts val="0"/>
              </a:spcAft>
              <a:buSzPts val="1400"/>
              <a:buNone/>
              <a:defRPr/>
            </a:lvl8pPr>
            <a:lvl9pPr lvl="8" algn="l" rtl="0">
              <a:lnSpc>
                <a:spcPct val="100000"/>
              </a:lnSpc>
              <a:spcBef>
                <a:spcPts val="0"/>
              </a:spcBef>
              <a:spcAft>
                <a:spcPts val="0"/>
              </a:spcAft>
              <a:buSzPts val="1400"/>
              <a:buNone/>
              <a:defRPr/>
            </a:lvl9pPr>
          </a:lstStyle>
          <a:p>
            <a:endParaRPr/>
          </a:p>
        </p:txBody>
      </p:sp>
      <p:sp>
        <p:nvSpPr>
          <p:cNvPr id="126" name="Google Shape;126;p24"/>
          <p:cNvSpPr txBox="1">
            <a:spLocks noGrp="1"/>
          </p:cNvSpPr>
          <p:nvPr>
            <p:ph type="ftr" idx="11"/>
          </p:nvPr>
        </p:nvSpPr>
        <p:spPr>
          <a:xfrm>
            <a:off x="6108700" y="4757738"/>
            <a:ext cx="2895600" cy="342900"/>
          </a:xfrm>
          <a:prstGeom prst="rect">
            <a:avLst/>
          </a:prstGeom>
          <a:noFill/>
          <a:ln>
            <a:noFill/>
          </a:ln>
        </p:spPr>
        <p:txBody>
          <a:bodyPr spcFirstLastPara="1" wrap="square" lIns="91425" tIns="45700" rIns="91425" bIns="45700" anchor="b" anchorCtr="0">
            <a:noAutofit/>
          </a:bodyPr>
          <a:lstStyle>
            <a:lvl1pPr lvl="0" algn="l" rtl="0">
              <a:lnSpc>
                <a:spcPct val="100000"/>
              </a:lnSpc>
              <a:spcBef>
                <a:spcPts val="0"/>
              </a:spcBef>
              <a:spcAft>
                <a:spcPts val="0"/>
              </a:spcAft>
              <a:buSzPts val="1400"/>
              <a:buNone/>
              <a:defRPr/>
            </a:lvl1pPr>
            <a:lvl2pPr lvl="1" algn="l" rtl="0">
              <a:lnSpc>
                <a:spcPct val="100000"/>
              </a:lnSpc>
              <a:spcBef>
                <a:spcPts val="0"/>
              </a:spcBef>
              <a:spcAft>
                <a:spcPts val="0"/>
              </a:spcAft>
              <a:buSzPts val="1400"/>
              <a:buNone/>
              <a:defRPr/>
            </a:lvl2pPr>
            <a:lvl3pPr lvl="2" algn="l" rtl="0">
              <a:lnSpc>
                <a:spcPct val="100000"/>
              </a:lnSpc>
              <a:spcBef>
                <a:spcPts val="0"/>
              </a:spcBef>
              <a:spcAft>
                <a:spcPts val="0"/>
              </a:spcAft>
              <a:buSzPts val="1400"/>
              <a:buNone/>
              <a:defRPr/>
            </a:lvl3pPr>
            <a:lvl4pPr lvl="3" algn="l" rtl="0">
              <a:lnSpc>
                <a:spcPct val="100000"/>
              </a:lnSpc>
              <a:spcBef>
                <a:spcPts val="0"/>
              </a:spcBef>
              <a:spcAft>
                <a:spcPts val="0"/>
              </a:spcAft>
              <a:buSzPts val="1400"/>
              <a:buNone/>
              <a:defRPr/>
            </a:lvl4pPr>
            <a:lvl5pPr lvl="4" algn="l" rtl="0">
              <a:lnSpc>
                <a:spcPct val="100000"/>
              </a:lnSpc>
              <a:spcBef>
                <a:spcPts val="0"/>
              </a:spcBef>
              <a:spcAft>
                <a:spcPts val="0"/>
              </a:spcAft>
              <a:buSzPts val="1400"/>
              <a:buNone/>
              <a:defRPr/>
            </a:lvl5pPr>
            <a:lvl6pPr lvl="5" algn="l" rtl="0">
              <a:lnSpc>
                <a:spcPct val="100000"/>
              </a:lnSpc>
              <a:spcBef>
                <a:spcPts val="0"/>
              </a:spcBef>
              <a:spcAft>
                <a:spcPts val="0"/>
              </a:spcAft>
              <a:buSzPts val="1400"/>
              <a:buNone/>
              <a:defRPr/>
            </a:lvl6pPr>
            <a:lvl7pPr lvl="6" algn="l" rtl="0">
              <a:lnSpc>
                <a:spcPct val="100000"/>
              </a:lnSpc>
              <a:spcBef>
                <a:spcPts val="0"/>
              </a:spcBef>
              <a:spcAft>
                <a:spcPts val="0"/>
              </a:spcAft>
              <a:buSzPts val="1400"/>
              <a:buNone/>
              <a:defRPr/>
            </a:lvl7pPr>
            <a:lvl8pPr lvl="7" algn="l" rtl="0">
              <a:lnSpc>
                <a:spcPct val="100000"/>
              </a:lnSpc>
              <a:spcBef>
                <a:spcPts val="0"/>
              </a:spcBef>
              <a:spcAft>
                <a:spcPts val="0"/>
              </a:spcAft>
              <a:buSzPts val="1400"/>
              <a:buNone/>
              <a:defRPr/>
            </a:lvl8pPr>
            <a:lvl9pPr lvl="8" algn="l" rtl="0">
              <a:lnSpc>
                <a:spcPct val="100000"/>
              </a:lnSpc>
              <a:spcBef>
                <a:spcPts val="0"/>
              </a:spcBef>
              <a:spcAft>
                <a:spcPts val="0"/>
              </a:spcAft>
              <a:buSzPts val="1400"/>
              <a:buNone/>
              <a:defRPr/>
            </a:lvl9pPr>
          </a:lstStyle>
          <a:p>
            <a:endParaRPr/>
          </a:p>
        </p:txBody>
      </p:sp>
      <p:sp>
        <p:nvSpPr>
          <p:cNvPr id="127" name="Google Shape;127;p24"/>
          <p:cNvSpPr txBox="1">
            <a:spLocks noGrp="1"/>
          </p:cNvSpPr>
          <p:nvPr>
            <p:ph type="sldNum" idx="12"/>
          </p:nvPr>
        </p:nvSpPr>
        <p:spPr>
          <a:xfrm>
            <a:off x="146050" y="4770834"/>
            <a:ext cx="1905000" cy="342900"/>
          </a:xfrm>
          <a:prstGeom prst="rect">
            <a:avLst/>
          </a:prstGeom>
          <a:noFill/>
          <a:ln>
            <a:noFill/>
          </a:ln>
        </p:spPr>
        <p:txBody>
          <a:bodyPr spcFirstLastPara="1" wrap="square" lIns="91425" tIns="45700" rIns="91425" bIns="45700" anchor="b" anchorCtr="0">
            <a:noAutofit/>
          </a:bodyPr>
          <a:lstStyle>
            <a:lvl1pPr marL="0" marR="0" lvl="0" indent="0" algn="l" rtl="0">
              <a:lnSpc>
                <a:spcPct val="100000"/>
              </a:lnSpc>
              <a:spcBef>
                <a:spcPts val="0"/>
              </a:spcBef>
              <a:spcAft>
                <a:spcPts val="0"/>
              </a:spcAft>
              <a:buClr>
                <a:schemeClr val="lt1"/>
              </a:buClr>
              <a:buSzPts val="2400"/>
              <a:buFont typeface="Arial"/>
              <a:buNone/>
              <a:defRPr sz="2400" b="0" i="0" u="none">
                <a:solidFill>
                  <a:schemeClr val="lt1"/>
                </a:solidFill>
                <a:latin typeface="Arial"/>
                <a:ea typeface="Arial"/>
                <a:cs typeface="Arial"/>
                <a:sym typeface="Arial"/>
              </a:defRPr>
            </a:lvl1pPr>
            <a:lvl2pPr marL="0" marR="0" lvl="1" indent="0" algn="l" rtl="0">
              <a:lnSpc>
                <a:spcPct val="100000"/>
              </a:lnSpc>
              <a:spcBef>
                <a:spcPts val="0"/>
              </a:spcBef>
              <a:spcAft>
                <a:spcPts val="0"/>
              </a:spcAft>
              <a:buClr>
                <a:schemeClr val="lt1"/>
              </a:buClr>
              <a:buSzPts val="2400"/>
              <a:buFont typeface="Arial"/>
              <a:buNone/>
              <a:defRPr sz="2400" b="0" i="0" u="none">
                <a:solidFill>
                  <a:schemeClr val="lt1"/>
                </a:solidFill>
                <a:latin typeface="Arial"/>
                <a:ea typeface="Arial"/>
                <a:cs typeface="Arial"/>
                <a:sym typeface="Arial"/>
              </a:defRPr>
            </a:lvl2pPr>
            <a:lvl3pPr marL="0" marR="0" lvl="2" indent="0" algn="l" rtl="0">
              <a:lnSpc>
                <a:spcPct val="100000"/>
              </a:lnSpc>
              <a:spcBef>
                <a:spcPts val="0"/>
              </a:spcBef>
              <a:spcAft>
                <a:spcPts val="0"/>
              </a:spcAft>
              <a:buClr>
                <a:schemeClr val="lt1"/>
              </a:buClr>
              <a:buSzPts val="2400"/>
              <a:buFont typeface="Arial"/>
              <a:buNone/>
              <a:defRPr sz="2400" b="0" i="0" u="none">
                <a:solidFill>
                  <a:schemeClr val="lt1"/>
                </a:solidFill>
                <a:latin typeface="Arial"/>
                <a:ea typeface="Arial"/>
                <a:cs typeface="Arial"/>
                <a:sym typeface="Arial"/>
              </a:defRPr>
            </a:lvl3pPr>
            <a:lvl4pPr marL="0" marR="0" lvl="3" indent="0" algn="l" rtl="0">
              <a:lnSpc>
                <a:spcPct val="100000"/>
              </a:lnSpc>
              <a:spcBef>
                <a:spcPts val="0"/>
              </a:spcBef>
              <a:spcAft>
                <a:spcPts val="0"/>
              </a:spcAft>
              <a:buClr>
                <a:schemeClr val="lt1"/>
              </a:buClr>
              <a:buSzPts val="2400"/>
              <a:buFont typeface="Arial"/>
              <a:buNone/>
              <a:defRPr sz="2400" b="0" i="0" u="none">
                <a:solidFill>
                  <a:schemeClr val="lt1"/>
                </a:solidFill>
                <a:latin typeface="Arial"/>
                <a:ea typeface="Arial"/>
                <a:cs typeface="Arial"/>
                <a:sym typeface="Arial"/>
              </a:defRPr>
            </a:lvl4pPr>
            <a:lvl5pPr marL="0" marR="0" lvl="4" indent="0" algn="l" rtl="0">
              <a:lnSpc>
                <a:spcPct val="100000"/>
              </a:lnSpc>
              <a:spcBef>
                <a:spcPts val="0"/>
              </a:spcBef>
              <a:spcAft>
                <a:spcPts val="0"/>
              </a:spcAft>
              <a:buClr>
                <a:schemeClr val="lt1"/>
              </a:buClr>
              <a:buSzPts val="2400"/>
              <a:buFont typeface="Arial"/>
              <a:buNone/>
              <a:defRPr sz="2400" b="0" i="0" u="none">
                <a:solidFill>
                  <a:schemeClr val="lt1"/>
                </a:solidFill>
                <a:latin typeface="Arial"/>
                <a:ea typeface="Arial"/>
                <a:cs typeface="Arial"/>
                <a:sym typeface="Arial"/>
              </a:defRPr>
            </a:lvl5pPr>
            <a:lvl6pPr marL="0" marR="0" lvl="5" indent="0" algn="l" rtl="0">
              <a:lnSpc>
                <a:spcPct val="100000"/>
              </a:lnSpc>
              <a:spcBef>
                <a:spcPts val="0"/>
              </a:spcBef>
              <a:spcAft>
                <a:spcPts val="0"/>
              </a:spcAft>
              <a:buClr>
                <a:schemeClr val="lt1"/>
              </a:buClr>
              <a:buSzPts val="2400"/>
              <a:buFont typeface="Arial"/>
              <a:buNone/>
              <a:defRPr sz="2400" b="0" i="0" u="none">
                <a:solidFill>
                  <a:schemeClr val="lt1"/>
                </a:solidFill>
                <a:latin typeface="Arial"/>
                <a:ea typeface="Arial"/>
                <a:cs typeface="Arial"/>
                <a:sym typeface="Arial"/>
              </a:defRPr>
            </a:lvl6pPr>
            <a:lvl7pPr marL="0" marR="0" lvl="6" indent="0" algn="l" rtl="0">
              <a:lnSpc>
                <a:spcPct val="100000"/>
              </a:lnSpc>
              <a:spcBef>
                <a:spcPts val="0"/>
              </a:spcBef>
              <a:spcAft>
                <a:spcPts val="0"/>
              </a:spcAft>
              <a:buClr>
                <a:schemeClr val="lt1"/>
              </a:buClr>
              <a:buSzPts val="2400"/>
              <a:buFont typeface="Arial"/>
              <a:buNone/>
              <a:defRPr sz="2400" b="0" i="0" u="none">
                <a:solidFill>
                  <a:schemeClr val="lt1"/>
                </a:solidFill>
                <a:latin typeface="Arial"/>
                <a:ea typeface="Arial"/>
                <a:cs typeface="Arial"/>
                <a:sym typeface="Arial"/>
              </a:defRPr>
            </a:lvl7pPr>
            <a:lvl8pPr marL="0" marR="0" lvl="7" indent="0" algn="l" rtl="0">
              <a:lnSpc>
                <a:spcPct val="100000"/>
              </a:lnSpc>
              <a:spcBef>
                <a:spcPts val="0"/>
              </a:spcBef>
              <a:spcAft>
                <a:spcPts val="0"/>
              </a:spcAft>
              <a:buClr>
                <a:schemeClr val="lt1"/>
              </a:buClr>
              <a:buSzPts val="2400"/>
              <a:buFont typeface="Arial"/>
              <a:buNone/>
              <a:defRPr sz="2400" b="0" i="0" u="none">
                <a:solidFill>
                  <a:schemeClr val="lt1"/>
                </a:solidFill>
                <a:latin typeface="Arial"/>
                <a:ea typeface="Arial"/>
                <a:cs typeface="Arial"/>
                <a:sym typeface="Arial"/>
              </a:defRPr>
            </a:lvl8pPr>
            <a:lvl9pPr marL="0" marR="0" lvl="8" indent="0" algn="l" rtl="0">
              <a:lnSpc>
                <a:spcPct val="100000"/>
              </a:lnSpc>
              <a:spcBef>
                <a:spcPts val="0"/>
              </a:spcBef>
              <a:spcAft>
                <a:spcPts val="0"/>
              </a:spcAft>
              <a:buClr>
                <a:schemeClr val="lt1"/>
              </a:buClr>
              <a:buSzPts val="2400"/>
              <a:buFont typeface="Arial"/>
              <a:buNone/>
              <a:defRPr sz="2400" b="0" i="0" u="none">
                <a:solidFill>
                  <a:schemeClr val="lt1"/>
                </a:solidFill>
                <a:latin typeface="Arial"/>
                <a:ea typeface="Arial"/>
                <a:cs typeface="Arial"/>
                <a:sym typeface="Arial"/>
              </a:defRPr>
            </a:lvl9pPr>
          </a:lstStyle>
          <a:p>
            <a:pPr marL="0" lvl="0" indent="0" algn="l" rtl="0">
              <a:spcBef>
                <a:spcPts val="0"/>
              </a:spcBef>
              <a:spcAft>
                <a:spcPts val="0"/>
              </a:spcAft>
              <a:buNone/>
            </a:pPr>
            <a:fld id="{00000000-1234-1234-1234-123412341234}" type="slidenum">
              <a:rPr lang="en-GB"/>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0.xml"/><Relationship Id="rId13" Type="http://schemas.openxmlformats.org/officeDocument/2006/relationships/image" Target="../media/image2.png"/><Relationship Id="rId3" Type="http://schemas.openxmlformats.org/officeDocument/2006/relationships/slideLayout" Target="../slideLayouts/slideLayout15.xml"/><Relationship Id="rId7" Type="http://schemas.openxmlformats.org/officeDocument/2006/relationships/slideLayout" Target="../slideLayouts/slideLayout19.xml"/><Relationship Id="rId12" Type="http://schemas.openxmlformats.org/officeDocument/2006/relationships/image" Target="../media/image1.png"/><Relationship Id="rId2" Type="http://schemas.openxmlformats.org/officeDocument/2006/relationships/slideLayout" Target="../slideLayouts/slideLayout14.xml"/><Relationship Id="rId1" Type="http://schemas.openxmlformats.org/officeDocument/2006/relationships/slideLayout" Target="../slideLayouts/slideLayout13.xml"/><Relationship Id="rId6" Type="http://schemas.openxmlformats.org/officeDocument/2006/relationships/slideLayout" Target="../slideLayouts/slideLayout18.xml"/><Relationship Id="rId11" Type="http://schemas.openxmlformats.org/officeDocument/2006/relationships/theme" Target="../theme/theme2.xml"/><Relationship Id="rId5" Type="http://schemas.openxmlformats.org/officeDocument/2006/relationships/slideLayout" Target="../slideLayouts/slideLayout17.xml"/><Relationship Id="rId10" Type="http://schemas.openxmlformats.org/officeDocument/2006/relationships/slideLayout" Target="../slideLayouts/slideLayout22.xml"/><Relationship Id="rId4" Type="http://schemas.openxmlformats.org/officeDocument/2006/relationships/slideLayout" Target="../slideLayouts/slideLayout16.xml"/><Relationship Id="rId9" Type="http://schemas.openxmlformats.org/officeDocument/2006/relationships/slideLayout" Target="../slideLayouts/slideLayout2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name="simple-light-2">
    <p:bg>
      <p:bgPr>
        <a:solidFill>
          <a:schemeClr val="lt1"/>
        </a:solidFill>
        <a:effectLst/>
      </p:bgPr>
    </p:bg>
    <p:spTree>
      <p:nvGrpSpPr>
        <p:cNvPr id="1" name="Shape 5"/>
        <p:cNvGrpSpPr/>
        <p:nvPr/>
      </p:nvGrpSpPr>
      <p:grpSpPr>
        <a:xfrm>
          <a:off x="0" y="0"/>
          <a:ext cx="0" cy="0"/>
          <a:chOff x="0" y="0"/>
          <a:chExt cx="0" cy="0"/>
        </a:xfrm>
      </p:grpSpPr>
      <p:sp>
        <p:nvSpPr>
          <p:cNvPr id="6" name="Google Shape;6;p1"/>
          <p:cNvSpPr txBox="1">
            <a:spLocks noGrp="1"/>
          </p:cNvSpPr>
          <p:nvPr>
            <p:ph type="title"/>
          </p:nvPr>
        </p:nvSpPr>
        <p:spPr>
          <a:xfrm>
            <a:off x="311700" y="445025"/>
            <a:ext cx="8520600" cy="572700"/>
          </a:xfrm>
          <a:prstGeom prst="rect">
            <a:avLst/>
          </a:prstGeom>
          <a:noFill/>
          <a:ln>
            <a:noFill/>
          </a:ln>
        </p:spPr>
        <p:txBody>
          <a:bodyPr spcFirstLastPara="1" wrap="square" lIns="91425" tIns="91425" rIns="91425" bIns="91425" anchor="t" anchorCtr="0">
            <a:noAutofit/>
          </a:bodyPr>
          <a:lstStyle>
            <a:lvl1pPr marR="0" lvl="0"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1pPr>
            <a:lvl2pPr marR="0" lvl="1"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2pPr>
            <a:lvl3pPr marR="0" lvl="2"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3pPr>
            <a:lvl4pPr marR="0" lvl="3"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4pPr>
            <a:lvl5pPr marR="0" lvl="4"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5pPr>
            <a:lvl6pPr marR="0" lvl="5"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6pPr>
            <a:lvl7pPr marR="0" lvl="6"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7pPr>
            <a:lvl8pPr marR="0" lvl="7"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8pPr>
            <a:lvl9pPr marR="0" lvl="8"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9pPr>
          </a:lstStyle>
          <a:p>
            <a:endParaRPr/>
          </a:p>
        </p:txBody>
      </p:sp>
      <p:sp>
        <p:nvSpPr>
          <p:cNvPr id="7" name="Google Shape;7;p1"/>
          <p:cNvSpPr txBox="1">
            <a:spLocks noGrp="1"/>
          </p:cNvSpPr>
          <p:nvPr>
            <p:ph type="body" idx="1"/>
          </p:nvPr>
        </p:nvSpPr>
        <p:spPr>
          <a:xfrm>
            <a:off x="311700" y="1152475"/>
            <a:ext cx="8520600" cy="3416400"/>
          </a:xfrm>
          <a:prstGeom prst="rect">
            <a:avLst/>
          </a:prstGeom>
          <a:noFill/>
          <a:ln>
            <a:noFill/>
          </a:ln>
        </p:spPr>
        <p:txBody>
          <a:bodyPr spcFirstLastPara="1" wrap="square" lIns="91425" tIns="91425" rIns="91425" bIns="91425" anchor="t" anchorCtr="0">
            <a:noAutofit/>
          </a:bodyPr>
          <a:lstStyle>
            <a:lvl1pPr marL="457200" marR="0" lvl="0" indent="-342900" algn="l" rtl="0">
              <a:lnSpc>
                <a:spcPct val="115000"/>
              </a:lnSpc>
              <a:spcBef>
                <a:spcPts val="0"/>
              </a:spcBef>
              <a:spcAft>
                <a:spcPts val="0"/>
              </a:spcAft>
              <a:buClr>
                <a:schemeClr val="dk2"/>
              </a:buClr>
              <a:buSzPts val="1800"/>
              <a:buFont typeface="Arial"/>
              <a:buChar char="●"/>
              <a:defRPr sz="1800" b="0" i="0" u="none" strike="noStrike" cap="none">
                <a:solidFill>
                  <a:schemeClr val="dk2"/>
                </a:solidFill>
                <a:latin typeface="Arial"/>
                <a:ea typeface="Arial"/>
                <a:cs typeface="Arial"/>
                <a:sym typeface="Arial"/>
              </a:defRPr>
            </a:lvl1pPr>
            <a:lvl2pPr marL="914400" marR="0" lvl="1"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2pPr>
            <a:lvl3pPr marL="1371600" marR="0" lvl="2"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3pPr>
            <a:lvl4pPr marL="1828800" marR="0" lvl="3"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4pPr>
            <a:lvl5pPr marL="2286000" marR="0" lvl="4"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5pPr>
            <a:lvl6pPr marL="2743200" marR="0" lvl="5"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6pPr>
            <a:lvl7pPr marL="3200400" marR="0" lvl="6"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7pPr>
            <a:lvl8pPr marL="3657600" marR="0" lvl="7"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8pPr>
            <a:lvl9pPr marL="4114800" marR="0" lvl="8" indent="-317500" algn="l" rtl="0">
              <a:lnSpc>
                <a:spcPct val="115000"/>
              </a:lnSpc>
              <a:spcBef>
                <a:spcPts val="1600"/>
              </a:spcBef>
              <a:spcAft>
                <a:spcPts val="1600"/>
              </a:spcAft>
              <a:buClr>
                <a:schemeClr val="dk2"/>
              </a:buClr>
              <a:buSzPts val="1400"/>
              <a:buFont typeface="Arial"/>
              <a:buChar char="■"/>
              <a:defRPr sz="1400" b="0" i="0" u="none" strike="noStrike" cap="none">
                <a:solidFill>
                  <a:schemeClr val="dk2"/>
                </a:solidFill>
                <a:latin typeface="Arial"/>
                <a:ea typeface="Arial"/>
                <a:cs typeface="Arial"/>
                <a:sym typeface="Arial"/>
              </a:defRPr>
            </a:lvl9pPr>
          </a:lstStyle>
          <a:p>
            <a:endParaRPr/>
          </a:p>
        </p:txBody>
      </p:sp>
      <p:sp>
        <p:nvSpPr>
          <p:cNvPr id="8" name="Google Shape;8;p1"/>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lvl1pPr marL="0" marR="0" lvl="0"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1pPr>
            <a:lvl2pPr marL="0" marR="0" lvl="1"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GB"/>
              <a:t>‹#›</a:t>
            </a:fld>
            <a:endParaRPr/>
          </a:p>
        </p:txBody>
      </p:sp>
    </p:spTree>
  </p:cSld>
  <p:clrMap bg1="lt1" tx1="dk1" bg2="dk2" tx2="lt2" accent1="accent1" accent2="accent2" accent3="accent3" accent4="accent4" accent5="accent5" accent6="accent6" hlink="hlink" folHlink="fol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 id="2147483659" r:id="rId12"/>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gradFill>
          <a:gsLst>
            <a:gs pos="0">
              <a:schemeClr val="dk1"/>
            </a:gs>
            <a:gs pos="100000">
              <a:schemeClr val="dk2"/>
            </a:gs>
          </a:gsLst>
          <a:path path="circle">
            <a:fillToRect l="50000" t="50000" r="50000" b="50000"/>
          </a:path>
          <a:tileRect/>
        </a:gradFill>
        <a:effectLst/>
      </p:bgPr>
    </p:bg>
    <p:spTree>
      <p:nvGrpSpPr>
        <p:cNvPr id="1" name="Shape 56"/>
        <p:cNvGrpSpPr/>
        <p:nvPr/>
      </p:nvGrpSpPr>
      <p:grpSpPr>
        <a:xfrm>
          <a:off x="0" y="0"/>
          <a:ext cx="0" cy="0"/>
          <a:chOff x="0" y="0"/>
          <a:chExt cx="0" cy="0"/>
        </a:xfrm>
      </p:grpSpPr>
      <p:grpSp>
        <p:nvGrpSpPr>
          <p:cNvPr id="57" name="Google Shape;57;p14"/>
          <p:cNvGrpSpPr/>
          <p:nvPr/>
        </p:nvGrpSpPr>
        <p:grpSpPr>
          <a:xfrm>
            <a:off x="-7937" y="1227534"/>
            <a:ext cx="9148762" cy="3463528"/>
            <a:chOff x="-5" y="1031"/>
            <a:chExt cx="5763" cy="2909"/>
          </a:xfrm>
        </p:grpSpPr>
        <p:pic>
          <p:nvPicPr>
            <p:cNvPr id="58" name="Google Shape;58;p14" descr="D:\FRONTPAGE THEMES\ARTSY\ARTHSEPA.PNG"/>
            <p:cNvPicPr preferRelativeResize="0"/>
            <p:nvPr/>
          </p:nvPicPr>
          <p:blipFill rotWithShape="1">
            <a:blip r:embed="rId12">
              <a:alphaModFix/>
            </a:blip>
            <a:srcRect/>
            <a:stretch/>
          </p:blipFill>
          <p:spPr>
            <a:xfrm>
              <a:off x="3778" y="3893"/>
              <a:ext cx="1980" cy="47"/>
            </a:xfrm>
            <a:prstGeom prst="rect">
              <a:avLst/>
            </a:prstGeom>
            <a:noFill/>
            <a:ln>
              <a:noFill/>
            </a:ln>
          </p:spPr>
        </p:pic>
        <p:pic>
          <p:nvPicPr>
            <p:cNvPr id="59" name="Google Shape;59;p14" descr="P:\!Themes\Artsy\Arthsepa.gif"/>
            <p:cNvPicPr preferRelativeResize="0"/>
            <p:nvPr/>
          </p:nvPicPr>
          <p:blipFill rotWithShape="1">
            <a:blip r:embed="rId13">
              <a:alphaModFix/>
            </a:blip>
            <a:srcRect/>
            <a:stretch/>
          </p:blipFill>
          <p:spPr>
            <a:xfrm>
              <a:off x="-5" y="1031"/>
              <a:ext cx="2832" cy="61"/>
            </a:xfrm>
            <a:prstGeom prst="rect">
              <a:avLst/>
            </a:prstGeom>
            <a:noFill/>
            <a:ln>
              <a:noFill/>
            </a:ln>
          </p:spPr>
        </p:pic>
      </p:grpSp>
      <p:sp>
        <p:nvSpPr>
          <p:cNvPr id="60" name="Google Shape;60;p14"/>
          <p:cNvSpPr txBox="1">
            <a:spLocks noGrp="1"/>
          </p:cNvSpPr>
          <p:nvPr>
            <p:ph type="title"/>
          </p:nvPr>
        </p:nvSpPr>
        <p:spPr>
          <a:xfrm>
            <a:off x="317500" y="541734"/>
            <a:ext cx="8637600" cy="571500"/>
          </a:xfrm>
          <a:prstGeom prst="rect">
            <a:avLst/>
          </a:prstGeom>
          <a:noFill/>
          <a:ln>
            <a:noFill/>
          </a:ln>
        </p:spPr>
        <p:txBody>
          <a:bodyPr spcFirstLastPara="1" wrap="square" lIns="91425" tIns="45700" rIns="91425" bIns="45700" anchor="b" anchorCtr="0">
            <a:noAutofit/>
          </a:bodyPr>
          <a:lstStyle>
            <a:lvl1pPr marR="0" lvl="0" algn="l" rtl="0">
              <a:spcBef>
                <a:spcPts val="0"/>
              </a:spcBef>
              <a:spcAft>
                <a:spcPts val="0"/>
              </a:spcAft>
              <a:buSzPts val="1400"/>
              <a:buNone/>
              <a:defRPr sz="4400" b="0" i="0" u="none" strike="noStrike" cap="none">
                <a:solidFill>
                  <a:schemeClr val="lt2"/>
                </a:solidFill>
                <a:latin typeface="Arial"/>
                <a:ea typeface="Arial"/>
                <a:cs typeface="Arial"/>
                <a:sym typeface="Arial"/>
              </a:defRPr>
            </a:lvl1pPr>
            <a:lvl2pPr marR="0" lvl="1" algn="l" rtl="0">
              <a:spcBef>
                <a:spcPts val="0"/>
              </a:spcBef>
              <a:spcAft>
                <a:spcPts val="0"/>
              </a:spcAft>
              <a:buSzPts val="1400"/>
              <a:buNone/>
              <a:defRPr sz="4400" b="0" i="0" u="none" strike="noStrike" cap="none">
                <a:solidFill>
                  <a:schemeClr val="lt2"/>
                </a:solidFill>
                <a:latin typeface="Arial"/>
                <a:ea typeface="Arial"/>
                <a:cs typeface="Arial"/>
                <a:sym typeface="Arial"/>
              </a:defRPr>
            </a:lvl2pPr>
            <a:lvl3pPr marR="0" lvl="2" algn="l" rtl="0">
              <a:spcBef>
                <a:spcPts val="0"/>
              </a:spcBef>
              <a:spcAft>
                <a:spcPts val="0"/>
              </a:spcAft>
              <a:buSzPts val="1400"/>
              <a:buNone/>
              <a:defRPr sz="4400" b="0" i="0" u="none" strike="noStrike" cap="none">
                <a:solidFill>
                  <a:schemeClr val="lt2"/>
                </a:solidFill>
                <a:latin typeface="Arial"/>
                <a:ea typeface="Arial"/>
                <a:cs typeface="Arial"/>
                <a:sym typeface="Arial"/>
              </a:defRPr>
            </a:lvl3pPr>
            <a:lvl4pPr marR="0" lvl="3" algn="l" rtl="0">
              <a:spcBef>
                <a:spcPts val="0"/>
              </a:spcBef>
              <a:spcAft>
                <a:spcPts val="0"/>
              </a:spcAft>
              <a:buSzPts val="1400"/>
              <a:buNone/>
              <a:defRPr sz="4400" b="0" i="0" u="none" strike="noStrike" cap="none">
                <a:solidFill>
                  <a:schemeClr val="lt2"/>
                </a:solidFill>
                <a:latin typeface="Arial"/>
                <a:ea typeface="Arial"/>
                <a:cs typeface="Arial"/>
                <a:sym typeface="Arial"/>
              </a:defRPr>
            </a:lvl4pPr>
            <a:lvl5pPr marR="0" lvl="4" algn="l" rtl="0">
              <a:spcBef>
                <a:spcPts val="0"/>
              </a:spcBef>
              <a:spcAft>
                <a:spcPts val="0"/>
              </a:spcAft>
              <a:buSzPts val="1400"/>
              <a:buNone/>
              <a:defRPr sz="4400" b="0" i="0" u="none" strike="noStrike" cap="none">
                <a:solidFill>
                  <a:schemeClr val="lt2"/>
                </a:solidFill>
                <a:latin typeface="Arial"/>
                <a:ea typeface="Arial"/>
                <a:cs typeface="Arial"/>
                <a:sym typeface="Arial"/>
              </a:defRPr>
            </a:lvl5pPr>
            <a:lvl6pPr marR="0" lvl="5" algn="l" rtl="0">
              <a:spcBef>
                <a:spcPts val="0"/>
              </a:spcBef>
              <a:spcAft>
                <a:spcPts val="0"/>
              </a:spcAft>
              <a:buSzPts val="1400"/>
              <a:buNone/>
              <a:defRPr sz="4400" b="0" i="0" u="none" strike="noStrike" cap="none">
                <a:solidFill>
                  <a:schemeClr val="lt2"/>
                </a:solidFill>
                <a:latin typeface="Arial"/>
                <a:ea typeface="Arial"/>
                <a:cs typeface="Arial"/>
                <a:sym typeface="Arial"/>
              </a:defRPr>
            </a:lvl6pPr>
            <a:lvl7pPr marR="0" lvl="6" algn="l" rtl="0">
              <a:spcBef>
                <a:spcPts val="0"/>
              </a:spcBef>
              <a:spcAft>
                <a:spcPts val="0"/>
              </a:spcAft>
              <a:buSzPts val="1400"/>
              <a:buNone/>
              <a:defRPr sz="4400" b="0" i="0" u="none" strike="noStrike" cap="none">
                <a:solidFill>
                  <a:schemeClr val="lt2"/>
                </a:solidFill>
                <a:latin typeface="Arial"/>
                <a:ea typeface="Arial"/>
                <a:cs typeface="Arial"/>
                <a:sym typeface="Arial"/>
              </a:defRPr>
            </a:lvl7pPr>
            <a:lvl8pPr marR="0" lvl="7" algn="l" rtl="0">
              <a:spcBef>
                <a:spcPts val="0"/>
              </a:spcBef>
              <a:spcAft>
                <a:spcPts val="0"/>
              </a:spcAft>
              <a:buSzPts val="1400"/>
              <a:buNone/>
              <a:defRPr sz="4400" b="0" i="0" u="none" strike="noStrike" cap="none">
                <a:solidFill>
                  <a:schemeClr val="lt2"/>
                </a:solidFill>
                <a:latin typeface="Arial"/>
                <a:ea typeface="Arial"/>
                <a:cs typeface="Arial"/>
                <a:sym typeface="Arial"/>
              </a:defRPr>
            </a:lvl8pPr>
            <a:lvl9pPr marR="0" lvl="8" algn="l" rtl="0">
              <a:spcBef>
                <a:spcPts val="0"/>
              </a:spcBef>
              <a:spcAft>
                <a:spcPts val="0"/>
              </a:spcAft>
              <a:buSzPts val="1400"/>
              <a:buNone/>
              <a:defRPr sz="4400" b="0" i="0" u="none" strike="noStrike" cap="none">
                <a:solidFill>
                  <a:schemeClr val="lt2"/>
                </a:solidFill>
                <a:latin typeface="Arial"/>
                <a:ea typeface="Arial"/>
                <a:cs typeface="Arial"/>
                <a:sym typeface="Arial"/>
              </a:defRPr>
            </a:lvl9pPr>
          </a:lstStyle>
          <a:p>
            <a:endParaRPr/>
          </a:p>
        </p:txBody>
      </p:sp>
      <p:sp>
        <p:nvSpPr>
          <p:cNvPr id="61" name="Google Shape;61;p14"/>
          <p:cNvSpPr txBox="1">
            <a:spLocks noGrp="1"/>
          </p:cNvSpPr>
          <p:nvPr>
            <p:ph type="body" idx="1"/>
          </p:nvPr>
        </p:nvSpPr>
        <p:spPr>
          <a:xfrm>
            <a:off x="328612" y="1456134"/>
            <a:ext cx="8208900" cy="3086100"/>
          </a:xfrm>
          <a:prstGeom prst="rect">
            <a:avLst/>
          </a:prstGeom>
          <a:noFill/>
          <a:ln>
            <a:noFill/>
          </a:ln>
        </p:spPr>
        <p:txBody>
          <a:bodyPr spcFirstLastPara="1" wrap="square" lIns="91425" tIns="45700" rIns="91425" bIns="45700" anchor="t" anchorCtr="0">
            <a:noAutofit/>
          </a:bodyPr>
          <a:lstStyle>
            <a:lvl1pPr marL="457200" marR="0" lvl="0" indent="-370840" algn="l" rtl="0">
              <a:spcBef>
                <a:spcPts val="640"/>
              </a:spcBef>
              <a:spcAft>
                <a:spcPts val="0"/>
              </a:spcAft>
              <a:buClr>
                <a:srgbClr val="CCFF33"/>
              </a:buClr>
              <a:buSzPts val="2240"/>
              <a:buFont typeface="Noto Sans Symbols"/>
              <a:buChar char="■"/>
              <a:defRPr sz="3200" b="0" i="0" u="none" strike="noStrike" cap="none">
                <a:solidFill>
                  <a:schemeClr val="lt1"/>
                </a:solidFill>
                <a:latin typeface="Arial"/>
                <a:ea typeface="Arial"/>
                <a:cs typeface="Arial"/>
                <a:sym typeface="Arial"/>
              </a:defRPr>
            </a:lvl1pPr>
            <a:lvl2pPr marL="914400" marR="0" lvl="1" indent="-344169" algn="l" rtl="0">
              <a:spcBef>
                <a:spcPts val="560"/>
              </a:spcBef>
              <a:spcAft>
                <a:spcPts val="0"/>
              </a:spcAft>
              <a:buClr>
                <a:schemeClr val="accent2"/>
              </a:buClr>
              <a:buSzPts val="1820"/>
              <a:buFont typeface="Noto Sans Symbols"/>
              <a:buChar char="■"/>
              <a:defRPr sz="2800" b="0" i="0" u="none" strike="noStrike" cap="none">
                <a:solidFill>
                  <a:schemeClr val="lt1"/>
                </a:solidFill>
                <a:latin typeface="Arial"/>
                <a:ea typeface="Arial"/>
                <a:cs typeface="Arial"/>
                <a:sym typeface="Arial"/>
              </a:defRPr>
            </a:lvl2pPr>
            <a:lvl3pPr marL="1371600" marR="0" lvl="2" indent="-327660" algn="l" rtl="0">
              <a:spcBef>
                <a:spcPts val="480"/>
              </a:spcBef>
              <a:spcAft>
                <a:spcPts val="0"/>
              </a:spcAft>
              <a:buClr>
                <a:srgbClr val="0099CC"/>
              </a:buClr>
              <a:buSzPts val="1560"/>
              <a:buFont typeface="Noto Sans Symbols"/>
              <a:buChar char="■"/>
              <a:defRPr sz="2400" b="0" i="0" u="none" strike="noStrike" cap="none">
                <a:solidFill>
                  <a:schemeClr val="lt1"/>
                </a:solidFill>
                <a:latin typeface="Arial"/>
                <a:ea typeface="Arial"/>
                <a:cs typeface="Arial"/>
                <a:sym typeface="Arial"/>
              </a:defRPr>
            </a:lvl3pPr>
            <a:lvl4pPr marL="1828800" marR="0" lvl="3" indent="-323850" algn="l" rtl="0">
              <a:spcBef>
                <a:spcPts val="400"/>
              </a:spcBef>
              <a:spcAft>
                <a:spcPts val="0"/>
              </a:spcAft>
              <a:buClr>
                <a:schemeClr val="lt2"/>
              </a:buClr>
              <a:buSzPts val="1500"/>
              <a:buFont typeface="Noto Sans Symbols"/>
              <a:buChar char="■"/>
              <a:defRPr sz="2000" b="0" i="0" u="none" strike="noStrike" cap="none">
                <a:solidFill>
                  <a:schemeClr val="lt1"/>
                </a:solidFill>
                <a:latin typeface="Arial"/>
                <a:ea typeface="Arial"/>
                <a:cs typeface="Arial"/>
                <a:sym typeface="Arial"/>
              </a:defRPr>
            </a:lvl4pPr>
            <a:lvl5pPr marL="2286000" marR="0" lvl="4" indent="-311150" algn="l" rtl="0">
              <a:spcBef>
                <a:spcPts val="400"/>
              </a:spcBef>
              <a:spcAft>
                <a:spcPts val="0"/>
              </a:spcAft>
              <a:buClr>
                <a:schemeClr val="hlink"/>
              </a:buClr>
              <a:buSzPts val="1300"/>
              <a:buFont typeface="Noto Sans Symbols"/>
              <a:buChar char="■"/>
              <a:defRPr sz="2000" b="0" i="0" u="none" strike="noStrike" cap="none">
                <a:solidFill>
                  <a:schemeClr val="lt1"/>
                </a:solidFill>
                <a:latin typeface="Arial"/>
                <a:ea typeface="Arial"/>
                <a:cs typeface="Arial"/>
                <a:sym typeface="Arial"/>
              </a:defRPr>
            </a:lvl5pPr>
            <a:lvl6pPr marL="2743200" marR="0" lvl="5" indent="-342900" algn="l" rtl="0">
              <a:lnSpc>
                <a:spcPct val="90000"/>
              </a:lnSpc>
              <a:spcBef>
                <a:spcPts val="500"/>
              </a:spcBef>
              <a:spcAft>
                <a:spcPts val="0"/>
              </a:spcAft>
              <a:buClr>
                <a:schemeClr val="lt1"/>
              </a:buClr>
              <a:buSzPts val="1800"/>
              <a:buFont typeface="Arial"/>
              <a:buChar char="•"/>
              <a:defRPr sz="1800" b="0" i="0" u="none" strike="noStrike" cap="none">
                <a:solidFill>
                  <a:schemeClr val="lt1"/>
                </a:solidFill>
                <a:latin typeface="Arial"/>
                <a:ea typeface="Arial"/>
                <a:cs typeface="Arial"/>
                <a:sym typeface="Arial"/>
              </a:defRPr>
            </a:lvl6pPr>
            <a:lvl7pPr marL="3200400" marR="0" lvl="6" indent="-342900" algn="l" rtl="0">
              <a:lnSpc>
                <a:spcPct val="90000"/>
              </a:lnSpc>
              <a:spcBef>
                <a:spcPts val="500"/>
              </a:spcBef>
              <a:spcAft>
                <a:spcPts val="0"/>
              </a:spcAft>
              <a:buClr>
                <a:schemeClr val="lt1"/>
              </a:buClr>
              <a:buSzPts val="1800"/>
              <a:buFont typeface="Arial"/>
              <a:buChar char="•"/>
              <a:defRPr sz="1800" b="0" i="0" u="none" strike="noStrike" cap="none">
                <a:solidFill>
                  <a:schemeClr val="lt1"/>
                </a:solidFill>
                <a:latin typeface="Arial"/>
                <a:ea typeface="Arial"/>
                <a:cs typeface="Arial"/>
                <a:sym typeface="Arial"/>
              </a:defRPr>
            </a:lvl7pPr>
            <a:lvl8pPr marL="3657600" marR="0" lvl="7" indent="-342900" algn="l" rtl="0">
              <a:lnSpc>
                <a:spcPct val="90000"/>
              </a:lnSpc>
              <a:spcBef>
                <a:spcPts val="500"/>
              </a:spcBef>
              <a:spcAft>
                <a:spcPts val="0"/>
              </a:spcAft>
              <a:buClr>
                <a:schemeClr val="lt1"/>
              </a:buClr>
              <a:buSzPts val="1800"/>
              <a:buFont typeface="Arial"/>
              <a:buChar char="•"/>
              <a:defRPr sz="1800" b="0" i="0" u="none" strike="noStrike" cap="none">
                <a:solidFill>
                  <a:schemeClr val="lt1"/>
                </a:solidFill>
                <a:latin typeface="Arial"/>
                <a:ea typeface="Arial"/>
                <a:cs typeface="Arial"/>
                <a:sym typeface="Arial"/>
              </a:defRPr>
            </a:lvl8pPr>
            <a:lvl9pPr marL="4114800" marR="0" lvl="8" indent="-342900" algn="l" rtl="0">
              <a:lnSpc>
                <a:spcPct val="90000"/>
              </a:lnSpc>
              <a:spcBef>
                <a:spcPts val="500"/>
              </a:spcBef>
              <a:spcAft>
                <a:spcPts val="0"/>
              </a:spcAft>
              <a:buClr>
                <a:schemeClr val="lt1"/>
              </a:buClr>
              <a:buSzPts val="1800"/>
              <a:buFont typeface="Arial"/>
              <a:buChar char="•"/>
              <a:defRPr sz="1800" b="0" i="0" u="none" strike="noStrike" cap="none">
                <a:solidFill>
                  <a:schemeClr val="lt1"/>
                </a:solidFill>
                <a:latin typeface="Arial"/>
                <a:ea typeface="Arial"/>
                <a:cs typeface="Arial"/>
                <a:sym typeface="Arial"/>
              </a:defRPr>
            </a:lvl9pPr>
          </a:lstStyle>
          <a:p>
            <a:endParaRPr/>
          </a:p>
        </p:txBody>
      </p:sp>
      <p:sp>
        <p:nvSpPr>
          <p:cNvPr id="62" name="Google Shape;62;p14"/>
          <p:cNvSpPr txBox="1">
            <a:spLocks noGrp="1"/>
          </p:cNvSpPr>
          <p:nvPr>
            <p:ph type="dt" idx="10"/>
          </p:nvPr>
        </p:nvSpPr>
        <p:spPr>
          <a:xfrm>
            <a:off x="3433762" y="4757738"/>
            <a:ext cx="1905000" cy="342900"/>
          </a:xfrm>
          <a:prstGeom prst="rect">
            <a:avLst/>
          </a:prstGeom>
          <a:noFill/>
          <a:ln>
            <a:noFill/>
          </a:ln>
        </p:spPr>
        <p:txBody>
          <a:bodyPr spcFirstLastPara="1" wrap="square" lIns="91425" tIns="45700" rIns="91425" bIns="45700" anchor="b" anchorCtr="0">
            <a:noAutofit/>
          </a:bodyPr>
          <a:lstStyle>
            <a:lvl1pPr marR="0" lvl="0" algn="l" rtl="0">
              <a:lnSpc>
                <a:spcPct val="100000"/>
              </a:lnSpc>
              <a:spcBef>
                <a:spcPts val="0"/>
              </a:spcBef>
              <a:spcAft>
                <a:spcPts val="0"/>
              </a:spcAft>
              <a:buSzPts val="1400"/>
              <a:buNone/>
              <a:defRPr sz="2400" b="0" i="0" u="none" strike="noStrike" cap="none">
                <a:solidFill>
                  <a:schemeClr val="lt1"/>
                </a:solidFill>
                <a:latin typeface="Times New Roman"/>
                <a:ea typeface="Times New Roman"/>
                <a:cs typeface="Times New Roman"/>
                <a:sym typeface="Times New Roman"/>
              </a:defRPr>
            </a:lvl1pPr>
            <a:lvl2pPr marR="0" lvl="1" algn="l" rtl="0">
              <a:lnSpc>
                <a:spcPct val="100000"/>
              </a:lnSpc>
              <a:spcBef>
                <a:spcPts val="0"/>
              </a:spcBef>
              <a:spcAft>
                <a:spcPts val="0"/>
              </a:spcAft>
              <a:buSzPts val="1400"/>
              <a:buNone/>
              <a:defRPr sz="2400" b="0" i="0" u="none" strike="noStrike" cap="none">
                <a:solidFill>
                  <a:schemeClr val="lt1"/>
                </a:solidFill>
                <a:latin typeface="Times New Roman"/>
                <a:ea typeface="Times New Roman"/>
                <a:cs typeface="Times New Roman"/>
                <a:sym typeface="Times New Roman"/>
              </a:defRPr>
            </a:lvl2pPr>
            <a:lvl3pPr marR="0" lvl="2" algn="l" rtl="0">
              <a:lnSpc>
                <a:spcPct val="100000"/>
              </a:lnSpc>
              <a:spcBef>
                <a:spcPts val="0"/>
              </a:spcBef>
              <a:spcAft>
                <a:spcPts val="0"/>
              </a:spcAft>
              <a:buSzPts val="1400"/>
              <a:buNone/>
              <a:defRPr sz="2400" b="0" i="0" u="none" strike="noStrike" cap="none">
                <a:solidFill>
                  <a:schemeClr val="lt1"/>
                </a:solidFill>
                <a:latin typeface="Times New Roman"/>
                <a:ea typeface="Times New Roman"/>
                <a:cs typeface="Times New Roman"/>
                <a:sym typeface="Times New Roman"/>
              </a:defRPr>
            </a:lvl3pPr>
            <a:lvl4pPr marR="0" lvl="3" algn="l" rtl="0">
              <a:lnSpc>
                <a:spcPct val="100000"/>
              </a:lnSpc>
              <a:spcBef>
                <a:spcPts val="0"/>
              </a:spcBef>
              <a:spcAft>
                <a:spcPts val="0"/>
              </a:spcAft>
              <a:buSzPts val="1400"/>
              <a:buNone/>
              <a:defRPr sz="2400" b="0" i="0" u="none" strike="noStrike" cap="none">
                <a:solidFill>
                  <a:schemeClr val="lt1"/>
                </a:solidFill>
                <a:latin typeface="Times New Roman"/>
                <a:ea typeface="Times New Roman"/>
                <a:cs typeface="Times New Roman"/>
                <a:sym typeface="Times New Roman"/>
              </a:defRPr>
            </a:lvl4pPr>
            <a:lvl5pPr marR="0" lvl="4" algn="l" rtl="0">
              <a:lnSpc>
                <a:spcPct val="100000"/>
              </a:lnSpc>
              <a:spcBef>
                <a:spcPts val="0"/>
              </a:spcBef>
              <a:spcAft>
                <a:spcPts val="0"/>
              </a:spcAft>
              <a:buSzPts val="1400"/>
              <a:buNone/>
              <a:defRPr sz="2400" b="0" i="0" u="none" strike="noStrike" cap="none">
                <a:solidFill>
                  <a:schemeClr val="lt1"/>
                </a:solidFill>
                <a:latin typeface="Times New Roman"/>
                <a:ea typeface="Times New Roman"/>
                <a:cs typeface="Times New Roman"/>
                <a:sym typeface="Times New Roman"/>
              </a:defRPr>
            </a:lvl5pPr>
            <a:lvl6pPr marR="0" lvl="5" algn="l" rtl="0">
              <a:lnSpc>
                <a:spcPct val="100000"/>
              </a:lnSpc>
              <a:spcBef>
                <a:spcPts val="0"/>
              </a:spcBef>
              <a:spcAft>
                <a:spcPts val="0"/>
              </a:spcAft>
              <a:buSzPts val="1400"/>
              <a:buNone/>
              <a:defRPr sz="2400" b="0" i="0" u="none" strike="noStrike" cap="none">
                <a:solidFill>
                  <a:schemeClr val="lt1"/>
                </a:solidFill>
                <a:latin typeface="Times New Roman"/>
                <a:ea typeface="Times New Roman"/>
                <a:cs typeface="Times New Roman"/>
                <a:sym typeface="Times New Roman"/>
              </a:defRPr>
            </a:lvl6pPr>
            <a:lvl7pPr marR="0" lvl="6" algn="l" rtl="0">
              <a:lnSpc>
                <a:spcPct val="100000"/>
              </a:lnSpc>
              <a:spcBef>
                <a:spcPts val="0"/>
              </a:spcBef>
              <a:spcAft>
                <a:spcPts val="0"/>
              </a:spcAft>
              <a:buSzPts val="1400"/>
              <a:buNone/>
              <a:defRPr sz="2400" b="0" i="0" u="none" strike="noStrike" cap="none">
                <a:solidFill>
                  <a:schemeClr val="lt1"/>
                </a:solidFill>
                <a:latin typeface="Times New Roman"/>
                <a:ea typeface="Times New Roman"/>
                <a:cs typeface="Times New Roman"/>
                <a:sym typeface="Times New Roman"/>
              </a:defRPr>
            </a:lvl7pPr>
            <a:lvl8pPr marR="0" lvl="7" algn="l" rtl="0">
              <a:lnSpc>
                <a:spcPct val="100000"/>
              </a:lnSpc>
              <a:spcBef>
                <a:spcPts val="0"/>
              </a:spcBef>
              <a:spcAft>
                <a:spcPts val="0"/>
              </a:spcAft>
              <a:buSzPts val="1400"/>
              <a:buNone/>
              <a:defRPr sz="2400" b="0" i="0" u="none" strike="noStrike" cap="none">
                <a:solidFill>
                  <a:schemeClr val="lt1"/>
                </a:solidFill>
                <a:latin typeface="Times New Roman"/>
                <a:ea typeface="Times New Roman"/>
                <a:cs typeface="Times New Roman"/>
                <a:sym typeface="Times New Roman"/>
              </a:defRPr>
            </a:lvl8pPr>
            <a:lvl9pPr marR="0" lvl="8" algn="l" rtl="0">
              <a:lnSpc>
                <a:spcPct val="100000"/>
              </a:lnSpc>
              <a:spcBef>
                <a:spcPts val="0"/>
              </a:spcBef>
              <a:spcAft>
                <a:spcPts val="0"/>
              </a:spcAft>
              <a:buSzPts val="1400"/>
              <a:buNone/>
              <a:defRPr sz="2400" b="0" i="0" u="none" strike="noStrike" cap="none">
                <a:solidFill>
                  <a:schemeClr val="lt1"/>
                </a:solidFill>
                <a:latin typeface="Times New Roman"/>
                <a:ea typeface="Times New Roman"/>
                <a:cs typeface="Times New Roman"/>
                <a:sym typeface="Times New Roman"/>
              </a:defRPr>
            </a:lvl9pPr>
          </a:lstStyle>
          <a:p>
            <a:endParaRPr/>
          </a:p>
        </p:txBody>
      </p:sp>
      <p:sp>
        <p:nvSpPr>
          <p:cNvPr id="63" name="Google Shape;63;p14"/>
          <p:cNvSpPr txBox="1">
            <a:spLocks noGrp="1"/>
          </p:cNvSpPr>
          <p:nvPr>
            <p:ph type="ftr" idx="11"/>
          </p:nvPr>
        </p:nvSpPr>
        <p:spPr>
          <a:xfrm>
            <a:off x="6108700" y="4757738"/>
            <a:ext cx="2895600" cy="342900"/>
          </a:xfrm>
          <a:prstGeom prst="rect">
            <a:avLst/>
          </a:prstGeom>
          <a:noFill/>
          <a:ln>
            <a:noFill/>
          </a:ln>
        </p:spPr>
        <p:txBody>
          <a:bodyPr spcFirstLastPara="1" wrap="square" lIns="91425" tIns="45700" rIns="91425" bIns="45700" anchor="b" anchorCtr="0">
            <a:noAutofit/>
          </a:bodyPr>
          <a:lstStyle>
            <a:lvl1pPr marR="0" lvl="0" algn="l" rtl="0">
              <a:lnSpc>
                <a:spcPct val="100000"/>
              </a:lnSpc>
              <a:spcBef>
                <a:spcPts val="0"/>
              </a:spcBef>
              <a:spcAft>
                <a:spcPts val="0"/>
              </a:spcAft>
              <a:buSzPts val="1400"/>
              <a:buNone/>
              <a:defRPr sz="2400" b="0" i="0" u="none" strike="noStrike" cap="none">
                <a:solidFill>
                  <a:schemeClr val="lt1"/>
                </a:solidFill>
                <a:latin typeface="Times New Roman"/>
                <a:ea typeface="Times New Roman"/>
                <a:cs typeface="Times New Roman"/>
                <a:sym typeface="Times New Roman"/>
              </a:defRPr>
            </a:lvl1pPr>
            <a:lvl2pPr marR="0" lvl="1" algn="l" rtl="0">
              <a:lnSpc>
                <a:spcPct val="100000"/>
              </a:lnSpc>
              <a:spcBef>
                <a:spcPts val="0"/>
              </a:spcBef>
              <a:spcAft>
                <a:spcPts val="0"/>
              </a:spcAft>
              <a:buSzPts val="1400"/>
              <a:buNone/>
              <a:defRPr sz="2400" b="0" i="0" u="none" strike="noStrike" cap="none">
                <a:solidFill>
                  <a:schemeClr val="lt1"/>
                </a:solidFill>
                <a:latin typeface="Times New Roman"/>
                <a:ea typeface="Times New Roman"/>
                <a:cs typeface="Times New Roman"/>
                <a:sym typeface="Times New Roman"/>
              </a:defRPr>
            </a:lvl2pPr>
            <a:lvl3pPr marR="0" lvl="2" algn="l" rtl="0">
              <a:lnSpc>
                <a:spcPct val="100000"/>
              </a:lnSpc>
              <a:spcBef>
                <a:spcPts val="0"/>
              </a:spcBef>
              <a:spcAft>
                <a:spcPts val="0"/>
              </a:spcAft>
              <a:buSzPts val="1400"/>
              <a:buNone/>
              <a:defRPr sz="2400" b="0" i="0" u="none" strike="noStrike" cap="none">
                <a:solidFill>
                  <a:schemeClr val="lt1"/>
                </a:solidFill>
                <a:latin typeface="Times New Roman"/>
                <a:ea typeface="Times New Roman"/>
                <a:cs typeface="Times New Roman"/>
                <a:sym typeface="Times New Roman"/>
              </a:defRPr>
            </a:lvl3pPr>
            <a:lvl4pPr marR="0" lvl="3" algn="l" rtl="0">
              <a:lnSpc>
                <a:spcPct val="100000"/>
              </a:lnSpc>
              <a:spcBef>
                <a:spcPts val="0"/>
              </a:spcBef>
              <a:spcAft>
                <a:spcPts val="0"/>
              </a:spcAft>
              <a:buSzPts val="1400"/>
              <a:buNone/>
              <a:defRPr sz="2400" b="0" i="0" u="none" strike="noStrike" cap="none">
                <a:solidFill>
                  <a:schemeClr val="lt1"/>
                </a:solidFill>
                <a:latin typeface="Times New Roman"/>
                <a:ea typeface="Times New Roman"/>
                <a:cs typeface="Times New Roman"/>
                <a:sym typeface="Times New Roman"/>
              </a:defRPr>
            </a:lvl4pPr>
            <a:lvl5pPr marR="0" lvl="4" algn="l" rtl="0">
              <a:lnSpc>
                <a:spcPct val="100000"/>
              </a:lnSpc>
              <a:spcBef>
                <a:spcPts val="0"/>
              </a:spcBef>
              <a:spcAft>
                <a:spcPts val="0"/>
              </a:spcAft>
              <a:buSzPts val="1400"/>
              <a:buNone/>
              <a:defRPr sz="2400" b="0" i="0" u="none" strike="noStrike" cap="none">
                <a:solidFill>
                  <a:schemeClr val="lt1"/>
                </a:solidFill>
                <a:latin typeface="Times New Roman"/>
                <a:ea typeface="Times New Roman"/>
                <a:cs typeface="Times New Roman"/>
                <a:sym typeface="Times New Roman"/>
              </a:defRPr>
            </a:lvl5pPr>
            <a:lvl6pPr marR="0" lvl="5" algn="l" rtl="0">
              <a:lnSpc>
                <a:spcPct val="100000"/>
              </a:lnSpc>
              <a:spcBef>
                <a:spcPts val="0"/>
              </a:spcBef>
              <a:spcAft>
                <a:spcPts val="0"/>
              </a:spcAft>
              <a:buSzPts val="1400"/>
              <a:buNone/>
              <a:defRPr sz="2400" b="0" i="0" u="none" strike="noStrike" cap="none">
                <a:solidFill>
                  <a:schemeClr val="lt1"/>
                </a:solidFill>
                <a:latin typeface="Times New Roman"/>
                <a:ea typeface="Times New Roman"/>
                <a:cs typeface="Times New Roman"/>
                <a:sym typeface="Times New Roman"/>
              </a:defRPr>
            </a:lvl6pPr>
            <a:lvl7pPr marR="0" lvl="6" algn="l" rtl="0">
              <a:lnSpc>
                <a:spcPct val="100000"/>
              </a:lnSpc>
              <a:spcBef>
                <a:spcPts val="0"/>
              </a:spcBef>
              <a:spcAft>
                <a:spcPts val="0"/>
              </a:spcAft>
              <a:buSzPts val="1400"/>
              <a:buNone/>
              <a:defRPr sz="2400" b="0" i="0" u="none" strike="noStrike" cap="none">
                <a:solidFill>
                  <a:schemeClr val="lt1"/>
                </a:solidFill>
                <a:latin typeface="Times New Roman"/>
                <a:ea typeface="Times New Roman"/>
                <a:cs typeface="Times New Roman"/>
                <a:sym typeface="Times New Roman"/>
              </a:defRPr>
            </a:lvl7pPr>
            <a:lvl8pPr marR="0" lvl="7" algn="l" rtl="0">
              <a:lnSpc>
                <a:spcPct val="100000"/>
              </a:lnSpc>
              <a:spcBef>
                <a:spcPts val="0"/>
              </a:spcBef>
              <a:spcAft>
                <a:spcPts val="0"/>
              </a:spcAft>
              <a:buSzPts val="1400"/>
              <a:buNone/>
              <a:defRPr sz="2400" b="0" i="0" u="none" strike="noStrike" cap="none">
                <a:solidFill>
                  <a:schemeClr val="lt1"/>
                </a:solidFill>
                <a:latin typeface="Times New Roman"/>
                <a:ea typeface="Times New Roman"/>
                <a:cs typeface="Times New Roman"/>
                <a:sym typeface="Times New Roman"/>
              </a:defRPr>
            </a:lvl8pPr>
            <a:lvl9pPr marR="0" lvl="8" algn="l" rtl="0">
              <a:lnSpc>
                <a:spcPct val="100000"/>
              </a:lnSpc>
              <a:spcBef>
                <a:spcPts val="0"/>
              </a:spcBef>
              <a:spcAft>
                <a:spcPts val="0"/>
              </a:spcAft>
              <a:buSzPts val="1400"/>
              <a:buNone/>
              <a:defRPr sz="2400" b="0" i="0" u="none" strike="noStrike" cap="none">
                <a:solidFill>
                  <a:schemeClr val="lt1"/>
                </a:solidFill>
                <a:latin typeface="Times New Roman"/>
                <a:ea typeface="Times New Roman"/>
                <a:cs typeface="Times New Roman"/>
                <a:sym typeface="Times New Roman"/>
              </a:defRPr>
            </a:lvl9pPr>
          </a:lstStyle>
          <a:p>
            <a:endParaRPr/>
          </a:p>
        </p:txBody>
      </p:sp>
      <p:sp>
        <p:nvSpPr>
          <p:cNvPr id="64" name="Google Shape;64;p14"/>
          <p:cNvSpPr txBox="1">
            <a:spLocks noGrp="1"/>
          </p:cNvSpPr>
          <p:nvPr>
            <p:ph type="sldNum" idx="12"/>
          </p:nvPr>
        </p:nvSpPr>
        <p:spPr>
          <a:xfrm>
            <a:off x="146050" y="4770834"/>
            <a:ext cx="1905000" cy="342900"/>
          </a:xfrm>
          <a:prstGeom prst="rect">
            <a:avLst/>
          </a:prstGeom>
          <a:noFill/>
          <a:ln>
            <a:noFill/>
          </a:ln>
        </p:spPr>
        <p:txBody>
          <a:bodyPr spcFirstLastPara="1" wrap="square" lIns="91425" tIns="45700" rIns="91425" bIns="45700" anchor="b" anchorCtr="0">
            <a:noAutofit/>
          </a:bodyPr>
          <a:lstStyle>
            <a:lvl1pPr marL="0" marR="0" lvl="0" indent="0" algn="l" rtl="0">
              <a:lnSpc>
                <a:spcPct val="100000"/>
              </a:lnSpc>
              <a:spcBef>
                <a:spcPts val="0"/>
              </a:spcBef>
              <a:spcAft>
                <a:spcPts val="0"/>
              </a:spcAft>
              <a:buClr>
                <a:schemeClr val="lt1"/>
              </a:buClr>
              <a:buSzPts val="2400"/>
              <a:buFont typeface="Arial"/>
              <a:buNone/>
              <a:defRPr sz="2400" b="0" i="0" u="none" strike="noStrike" cap="none">
                <a:solidFill>
                  <a:schemeClr val="lt1"/>
                </a:solidFill>
                <a:latin typeface="Arial"/>
                <a:ea typeface="Arial"/>
                <a:cs typeface="Arial"/>
                <a:sym typeface="Arial"/>
              </a:defRPr>
            </a:lvl1pPr>
            <a:lvl2pPr marL="0" marR="0" lvl="1" indent="0" algn="l" rtl="0">
              <a:lnSpc>
                <a:spcPct val="100000"/>
              </a:lnSpc>
              <a:spcBef>
                <a:spcPts val="0"/>
              </a:spcBef>
              <a:spcAft>
                <a:spcPts val="0"/>
              </a:spcAft>
              <a:buClr>
                <a:schemeClr val="lt1"/>
              </a:buClr>
              <a:buSzPts val="2400"/>
              <a:buFont typeface="Arial"/>
              <a:buNone/>
              <a:defRPr sz="2400" b="0" i="0" u="none" strike="noStrike" cap="none">
                <a:solidFill>
                  <a:schemeClr val="lt1"/>
                </a:solidFill>
                <a:latin typeface="Arial"/>
                <a:ea typeface="Arial"/>
                <a:cs typeface="Arial"/>
                <a:sym typeface="Arial"/>
              </a:defRPr>
            </a:lvl2pPr>
            <a:lvl3pPr marL="0" marR="0" lvl="2" indent="0" algn="l" rtl="0">
              <a:lnSpc>
                <a:spcPct val="100000"/>
              </a:lnSpc>
              <a:spcBef>
                <a:spcPts val="0"/>
              </a:spcBef>
              <a:spcAft>
                <a:spcPts val="0"/>
              </a:spcAft>
              <a:buClr>
                <a:schemeClr val="lt1"/>
              </a:buClr>
              <a:buSzPts val="2400"/>
              <a:buFont typeface="Arial"/>
              <a:buNone/>
              <a:defRPr sz="2400" b="0" i="0" u="none" strike="noStrike" cap="none">
                <a:solidFill>
                  <a:schemeClr val="lt1"/>
                </a:solidFill>
                <a:latin typeface="Arial"/>
                <a:ea typeface="Arial"/>
                <a:cs typeface="Arial"/>
                <a:sym typeface="Arial"/>
              </a:defRPr>
            </a:lvl3pPr>
            <a:lvl4pPr marL="0" marR="0" lvl="3" indent="0" algn="l" rtl="0">
              <a:lnSpc>
                <a:spcPct val="100000"/>
              </a:lnSpc>
              <a:spcBef>
                <a:spcPts val="0"/>
              </a:spcBef>
              <a:spcAft>
                <a:spcPts val="0"/>
              </a:spcAft>
              <a:buClr>
                <a:schemeClr val="lt1"/>
              </a:buClr>
              <a:buSzPts val="2400"/>
              <a:buFont typeface="Arial"/>
              <a:buNone/>
              <a:defRPr sz="2400" b="0" i="0" u="none" strike="noStrike" cap="none">
                <a:solidFill>
                  <a:schemeClr val="lt1"/>
                </a:solidFill>
                <a:latin typeface="Arial"/>
                <a:ea typeface="Arial"/>
                <a:cs typeface="Arial"/>
                <a:sym typeface="Arial"/>
              </a:defRPr>
            </a:lvl4pPr>
            <a:lvl5pPr marL="0" marR="0" lvl="4" indent="0" algn="l" rtl="0">
              <a:lnSpc>
                <a:spcPct val="100000"/>
              </a:lnSpc>
              <a:spcBef>
                <a:spcPts val="0"/>
              </a:spcBef>
              <a:spcAft>
                <a:spcPts val="0"/>
              </a:spcAft>
              <a:buClr>
                <a:schemeClr val="lt1"/>
              </a:buClr>
              <a:buSzPts val="2400"/>
              <a:buFont typeface="Arial"/>
              <a:buNone/>
              <a:defRPr sz="2400" b="0" i="0" u="none" strike="noStrike" cap="none">
                <a:solidFill>
                  <a:schemeClr val="lt1"/>
                </a:solidFill>
                <a:latin typeface="Arial"/>
                <a:ea typeface="Arial"/>
                <a:cs typeface="Arial"/>
                <a:sym typeface="Arial"/>
              </a:defRPr>
            </a:lvl5pPr>
            <a:lvl6pPr marL="0" marR="0" lvl="5" indent="0" algn="l" rtl="0">
              <a:lnSpc>
                <a:spcPct val="100000"/>
              </a:lnSpc>
              <a:spcBef>
                <a:spcPts val="0"/>
              </a:spcBef>
              <a:spcAft>
                <a:spcPts val="0"/>
              </a:spcAft>
              <a:buClr>
                <a:schemeClr val="lt1"/>
              </a:buClr>
              <a:buSzPts val="2400"/>
              <a:buFont typeface="Arial"/>
              <a:buNone/>
              <a:defRPr sz="2400" b="0" i="0" u="none" strike="noStrike" cap="none">
                <a:solidFill>
                  <a:schemeClr val="lt1"/>
                </a:solidFill>
                <a:latin typeface="Arial"/>
                <a:ea typeface="Arial"/>
                <a:cs typeface="Arial"/>
                <a:sym typeface="Arial"/>
              </a:defRPr>
            </a:lvl6pPr>
            <a:lvl7pPr marL="0" marR="0" lvl="6" indent="0" algn="l" rtl="0">
              <a:lnSpc>
                <a:spcPct val="100000"/>
              </a:lnSpc>
              <a:spcBef>
                <a:spcPts val="0"/>
              </a:spcBef>
              <a:spcAft>
                <a:spcPts val="0"/>
              </a:spcAft>
              <a:buClr>
                <a:schemeClr val="lt1"/>
              </a:buClr>
              <a:buSzPts val="2400"/>
              <a:buFont typeface="Arial"/>
              <a:buNone/>
              <a:defRPr sz="2400" b="0" i="0" u="none" strike="noStrike" cap="none">
                <a:solidFill>
                  <a:schemeClr val="lt1"/>
                </a:solidFill>
                <a:latin typeface="Arial"/>
                <a:ea typeface="Arial"/>
                <a:cs typeface="Arial"/>
                <a:sym typeface="Arial"/>
              </a:defRPr>
            </a:lvl7pPr>
            <a:lvl8pPr marL="0" marR="0" lvl="7" indent="0" algn="l" rtl="0">
              <a:lnSpc>
                <a:spcPct val="100000"/>
              </a:lnSpc>
              <a:spcBef>
                <a:spcPts val="0"/>
              </a:spcBef>
              <a:spcAft>
                <a:spcPts val="0"/>
              </a:spcAft>
              <a:buClr>
                <a:schemeClr val="lt1"/>
              </a:buClr>
              <a:buSzPts val="2400"/>
              <a:buFont typeface="Arial"/>
              <a:buNone/>
              <a:defRPr sz="2400" b="0" i="0" u="none" strike="noStrike" cap="none">
                <a:solidFill>
                  <a:schemeClr val="lt1"/>
                </a:solidFill>
                <a:latin typeface="Arial"/>
                <a:ea typeface="Arial"/>
                <a:cs typeface="Arial"/>
                <a:sym typeface="Arial"/>
              </a:defRPr>
            </a:lvl8pPr>
            <a:lvl9pPr marL="0" marR="0" lvl="8" indent="0" algn="l" rtl="0">
              <a:lnSpc>
                <a:spcPct val="100000"/>
              </a:lnSpc>
              <a:spcBef>
                <a:spcPts val="0"/>
              </a:spcBef>
              <a:spcAft>
                <a:spcPts val="0"/>
              </a:spcAft>
              <a:buClr>
                <a:schemeClr val="lt1"/>
              </a:buClr>
              <a:buSzPts val="2400"/>
              <a:buFont typeface="Arial"/>
              <a:buNone/>
              <a:defRPr sz="2400" b="0" i="0" u="none" strike="noStrike" cap="none">
                <a:solidFill>
                  <a:schemeClr val="lt1"/>
                </a:solidFill>
                <a:latin typeface="Arial"/>
                <a:ea typeface="Arial"/>
                <a:cs typeface="Arial"/>
                <a:sym typeface="Arial"/>
              </a:defRPr>
            </a:lvl9pPr>
          </a:lstStyle>
          <a:p>
            <a:pPr marL="0" lvl="0" indent="0" algn="l" rtl="0">
              <a:spcBef>
                <a:spcPts val="0"/>
              </a:spcBef>
              <a:spcAft>
                <a:spcPts val="0"/>
              </a:spcAft>
              <a:buNone/>
            </a:pPr>
            <a:fld id="{00000000-1234-1234-1234-123412341234}" type="slidenum">
              <a:rPr lang="en-GB"/>
              <a:t>‹#›</a:t>
            </a:fld>
            <a:endParaRPr sz="1400">
              <a:solidFill>
                <a:srgbClr val="000000"/>
              </a:solidFill>
            </a:endParaRPr>
          </a:p>
        </p:txBody>
      </p:sp>
    </p:spTree>
  </p:cSld>
  <p:clrMap bg1="lt1" tx1="dk1" bg2="dk2" tx2="lt2" accent1="accent1" accent2="accent2" accent3="accent3" accent4="accent4" accent5="accent5" accent6="accent6" hlink="hlink" folHlink="folHlink"/>
  <p:sldLayoutIdLst>
    <p:sldLayoutId id="2147483660" r:id="rId1"/>
    <p:sldLayoutId id="2147483661" r:id="rId2"/>
    <p:sldLayoutId id="2147483662" r:id="rId3"/>
    <p:sldLayoutId id="2147483663" r:id="rId4"/>
    <p:sldLayoutId id="2147483664" r:id="rId5"/>
    <p:sldLayoutId id="2147483665" r:id="rId6"/>
    <p:sldLayoutId id="2147483666" r:id="rId7"/>
    <p:sldLayoutId id="2147483667" r:id="rId8"/>
    <p:sldLayoutId id="2147483668" r:id="rId9"/>
    <p:sldLayoutId id="2147483669" r:id="rId10"/>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xml"/><Relationship Id="rId1" Type="http://schemas.openxmlformats.org/officeDocument/2006/relationships/slideLayout" Target="../slideLayouts/slideLayout3.xml"/><Relationship Id="rId5" Type="http://schemas.openxmlformats.org/officeDocument/2006/relationships/image" Target="../media/image6.png"/><Relationship Id="rId4" Type="http://schemas.openxmlformats.org/officeDocument/2006/relationships/image" Target="../media/image5.png"/></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xml"/><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6.xml"/><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7.xml"/><Relationship Id="rId1" Type="http://schemas.openxmlformats.org/officeDocument/2006/relationships/slideLayout" Target="../slideLayouts/slideLayout13.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3.xml"/></Relationships>
</file>

<file path=ppt/slides/_rels/slide14.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2.xml"/><Relationship Id="rId1" Type="http://schemas.openxmlformats.org/officeDocument/2006/relationships/slideLayout" Target="../slideLayouts/slideLayout3.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131"/>
        <p:cNvGrpSpPr/>
        <p:nvPr/>
      </p:nvGrpSpPr>
      <p:grpSpPr>
        <a:xfrm>
          <a:off x="0" y="0"/>
          <a:ext cx="0" cy="0"/>
          <a:chOff x="0" y="0"/>
          <a:chExt cx="0" cy="0"/>
        </a:xfrm>
      </p:grpSpPr>
      <p:sp>
        <p:nvSpPr>
          <p:cNvPr id="132" name="Google Shape;132;p25"/>
          <p:cNvSpPr txBox="1">
            <a:spLocks noGrp="1"/>
          </p:cNvSpPr>
          <p:nvPr>
            <p:ph type="title"/>
          </p:nvPr>
        </p:nvSpPr>
        <p:spPr>
          <a:xfrm>
            <a:off x="248675" y="112625"/>
            <a:ext cx="8583600" cy="6204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b="1" u="sng"/>
              <a:t>Rocks</a:t>
            </a:r>
            <a:endParaRPr b="1" u="sng"/>
          </a:p>
        </p:txBody>
      </p:sp>
      <p:sp>
        <p:nvSpPr>
          <p:cNvPr id="133" name="Google Shape;133;p25"/>
          <p:cNvSpPr txBox="1">
            <a:spLocks noGrp="1"/>
          </p:cNvSpPr>
          <p:nvPr>
            <p:ph type="body" idx="1"/>
          </p:nvPr>
        </p:nvSpPr>
        <p:spPr>
          <a:xfrm>
            <a:off x="130875" y="733025"/>
            <a:ext cx="8341500" cy="4509300"/>
          </a:xfrm>
          <a:prstGeom prst="rect">
            <a:avLst/>
          </a:prstGeom>
          <a:noFill/>
          <a:ln>
            <a:noFill/>
          </a:ln>
        </p:spPr>
        <p:txBody>
          <a:bodyPr spcFirstLastPara="1" wrap="square" lIns="91425" tIns="91425" rIns="91425" bIns="91425" anchor="t" anchorCtr="0">
            <a:noAutofit/>
          </a:bodyPr>
          <a:lstStyle/>
          <a:p>
            <a:pPr marL="0" lvl="0" indent="0" algn="l" rtl="0">
              <a:lnSpc>
                <a:spcPct val="115000"/>
              </a:lnSpc>
              <a:spcBef>
                <a:spcPts val="1600"/>
              </a:spcBef>
              <a:spcAft>
                <a:spcPts val="0"/>
              </a:spcAft>
              <a:buSzPts val="1400"/>
              <a:buNone/>
            </a:pPr>
            <a:r>
              <a:rPr lang="en-GB" sz="2400" dirty="0"/>
              <a:t>Aims</a:t>
            </a:r>
            <a:endParaRPr sz="2400" dirty="0"/>
          </a:p>
          <a:p>
            <a:pPr marL="0" lvl="0" indent="0" algn="l" rtl="0">
              <a:lnSpc>
                <a:spcPct val="115000"/>
              </a:lnSpc>
              <a:spcBef>
                <a:spcPts val="1600"/>
              </a:spcBef>
              <a:spcAft>
                <a:spcPts val="0"/>
              </a:spcAft>
              <a:buSzPts val="1400"/>
              <a:buNone/>
            </a:pPr>
            <a:r>
              <a:rPr lang="en-GB" sz="2400" dirty="0"/>
              <a:t>To know that rocks are grouped depending on the way their particles are arranged which depends upon how they formed.</a:t>
            </a:r>
            <a:endParaRPr sz="2400" dirty="0"/>
          </a:p>
          <a:p>
            <a:pPr marL="0" lvl="0" indent="0" algn="l" rtl="0">
              <a:lnSpc>
                <a:spcPct val="115000"/>
              </a:lnSpc>
              <a:spcBef>
                <a:spcPts val="1600"/>
              </a:spcBef>
              <a:spcAft>
                <a:spcPts val="0"/>
              </a:spcAft>
              <a:buSzPts val="1400"/>
              <a:buNone/>
            </a:pPr>
            <a:r>
              <a:rPr lang="en-GB" sz="2400" dirty="0"/>
              <a:t>What the main features/ properties of sedimentary rocks are</a:t>
            </a:r>
            <a:endParaRPr sz="2400" dirty="0"/>
          </a:p>
          <a:p>
            <a:pPr marL="0" lvl="0" indent="0" algn="l" rtl="0">
              <a:spcBef>
                <a:spcPts val="1600"/>
              </a:spcBef>
              <a:spcAft>
                <a:spcPts val="0"/>
              </a:spcAft>
              <a:buClr>
                <a:schemeClr val="dk1"/>
              </a:buClr>
              <a:buSzPts val="1400"/>
              <a:buFont typeface="Arial"/>
              <a:buNone/>
            </a:pPr>
            <a:r>
              <a:rPr lang="en-GB" sz="2400" dirty="0"/>
              <a:t>How sedimentary rocks form-</a:t>
            </a:r>
            <a:endParaRPr sz="2400" dirty="0"/>
          </a:p>
          <a:p>
            <a:pPr marL="0" lvl="0" indent="0" algn="l" rtl="0">
              <a:lnSpc>
                <a:spcPct val="115000"/>
              </a:lnSpc>
              <a:spcBef>
                <a:spcPts val="1600"/>
              </a:spcBef>
              <a:spcAft>
                <a:spcPts val="0"/>
              </a:spcAft>
              <a:buSzPts val="1400"/>
              <a:buNone/>
            </a:pPr>
            <a:r>
              <a:rPr lang="en-GB" sz="2400" dirty="0"/>
              <a:t>And learn what weathering and erosion are.</a:t>
            </a:r>
            <a:endParaRPr sz="2400" dirty="0"/>
          </a:p>
          <a:p>
            <a:pPr marL="0" lvl="0" indent="0" algn="l" rtl="0">
              <a:lnSpc>
                <a:spcPct val="115000"/>
              </a:lnSpc>
              <a:spcBef>
                <a:spcPts val="1600"/>
              </a:spcBef>
              <a:spcAft>
                <a:spcPts val="1600"/>
              </a:spcAft>
              <a:buSzPts val="1400"/>
              <a:buNone/>
            </a:pPr>
            <a:endParaRPr dirty="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137"/>
        <p:cNvGrpSpPr/>
        <p:nvPr/>
      </p:nvGrpSpPr>
      <p:grpSpPr>
        <a:xfrm>
          <a:off x="0" y="0"/>
          <a:ext cx="0" cy="0"/>
          <a:chOff x="0" y="0"/>
          <a:chExt cx="0" cy="0"/>
        </a:xfrm>
      </p:grpSpPr>
      <p:pic>
        <p:nvPicPr>
          <p:cNvPr id="138" name="Google Shape;138;p26"/>
          <p:cNvPicPr preferRelativeResize="0"/>
          <p:nvPr/>
        </p:nvPicPr>
        <p:blipFill rotWithShape="1">
          <a:blip r:embed="rId3">
            <a:alphaModFix/>
          </a:blip>
          <a:srcRect/>
          <a:stretch/>
        </p:blipFill>
        <p:spPr>
          <a:xfrm>
            <a:off x="5261767" y="165700"/>
            <a:ext cx="3762306" cy="4977800"/>
          </a:xfrm>
          <a:prstGeom prst="rect">
            <a:avLst/>
          </a:prstGeom>
          <a:noFill/>
          <a:ln>
            <a:noFill/>
          </a:ln>
        </p:spPr>
      </p:pic>
      <p:sp>
        <p:nvSpPr>
          <p:cNvPr id="139" name="Google Shape;139;p26"/>
          <p:cNvSpPr txBox="1"/>
          <p:nvPr/>
        </p:nvSpPr>
        <p:spPr>
          <a:xfrm>
            <a:off x="245150" y="165700"/>
            <a:ext cx="4073700" cy="856200"/>
          </a:xfrm>
          <a:prstGeom prst="rect">
            <a:avLst/>
          </a:prstGeom>
          <a:noFill/>
          <a:ln>
            <a:noFill/>
          </a:ln>
        </p:spPr>
        <p:txBody>
          <a:bodyPr spcFirstLastPara="1" wrap="square" lIns="91425" tIns="91425" rIns="91425" bIns="91425" anchor="t" anchorCtr="0">
            <a:noAutofit/>
          </a:bodyPr>
          <a:lstStyle/>
          <a:p>
            <a:pPr marL="0" marR="0" lvl="0" indent="0" algn="l" rtl="0">
              <a:lnSpc>
                <a:spcPct val="100000"/>
              </a:lnSpc>
              <a:spcBef>
                <a:spcPts val="0"/>
              </a:spcBef>
              <a:spcAft>
                <a:spcPts val="0"/>
              </a:spcAft>
              <a:buClr>
                <a:srgbClr val="000000"/>
              </a:buClr>
              <a:buSzPts val="2400"/>
              <a:buFont typeface="Arial"/>
              <a:buNone/>
            </a:pPr>
            <a:r>
              <a:rPr lang="en-GB" sz="2400">
                <a:highlight>
                  <a:srgbClr val="F1C232"/>
                </a:highlight>
              </a:rPr>
              <a:t>ROCKS</a:t>
            </a:r>
            <a:endParaRPr sz="2400">
              <a:highlight>
                <a:srgbClr val="F1C232"/>
              </a:highlight>
            </a:endParaRPr>
          </a:p>
          <a:p>
            <a:pPr marL="0" marR="0" lvl="0" indent="0" algn="l" rtl="0">
              <a:lnSpc>
                <a:spcPct val="100000"/>
              </a:lnSpc>
              <a:spcBef>
                <a:spcPts val="0"/>
              </a:spcBef>
              <a:spcAft>
                <a:spcPts val="0"/>
              </a:spcAft>
              <a:buClr>
                <a:srgbClr val="000000"/>
              </a:buClr>
              <a:buSzPts val="2400"/>
              <a:buFont typeface="Arial"/>
              <a:buNone/>
            </a:pPr>
            <a:r>
              <a:rPr lang="en-GB" sz="2400" b="0" i="0" u="none" strike="noStrike" cap="none">
                <a:solidFill>
                  <a:srgbClr val="000000"/>
                </a:solidFill>
                <a:highlight>
                  <a:srgbClr val="F1C232"/>
                </a:highlight>
                <a:latin typeface="Arial"/>
                <a:ea typeface="Arial"/>
                <a:cs typeface="Arial"/>
                <a:sym typeface="Arial"/>
              </a:rPr>
              <a:t>STARTER </a:t>
            </a:r>
            <a:r>
              <a:rPr lang="en-GB" sz="2400">
                <a:highlight>
                  <a:srgbClr val="F1C232"/>
                </a:highlight>
              </a:rPr>
              <a:t>is it a rock</a:t>
            </a:r>
            <a:r>
              <a:rPr lang="en-GB" sz="2400" b="0" i="0" u="none" strike="noStrike" cap="none">
                <a:solidFill>
                  <a:srgbClr val="000000"/>
                </a:solidFill>
                <a:highlight>
                  <a:srgbClr val="F1C232"/>
                </a:highlight>
                <a:latin typeface="Arial"/>
                <a:ea typeface="Arial"/>
                <a:cs typeface="Arial"/>
                <a:sym typeface="Arial"/>
              </a:rPr>
              <a:t>?</a:t>
            </a:r>
            <a:endParaRPr sz="2400" b="0" i="0" u="none" strike="noStrike" cap="none">
              <a:solidFill>
                <a:srgbClr val="000000"/>
              </a:solidFill>
              <a:highlight>
                <a:srgbClr val="F1C232"/>
              </a:highlight>
              <a:latin typeface="Arial"/>
              <a:ea typeface="Arial"/>
              <a:cs typeface="Arial"/>
              <a:sym typeface="Arial"/>
            </a:endParaRPr>
          </a:p>
        </p:txBody>
      </p:sp>
      <p:sp>
        <p:nvSpPr>
          <p:cNvPr id="140" name="Google Shape;140;p26"/>
          <p:cNvSpPr txBox="1"/>
          <p:nvPr/>
        </p:nvSpPr>
        <p:spPr>
          <a:xfrm>
            <a:off x="536600" y="1970525"/>
            <a:ext cx="7339500" cy="8562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41" name="Google Shape;141;p26"/>
          <p:cNvSpPr txBox="1"/>
          <p:nvPr/>
        </p:nvSpPr>
        <p:spPr>
          <a:xfrm>
            <a:off x="245150" y="1348050"/>
            <a:ext cx="3929700" cy="31935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GB"/>
              <a:t>It would have to contain what?</a:t>
            </a:r>
            <a:endParaRPr/>
          </a:p>
          <a:p>
            <a:pPr marL="0" lvl="0" indent="0" algn="l" rtl="0">
              <a:spcBef>
                <a:spcPts val="0"/>
              </a:spcBef>
              <a:spcAft>
                <a:spcPts val="0"/>
              </a:spcAft>
              <a:buNone/>
            </a:pPr>
            <a:endParaRPr/>
          </a:p>
          <a:p>
            <a:pPr marL="0" lvl="0" indent="0" algn="l" rtl="0">
              <a:spcBef>
                <a:spcPts val="0"/>
              </a:spcBef>
              <a:spcAft>
                <a:spcPts val="0"/>
              </a:spcAft>
              <a:buNone/>
            </a:pPr>
            <a:endParaRPr/>
          </a:p>
          <a:p>
            <a:pPr marL="0" lvl="0" indent="0" algn="l" rtl="0">
              <a:spcBef>
                <a:spcPts val="0"/>
              </a:spcBef>
              <a:spcAft>
                <a:spcPts val="0"/>
              </a:spcAft>
              <a:buNone/>
            </a:pPr>
            <a:endParaRPr/>
          </a:p>
          <a:p>
            <a:pPr marL="0" lvl="0" indent="0" algn="l" rtl="0">
              <a:spcBef>
                <a:spcPts val="0"/>
              </a:spcBef>
              <a:spcAft>
                <a:spcPts val="0"/>
              </a:spcAft>
              <a:buNone/>
            </a:pPr>
            <a:endParaRPr/>
          </a:p>
          <a:p>
            <a:pPr marL="0" lvl="0" indent="0" algn="l" rtl="0">
              <a:spcBef>
                <a:spcPts val="0"/>
              </a:spcBef>
              <a:spcAft>
                <a:spcPts val="0"/>
              </a:spcAft>
              <a:buNone/>
            </a:pPr>
            <a:endParaRPr/>
          </a:p>
          <a:p>
            <a:pPr marL="0" lvl="0" indent="0" algn="l" rtl="0">
              <a:spcBef>
                <a:spcPts val="0"/>
              </a:spcBef>
              <a:spcAft>
                <a:spcPts val="0"/>
              </a:spcAft>
              <a:buNone/>
            </a:pPr>
            <a:r>
              <a:rPr lang="en-GB"/>
              <a:t>What must have happened to these?</a:t>
            </a:r>
            <a:endParaRPr/>
          </a:p>
          <a:p>
            <a:pPr marL="0" lvl="0" indent="0" algn="l" rtl="0">
              <a:spcBef>
                <a:spcPts val="0"/>
              </a:spcBef>
              <a:spcAft>
                <a:spcPts val="0"/>
              </a:spcAft>
              <a:buNone/>
            </a:pPr>
            <a:endParaRPr/>
          </a:p>
        </p:txBody>
      </p:sp>
      <p:sp>
        <p:nvSpPr>
          <p:cNvPr id="142" name="Google Shape;142;p26"/>
          <p:cNvSpPr txBox="1"/>
          <p:nvPr/>
        </p:nvSpPr>
        <p:spPr>
          <a:xfrm>
            <a:off x="387950" y="1715550"/>
            <a:ext cx="3355200" cy="5223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GB"/>
              <a:t>Minerals</a:t>
            </a:r>
            <a:endParaRPr/>
          </a:p>
        </p:txBody>
      </p:sp>
      <p:sp>
        <p:nvSpPr>
          <p:cNvPr id="143" name="Google Shape;143;p26"/>
          <p:cNvSpPr txBox="1"/>
          <p:nvPr/>
        </p:nvSpPr>
        <p:spPr>
          <a:xfrm>
            <a:off x="281875" y="3475625"/>
            <a:ext cx="3762300" cy="8562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GB"/>
              <a:t>They must have been cemented together (not just be separate like sand grains)</a:t>
            </a:r>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42"/>
                                        </p:tgtEl>
                                        <p:attrNameLst>
                                          <p:attrName>style.visibility</p:attrName>
                                        </p:attrNameLst>
                                      </p:cBhvr>
                                      <p:to>
                                        <p:strVal val="visible"/>
                                      </p:to>
                                    </p:set>
                                    <p:animEffect transition="in" filter="fade">
                                      <p:cBhvr>
                                        <p:cTn id="7" dur="1000"/>
                                        <p:tgtEl>
                                          <p:spTgt spid="142"/>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142"/>
                                        </p:tgtEl>
                                        <p:attrNameLst>
                                          <p:attrName>style.visibility</p:attrName>
                                        </p:attrNameLst>
                                      </p:cBhvr>
                                      <p:to>
                                        <p:strVal val="visible"/>
                                      </p:to>
                                    </p:set>
                                    <p:animEffect transition="in" filter="fade">
                                      <p:cBhvr>
                                        <p:cTn id="12" dur="1000"/>
                                        <p:tgtEl>
                                          <p:spTgt spid="142"/>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143"/>
                                        </p:tgtEl>
                                        <p:attrNameLst>
                                          <p:attrName>style.visibility</p:attrName>
                                        </p:attrNameLst>
                                      </p:cBhvr>
                                      <p:to>
                                        <p:strVal val="visible"/>
                                      </p:to>
                                    </p:set>
                                    <p:animEffect transition="in" filter="fade">
                                      <p:cBhvr>
                                        <p:cTn id="17" dur="1000"/>
                                        <p:tgtEl>
                                          <p:spTgt spid="14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147"/>
        <p:cNvGrpSpPr/>
        <p:nvPr/>
      </p:nvGrpSpPr>
      <p:grpSpPr>
        <a:xfrm>
          <a:off x="0" y="0"/>
          <a:ext cx="0" cy="0"/>
          <a:chOff x="0" y="0"/>
          <a:chExt cx="0" cy="0"/>
        </a:xfrm>
      </p:grpSpPr>
      <p:sp>
        <p:nvSpPr>
          <p:cNvPr id="148" name="Google Shape;148;p27"/>
          <p:cNvSpPr txBox="1">
            <a:spLocks noGrp="1"/>
          </p:cNvSpPr>
          <p:nvPr>
            <p:ph type="title"/>
          </p:nvPr>
        </p:nvSpPr>
        <p:spPr>
          <a:xfrm>
            <a:off x="311700" y="445025"/>
            <a:ext cx="8520600" cy="5727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a:t>Which of these is the odd one out and why?</a:t>
            </a:r>
            <a:endParaRPr/>
          </a:p>
        </p:txBody>
      </p:sp>
      <p:sp>
        <p:nvSpPr>
          <p:cNvPr id="149" name="Google Shape;149;p27"/>
          <p:cNvSpPr txBox="1">
            <a:spLocks noGrp="1"/>
          </p:cNvSpPr>
          <p:nvPr>
            <p:ph type="body" idx="1"/>
          </p:nvPr>
        </p:nvSpPr>
        <p:spPr>
          <a:xfrm>
            <a:off x="311700" y="1152475"/>
            <a:ext cx="8520600" cy="3416400"/>
          </a:xfrm>
          <a:prstGeom prst="rect">
            <a:avLst/>
          </a:prstGeom>
          <a:noFill/>
          <a:ln>
            <a:noFill/>
          </a:ln>
        </p:spPr>
        <p:txBody>
          <a:bodyPr spcFirstLastPara="1" wrap="square" lIns="91425" tIns="91425" rIns="91425" bIns="91425" anchor="t" anchorCtr="0">
            <a:noAutofit/>
          </a:bodyPr>
          <a:lstStyle/>
          <a:p>
            <a:pPr marL="0" lvl="0" indent="0" algn="l" rtl="0">
              <a:lnSpc>
                <a:spcPct val="115000"/>
              </a:lnSpc>
              <a:spcBef>
                <a:spcPts val="0"/>
              </a:spcBef>
              <a:spcAft>
                <a:spcPts val="1600"/>
              </a:spcAft>
              <a:buSzPts val="1800"/>
              <a:buNone/>
            </a:pPr>
            <a:endParaRPr/>
          </a:p>
        </p:txBody>
      </p:sp>
      <p:pic>
        <p:nvPicPr>
          <p:cNvPr id="150" name="Google Shape;150;p27"/>
          <p:cNvPicPr preferRelativeResize="0"/>
          <p:nvPr/>
        </p:nvPicPr>
        <p:blipFill>
          <a:blip r:embed="rId3">
            <a:alphaModFix/>
          </a:blip>
          <a:stretch>
            <a:fillRect/>
          </a:stretch>
        </p:blipFill>
        <p:spPr>
          <a:xfrm>
            <a:off x="5667000" y="1501825"/>
            <a:ext cx="3165300" cy="2777025"/>
          </a:xfrm>
          <a:prstGeom prst="rect">
            <a:avLst/>
          </a:prstGeom>
          <a:noFill/>
          <a:ln>
            <a:noFill/>
          </a:ln>
        </p:spPr>
      </p:pic>
      <p:pic>
        <p:nvPicPr>
          <p:cNvPr id="151" name="Google Shape;151;p27" descr="limestone"/>
          <p:cNvPicPr preferRelativeResize="0"/>
          <p:nvPr/>
        </p:nvPicPr>
        <p:blipFill rotWithShape="1">
          <a:blip r:embed="rId4">
            <a:alphaModFix/>
          </a:blip>
          <a:srcRect t="2213" b="1111"/>
          <a:stretch/>
        </p:blipFill>
        <p:spPr>
          <a:xfrm>
            <a:off x="311700" y="1321874"/>
            <a:ext cx="2978550" cy="1797125"/>
          </a:xfrm>
          <a:prstGeom prst="rect">
            <a:avLst/>
          </a:prstGeom>
          <a:noFill/>
          <a:ln>
            <a:noFill/>
          </a:ln>
        </p:spPr>
      </p:pic>
      <p:pic>
        <p:nvPicPr>
          <p:cNvPr id="152" name="Google Shape;152;p27"/>
          <p:cNvPicPr preferRelativeResize="0"/>
          <p:nvPr/>
        </p:nvPicPr>
        <p:blipFill>
          <a:blip r:embed="rId5">
            <a:alphaModFix/>
          </a:blip>
          <a:stretch>
            <a:fillRect/>
          </a:stretch>
        </p:blipFill>
        <p:spPr>
          <a:xfrm>
            <a:off x="2683000" y="2717225"/>
            <a:ext cx="3099125" cy="2119600"/>
          </a:xfrm>
          <a:prstGeom prst="rect">
            <a:avLst/>
          </a:prstGeom>
          <a:noFill/>
          <a:ln>
            <a:noFill/>
          </a:ln>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156"/>
        <p:cNvGrpSpPr/>
        <p:nvPr/>
      </p:nvGrpSpPr>
      <p:grpSpPr>
        <a:xfrm>
          <a:off x="0" y="0"/>
          <a:ext cx="0" cy="0"/>
          <a:chOff x="0" y="0"/>
          <a:chExt cx="0" cy="0"/>
        </a:xfrm>
      </p:grpSpPr>
      <p:sp>
        <p:nvSpPr>
          <p:cNvPr id="157" name="Google Shape;157;p28"/>
          <p:cNvSpPr txBox="1">
            <a:spLocks noGrp="1"/>
          </p:cNvSpPr>
          <p:nvPr>
            <p:ph type="title"/>
          </p:nvPr>
        </p:nvSpPr>
        <p:spPr>
          <a:xfrm>
            <a:off x="311700" y="445025"/>
            <a:ext cx="8520600" cy="5727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a:t>Which of these is the odd one out and why?</a:t>
            </a:r>
            <a:endParaRPr/>
          </a:p>
        </p:txBody>
      </p:sp>
      <p:sp>
        <p:nvSpPr>
          <p:cNvPr id="158" name="Google Shape;158;p28"/>
          <p:cNvSpPr txBox="1">
            <a:spLocks noGrp="1"/>
          </p:cNvSpPr>
          <p:nvPr>
            <p:ph type="body" idx="1"/>
          </p:nvPr>
        </p:nvSpPr>
        <p:spPr>
          <a:xfrm>
            <a:off x="311700" y="1152475"/>
            <a:ext cx="8520600" cy="3416400"/>
          </a:xfrm>
          <a:prstGeom prst="rect">
            <a:avLst/>
          </a:prstGeom>
          <a:noFill/>
          <a:ln>
            <a:noFill/>
          </a:ln>
        </p:spPr>
        <p:txBody>
          <a:bodyPr spcFirstLastPara="1" wrap="square" lIns="91425" tIns="91425" rIns="91425" bIns="91425" anchor="t" anchorCtr="0">
            <a:noAutofit/>
          </a:bodyPr>
          <a:lstStyle/>
          <a:p>
            <a:pPr marL="0" lvl="0" indent="0" algn="l" rtl="0">
              <a:lnSpc>
                <a:spcPct val="115000"/>
              </a:lnSpc>
              <a:spcBef>
                <a:spcPts val="0"/>
              </a:spcBef>
              <a:spcAft>
                <a:spcPts val="1600"/>
              </a:spcAft>
              <a:buSzPts val="1800"/>
              <a:buNone/>
            </a:pPr>
            <a:r>
              <a:rPr lang="en-GB"/>
              <a:t>This one contains interlocking crystals not rounded particles</a:t>
            </a:r>
            <a:endParaRPr/>
          </a:p>
        </p:txBody>
      </p:sp>
      <p:pic>
        <p:nvPicPr>
          <p:cNvPr id="159" name="Google Shape;159;p28"/>
          <p:cNvPicPr preferRelativeResize="0"/>
          <p:nvPr/>
        </p:nvPicPr>
        <p:blipFill>
          <a:blip r:embed="rId3">
            <a:alphaModFix/>
          </a:blip>
          <a:stretch>
            <a:fillRect/>
          </a:stretch>
        </p:blipFill>
        <p:spPr>
          <a:xfrm>
            <a:off x="2683000" y="2717225"/>
            <a:ext cx="3099125" cy="2119600"/>
          </a:xfrm>
          <a:prstGeom prst="rect">
            <a:avLst/>
          </a:prstGeom>
          <a:noFill/>
          <a:ln>
            <a:noFill/>
          </a:ln>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163"/>
        <p:cNvGrpSpPr/>
        <p:nvPr/>
      </p:nvGrpSpPr>
      <p:grpSpPr>
        <a:xfrm>
          <a:off x="0" y="0"/>
          <a:ext cx="0" cy="0"/>
          <a:chOff x="0" y="0"/>
          <a:chExt cx="0" cy="0"/>
        </a:xfrm>
      </p:grpSpPr>
      <p:sp>
        <p:nvSpPr>
          <p:cNvPr id="164" name="Google Shape;164;p29"/>
          <p:cNvSpPr txBox="1">
            <a:spLocks noGrp="1"/>
          </p:cNvSpPr>
          <p:nvPr>
            <p:ph type="title"/>
          </p:nvPr>
        </p:nvSpPr>
        <p:spPr>
          <a:xfrm>
            <a:off x="317500" y="541734"/>
            <a:ext cx="8637600" cy="571500"/>
          </a:xfrm>
          <a:prstGeom prst="rect">
            <a:avLst/>
          </a:prstGeom>
          <a:noFill/>
          <a:ln>
            <a:noFill/>
          </a:ln>
        </p:spPr>
        <p:txBody>
          <a:bodyPr spcFirstLastPara="1" wrap="square" lIns="91425" tIns="45700" rIns="91425" bIns="45700" anchor="b" anchorCtr="0">
            <a:noAutofit/>
          </a:bodyPr>
          <a:lstStyle/>
          <a:p>
            <a:pPr marL="0" lvl="0" indent="0" algn="l" rtl="0">
              <a:lnSpc>
                <a:spcPct val="100000"/>
              </a:lnSpc>
              <a:spcBef>
                <a:spcPts val="0"/>
              </a:spcBef>
              <a:spcAft>
                <a:spcPts val="0"/>
              </a:spcAft>
              <a:buClr>
                <a:schemeClr val="lt2"/>
              </a:buClr>
              <a:buSzPts val="4400"/>
              <a:buFont typeface="Arial"/>
              <a:buNone/>
            </a:pPr>
            <a:r>
              <a:rPr lang="en-GB" sz="4400" b="0" i="0" u="none">
                <a:solidFill>
                  <a:schemeClr val="lt2"/>
                </a:solidFill>
                <a:latin typeface="Arial"/>
                <a:ea typeface="Arial"/>
                <a:cs typeface="Arial"/>
                <a:sym typeface="Arial"/>
              </a:rPr>
              <a:t>Rock Texture</a:t>
            </a:r>
            <a:endParaRPr/>
          </a:p>
        </p:txBody>
      </p:sp>
      <p:sp>
        <p:nvSpPr>
          <p:cNvPr id="165" name="Google Shape;165;p29"/>
          <p:cNvSpPr txBox="1">
            <a:spLocks noGrp="1"/>
          </p:cNvSpPr>
          <p:nvPr>
            <p:ph type="body" idx="1"/>
          </p:nvPr>
        </p:nvSpPr>
        <p:spPr>
          <a:xfrm>
            <a:off x="328612" y="1456134"/>
            <a:ext cx="8208900" cy="3086100"/>
          </a:xfrm>
          <a:prstGeom prst="rect">
            <a:avLst/>
          </a:prstGeom>
          <a:noFill/>
          <a:ln>
            <a:noFill/>
          </a:ln>
        </p:spPr>
        <p:txBody>
          <a:bodyPr spcFirstLastPara="1" wrap="square" lIns="91425" tIns="45700" rIns="91425" bIns="45700" anchor="t" anchorCtr="0">
            <a:noAutofit/>
          </a:bodyPr>
          <a:lstStyle/>
          <a:p>
            <a:pPr marL="342900" lvl="0" indent="-342900" algn="l" rtl="0">
              <a:lnSpc>
                <a:spcPct val="100000"/>
              </a:lnSpc>
              <a:spcBef>
                <a:spcPts val="0"/>
              </a:spcBef>
              <a:spcAft>
                <a:spcPts val="0"/>
              </a:spcAft>
              <a:buClr>
                <a:srgbClr val="CCFF33"/>
              </a:buClr>
              <a:buSzPts val="2240"/>
              <a:buFont typeface="Noto Sans Symbols"/>
              <a:buChar char="■"/>
            </a:pPr>
            <a:r>
              <a:rPr lang="en-GB" sz="3200" b="0" i="0" u="none">
                <a:solidFill>
                  <a:schemeClr val="lt1"/>
                </a:solidFill>
                <a:latin typeface="Arial"/>
                <a:ea typeface="Arial"/>
                <a:cs typeface="Arial"/>
                <a:sym typeface="Arial"/>
              </a:rPr>
              <a:t>This is not like fabric texture – it doesn’t describe how the rock feels</a:t>
            </a:r>
            <a:endParaRPr/>
          </a:p>
          <a:p>
            <a:pPr marL="342900" lvl="0" indent="-342900" algn="l" rtl="0">
              <a:lnSpc>
                <a:spcPct val="100000"/>
              </a:lnSpc>
              <a:spcBef>
                <a:spcPts val="640"/>
              </a:spcBef>
              <a:spcAft>
                <a:spcPts val="0"/>
              </a:spcAft>
              <a:buClr>
                <a:srgbClr val="CCFF33"/>
              </a:buClr>
              <a:buSzPts val="2240"/>
              <a:buFont typeface="Noto Sans Symbols"/>
              <a:buChar char="■"/>
            </a:pPr>
            <a:r>
              <a:rPr lang="en-GB" sz="3200" b="0" i="0" u="none">
                <a:solidFill>
                  <a:schemeClr val="lt1"/>
                </a:solidFill>
                <a:latin typeface="Arial"/>
                <a:ea typeface="Arial"/>
                <a:cs typeface="Arial"/>
                <a:sym typeface="Arial"/>
              </a:rPr>
              <a:t>Rock texture describes the combination of </a:t>
            </a:r>
            <a:r>
              <a:rPr lang="en-GB" sz="3200" b="0" i="0" u="sng">
                <a:solidFill>
                  <a:schemeClr val="lt1"/>
                </a:solidFill>
                <a:latin typeface="Arial"/>
                <a:ea typeface="Arial"/>
                <a:cs typeface="Arial"/>
                <a:sym typeface="Arial"/>
              </a:rPr>
              <a:t>sizes</a:t>
            </a:r>
            <a:r>
              <a:rPr lang="en-GB" sz="3200" b="0" i="0" u="none">
                <a:solidFill>
                  <a:schemeClr val="lt1"/>
                </a:solidFill>
                <a:latin typeface="Arial"/>
                <a:ea typeface="Arial"/>
                <a:cs typeface="Arial"/>
                <a:sym typeface="Arial"/>
              </a:rPr>
              <a:t> and </a:t>
            </a:r>
            <a:r>
              <a:rPr lang="en-GB" sz="3200" b="0" i="0" u="sng">
                <a:solidFill>
                  <a:schemeClr val="lt1"/>
                </a:solidFill>
                <a:latin typeface="Arial"/>
                <a:ea typeface="Arial"/>
                <a:cs typeface="Arial"/>
                <a:sym typeface="Arial"/>
              </a:rPr>
              <a:t>shapes</a:t>
            </a:r>
            <a:r>
              <a:rPr lang="en-GB" sz="3200" b="0" i="0" u="none">
                <a:solidFill>
                  <a:schemeClr val="lt1"/>
                </a:solidFill>
                <a:latin typeface="Arial"/>
                <a:ea typeface="Arial"/>
                <a:cs typeface="Arial"/>
                <a:sym typeface="Arial"/>
              </a:rPr>
              <a:t> of the </a:t>
            </a:r>
            <a:r>
              <a:rPr lang="en-GB" sz="3200" b="0" i="0" u="sng">
                <a:solidFill>
                  <a:schemeClr val="lt1"/>
                </a:solidFill>
                <a:latin typeface="Arial"/>
                <a:ea typeface="Arial"/>
                <a:cs typeface="Arial"/>
                <a:sym typeface="Arial"/>
              </a:rPr>
              <a:t>grains</a:t>
            </a:r>
            <a:r>
              <a:rPr lang="en-GB" sz="3200" b="0" i="0" u="none">
                <a:solidFill>
                  <a:schemeClr val="lt1"/>
                </a:solidFill>
                <a:latin typeface="Arial"/>
                <a:ea typeface="Arial"/>
                <a:cs typeface="Arial"/>
                <a:sym typeface="Arial"/>
              </a:rPr>
              <a:t> in the rock, and how these fit together</a:t>
            </a:r>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165">
                                            <p:txEl>
                                              <p:pRg st="0" end="0"/>
                                            </p:txEl>
                                          </p:spTgt>
                                        </p:tgtEl>
                                        <p:attrNameLst>
                                          <p:attrName>style.visibility</p:attrName>
                                        </p:attrNameLst>
                                      </p:cBhvr>
                                      <p:to>
                                        <p:strVal val="visible"/>
                                      </p:to>
                                    </p:set>
                                    <p:anim calcmode="lin" valueType="num">
                                      <p:cBhvr additive="base">
                                        <p:cTn id="7" dur="500"/>
                                        <p:tgtEl>
                                          <p:spTgt spid="165">
                                            <p:txEl>
                                              <p:pRg st="0" end="0"/>
                                            </p:txEl>
                                          </p:spTgt>
                                        </p:tgtEl>
                                        <p:attrNameLst>
                                          <p:attrName>ppt_x</p:attrName>
                                        </p:attrNameLst>
                                      </p:cBhvr>
                                      <p:tavLst>
                                        <p:tav tm="0">
                                          <p:val>
                                            <p:strVal val="#ppt_x-1"/>
                                          </p:val>
                                        </p:tav>
                                        <p:tav tm="100000">
                                          <p:val>
                                            <p:strVal val="#ppt_x"/>
                                          </p:val>
                                        </p:tav>
                                      </p:tavLst>
                                    </p:anim>
                                  </p:childTnLst>
                                </p:cTn>
                              </p:par>
                            </p:childTnLst>
                          </p:cTn>
                        </p:par>
                      </p:childTnLst>
                    </p:cTn>
                  </p:par>
                  <p:par>
                    <p:cTn id="8" fill="hold">
                      <p:stCondLst>
                        <p:cond delay="indefinite"/>
                      </p:stCondLst>
                      <p:childTnLst>
                        <p:par>
                          <p:cTn id="9" fill="hold">
                            <p:stCondLst>
                              <p:cond delay="0"/>
                            </p:stCondLst>
                            <p:childTnLst>
                              <p:par>
                                <p:cTn id="10" presetID="2" presetClass="entr" presetSubtype="8" fill="hold" nodeType="clickEffect">
                                  <p:stCondLst>
                                    <p:cond delay="0"/>
                                  </p:stCondLst>
                                  <p:childTnLst>
                                    <p:set>
                                      <p:cBhvr>
                                        <p:cTn id="11" dur="1" fill="hold">
                                          <p:stCondLst>
                                            <p:cond delay="0"/>
                                          </p:stCondLst>
                                        </p:cTn>
                                        <p:tgtEl>
                                          <p:spTgt spid="165">
                                            <p:txEl>
                                              <p:pRg st="1" end="1"/>
                                            </p:txEl>
                                          </p:spTgt>
                                        </p:tgtEl>
                                        <p:attrNameLst>
                                          <p:attrName>style.visibility</p:attrName>
                                        </p:attrNameLst>
                                      </p:cBhvr>
                                      <p:to>
                                        <p:strVal val="visible"/>
                                      </p:to>
                                    </p:set>
                                    <p:anim calcmode="lin" valueType="num">
                                      <p:cBhvr additive="base">
                                        <p:cTn id="12" dur="500"/>
                                        <p:tgtEl>
                                          <p:spTgt spid="165">
                                            <p:txEl>
                                              <p:pRg st="1" end="1"/>
                                            </p:txEl>
                                          </p:spTgt>
                                        </p:tgtEl>
                                        <p:attrNameLst>
                                          <p:attrName>ppt_x</p:attrName>
                                        </p:attrNameLst>
                                      </p:cBhvr>
                                      <p:tavLst>
                                        <p:tav tm="0">
                                          <p:val>
                                            <p:strVal val="#ppt_x-1"/>
                                          </p:val>
                                        </p:tav>
                                        <p:tav tm="100000">
                                          <p:val>
                                            <p:strVal val="#ppt_x"/>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169"/>
        <p:cNvGrpSpPr/>
        <p:nvPr/>
      </p:nvGrpSpPr>
      <p:grpSpPr>
        <a:xfrm>
          <a:off x="0" y="0"/>
          <a:ext cx="0" cy="0"/>
          <a:chOff x="0" y="0"/>
          <a:chExt cx="0" cy="0"/>
        </a:xfrm>
      </p:grpSpPr>
      <p:sp>
        <p:nvSpPr>
          <p:cNvPr id="170" name="Google Shape;170;p30"/>
          <p:cNvSpPr txBox="1">
            <a:spLocks noGrp="1"/>
          </p:cNvSpPr>
          <p:nvPr>
            <p:ph type="title"/>
          </p:nvPr>
        </p:nvSpPr>
        <p:spPr>
          <a:xfrm>
            <a:off x="317500" y="541734"/>
            <a:ext cx="8637600" cy="571500"/>
          </a:xfrm>
          <a:prstGeom prst="rect">
            <a:avLst/>
          </a:prstGeom>
          <a:noFill/>
          <a:ln>
            <a:noFill/>
          </a:ln>
        </p:spPr>
        <p:txBody>
          <a:bodyPr spcFirstLastPara="1" wrap="square" lIns="91425" tIns="45700" rIns="91425" bIns="45700" anchor="b" anchorCtr="0">
            <a:noAutofit/>
          </a:bodyPr>
          <a:lstStyle/>
          <a:p>
            <a:pPr marL="0" lvl="0" indent="0" algn="l" rtl="0">
              <a:lnSpc>
                <a:spcPct val="100000"/>
              </a:lnSpc>
              <a:spcBef>
                <a:spcPts val="0"/>
              </a:spcBef>
              <a:spcAft>
                <a:spcPts val="0"/>
              </a:spcAft>
              <a:buClr>
                <a:schemeClr val="lt2"/>
              </a:buClr>
              <a:buSzPts val="4400"/>
              <a:buFont typeface="Arial"/>
              <a:buNone/>
            </a:pPr>
            <a:r>
              <a:rPr lang="en-GB" sz="4400" b="0" i="0" u="none">
                <a:solidFill>
                  <a:schemeClr val="lt2"/>
                </a:solidFill>
                <a:latin typeface="Arial"/>
                <a:ea typeface="Arial"/>
                <a:cs typeface="Arial"/>
                <a:sym typeface="Arial"/>
              </a:rPr>
              <a:t>Interlocking grains</a:t>
            </a:r>
            <a:endParaRPr/>
          </a:p>
        </p:txBody>
      </p:sp>
      <p:sp>
        <p:nvSpPr>
          <p:cNvPr id="171" name="Google Shape;171;p30"/>
          <p:cNvSpPr txBox="1">
            <a:spLocks noGrp="1"/>
          </p:cNvSpPr>
          <p:nvPr>
            <p:ph type="body" idx="1"/>
          </p:nvPr>
        </p:nvSpPr>
        <p:spPr>
          <a:xfrm>
            <a:off x="328612" y="1456134"/>
            <a:ext cx="8208900" cy="3086100"/>
          </a:xfrm>
          <a:prstGeom prst="rect">
            <a:avLst/>
          </a:prstGeom>
          <a:noFill/>
          <a:ln>
            <a:noFill/>
          </a:ln>
        </p:spPr>
        <p:txBody>
          <a:bodyPr spcFirstLastPara="1" wrap="square" lIns="91425" tIns="45700" rIns="91425" bIns="45700" anchor="t" anchorCtr="0">
            <a:noAutofit/>
          </a:bodyPr>
          <a:lstStyle/>
          <a:p>
            <a:pPr marL="342900" lvl="0" indent="-342900" algn="l" rtl="0">
              <a:lnSpc>
                <a:spcPct val="100000"/>
              </a:lnSpc>
              <a:spcBef>
                <a:spcPts val="0"/>
              </a:spcBef>
              <a:spcAft>
                <a:spcPts val="0"/>
              </a:spcAft>
              <a:buClr>
                <a:srgbClr val="CCFF33"/>
              </a:buClr>
              <a:buSzPts val="2240"/>
              <a:buFont typeface="Noto Sans Symbols"/>
              <a:buChar char="■"/>
            </a:pPr>
            <a:r>
              <a:rPr lang="en-GB" sz="3200" b="0" i="0" u="none">
                <a:solidFill>
                  <a:schemeClr val="lt1"/>
                </a:solidFill>
                <a:latin typeface="Arial"/>
                <a:ea typeface="Arial"/>
                <a:cs typeface="Arial"/>
                <a:sym typeface="Arial"/>
              </a:rPr>
              <a:t>The grains fit together neatly, with no spaces in between</a:t>
            </a:r>
            <a:endParaRPr/>
          </a:p>
        </p:txBody>
      </p:sp>
      <p:pic>
        <p:nvPicPr>
          <p:cNvPr id="172" name="Google Shape;172;p30"/>
          <p:cNvPicPr preferRelativeResize="0"/>
          <p:nvPr/>
        </p:nvPicPr>
        <p:blipFill>
          <a:blip r:embed="rId3">
            <a:alphaModFix/>
          </a:blip>
          <a:stretch>
            <a:fillRect/>
          </a:stretch>
        </p:blipFill>
        <p:spPr>
          <a:xfrm>
            <a:off x="5399913" y="2452613"/>
            <a:ext cx="2243375" cy="2511825"/>
          </a:xfrm>
          <a:prstGeom prst="rect">
            <a:avLst/>
          </a:prstGeom>
          <a:noFill/>
          <a:ln>
            <a:noFill/>
          </a:ln>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176"/>
        <p:cNvGrpSpPr/>
        <p:nvPr/>
      </p:nvGrpSpPr>
      <p:grpSpPr>
        <a:xfrm>
          <a:off x="0" y="0"/>
          <a:ext cx="0" cy="0"/>
          <a:chOff x="0" y="0"/>
          <a:chExt cx="0" cy="0"/>
        </a:xfrm>
      </p:grpSpPr>
      <p:sp>
        <p:nvSpPr>
          <p:cNvPr id="177" name="Google Shape;177;p31"/>
          <p:cNvSpPr txBox="1">
            <a:spLocks noGrp="1"/>
          </p:cNvSpPr>
          <p:nvPr>
            <p:ph type="title"/>
          </p:nvPr>
        </p:nvSpPr>
        <p:spPr>
          <a:xfrm>
            <a:off x="317500" y="541734"/>
            <a:ext cx="8637600" cy="571500"/>
          </a:xfrm>
          <a:prstGeom prst="rect">
            <a:avLst/>
          </a:prstGeom>
          <a:noFill/>
          <a:ln>
            <a:noFill/>
          </a:ln>
        </p:spPr>
        <p:txBody>
          <a:bodyPr spcFirstLastPara="1" wrap="square" lIns="91425" tIns="45700" rIns="91425" bIns="45700" anchor="b" anchorCtr="0">
            <a:noAutofit/>
          </a:bodyPr>
          <a:lstStyle/>
          <a:p>
            <a:pPr marL="0" lvl="0" indent="0" algn="l" rtl="0">
              <a:lnSpc>
                <a:spcPct val="100000"/>
              </a:lnSpc>
              <a:spcBef>
                <a:spcPts val="0"/>
              </a:spcBef>
              <a:spcAft>
                <a:spcPts val="0"/>
              </a:spcAft>
              <a:buClr>
                <a:schemeClr val="lt2"/>
              </a:buClr>
              <a:buSzPts val="4400"/>
              <a:buFont typeface="Arial"/>
              <a:buNone/>
            </a:pPr>
            <a:r>
              <a:rPr lang="en-GB" sz="4400" b="0" i="0" u="none">
                <a:solidFill>
                  <a:schemeClr val="lt2"/>
                </a:solidFill>
                <a:latin typeface="Arial"/>
                <a:ea typeface="Arial"/>
                <a:cs typeface="Arial"/>
                <a:sym typeface="Arial"/>
              </a:rPr>
              <a:t>Rounded grains</a:t>
            </a:r>
            <a:endParaRPr/>
          </a:p>
        </p:txBody>
      </p:sp>
      <p:sp>
        <p:nvSpPr>
          <p:cNvPr id="178" name="Google Shape;178;p31"/>
          <p:cNvSpPr txBox="1">
            <a:spLocks noGrp="1"/>
          </p:cNvSpPr>
          <p:nvPr>
            <p:ph type="body" idx="1"/>
          </p:nvPr>
        </p:nvSpPr>
        <p:spPr>
          <a:xfrm>
            <a:off x="328612" y="1456134"/>
            <a:ext cx="8208900" cy="3086100"/>
          </a:xfrm>
          <a:prstGeom prst="rect">
            <a:avLst/>
          </a:prstGeom>
          <a:noFill/>
          <a:ln>
            <a:noFill/>
          </a:ln>
        </p:spPr>
        <p:txBody>
          <a:bodyPr spcFirstLastPara="1" wrap="square" lIns="91425" tIns="45700" rIns="91425" bIns="45700" anchor="t" anchorCtr="0">
            <a:noAutofit/>
          </a:bodyPr>
          <a:lstStyle/>
          <a:p>
            <a:pPr marL="342900" lvl="0" indent="-342900" algn="l" rtl="0">
              <a:lnSpc>
                <a:spcPct val="100000"/>
              </a:lnSpc>
              <a:spcBef>
                <a:spcPts val="0"/>
              </a:spcBef>
              <a:spcAft>
                <a:spcPts val="0"/>
              </a:spcAft>
              <a:buClr>
                <a:srgbClr val="CCFF33"/>
              </a:buClr>
              <a:buSzPts val="2240"/>
              <a:buFont typeface="Noto Sans Symbols"/>
              <a:buChar char="■"/>
            </a:pPr>
            <a:r>
              <a:rPr lang="en-GB" sz="3200" b="0" i="0" u="none">
                <a:solidFill>
                  <a:schemeClr val="lt1"/>
                </a:solidFill>
                <a:latin typeface="Arial"/>
                <a:ea typeface="Arial"/>
                <a:cs typeface="Arial"/>
                <a:sym typeface="Arial"/>
              </a:rPr>
              <a:t>The grains are rounded particles with tiny spaces in between</a:t>
            </a:r>
            <a:endParaRPr sz="3200" b="0" i="0" u="none">
              <a:solidFill>
                <a:schemeClr val="lt1"/>
              </a:solidFill>
              <a:latin typeface="Arial"/>
              <a:ea typeface="Arial"/>
              <a:cs typeface="Arial"/>
              <a:sym typeface="Arial"/>
            </a:endParaRPr>
          </a:p>
          <a:p>
            <a:pPr marL="342900" lvl="0" indent="-280670" algn="l" rtl="0">
              <a:lnSpc>
                <a:spcPct val="100000"/>
              </a:lnSpc>
              <a:spcBef>
                <a:spcPts val="0"/>
              </a:spcBef>
              <a:spcAft>
                <a:spcPts val="0"/>
              </a:spcAft>
              <a:buSzPts val="1260"/>
              <a:buChar char="■"/>
            </a:pPr>
            <a:endParaRPr/>
          </a:p>
        </p:txBody>
      </p:sp>
      <p:grpSp>
        <p:nvGrpSpPr>
          <p:cNvPr id="179" name="Google Shape;179;p31"/>
          <p:cNvGrpSpPr/>
          <p:nvPr/>
        </p:nvGrpSpPr>
        <p:grpSpPr>
          <a:xfrm>
            <a:off x="3189287" y="2662238"/>
            <a:ext cx="2651125" cy="1347787"/>
            <a:chOff x="2009" y="2236"/>
            <a:chExt cx="1670" cy="1132"/>
          </a:xfrm>
        </p:grpSpPr>
        <p:grpSp>
          <p:nvGrpSpPr>
            <p:cNvPr id="180" name="Google Shape;180;p31"/>
            <p:cNvGrpSpPr/>
            <p:nvPr/>
          </p:nvGrpSpPr>
          <p:grpSpPr>
            <a:xfrm>
              <a:off x="2461" y="2236"/>
              <a:ext cx="637" cy="513"/>
              <a:chOff x="2461" y="2236"/>
              <a:chExt cx="637" cy="513"/>
            </a:xfrm>
          </p:grpSpPr>
          <p:sp>
            <p:nvSpPr>
              <p:cNvPr id="181" name="Google Shape;181;p31"/>
              <p:cNvSpPr/>
              <p:nvPr/>
            </p:nvSpPr>
            <p:spPr>
              <a:xfrm>
                <a:off x="2714" y="2236"/>
                <a:ext cx="0" cy="0"/>
              </a:xfrm>
              <a:prstGeom prst="ellipse">
                <a:avLst/>
              </a:prstGeom>
              <a:solidFill>
                <a:schemeClr val="accent1"/>
              </a:solidFill>
              <a:ln w="9525"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sz="2400" b="0" i="0" u="none">
                  <a:solidFill>
                    <a:schemeClr val="lt1"/>
                  </a:solidFill>
                  <a:latin typeface="Times New Roman"/>
                  <a:ea typeface="Times New Roman"/>
                  <a:cs typeface="Times New Roman"/>
                  <a:sym typeface="Times New Roman"/>
                </a:endParaRPr>
              </a:p>
            </p:txBody>
          </p:sp>
          <p:sp>
            <p:nvSpPr>
              <p:cNvPr id="182" name="Google Shape;182;p31"/>
              <p:cNvSpPr/>
              <p:nvPr/>
            </p:nvSpPr>
            <p:spPr>
              <a:xfrm>
                <a:off x="2461" y="2499"/>
                <a:ext cx="0" cy="0"/>
              </a:xfrm>
              <a:prstGeom prst="ellipse">
                <a:avLst/>
              </a:prstGeom>
              <a:solidFill>
                <a:schemeClr val="accent1"/>
              </a:solidFill>
              <a:ln w="9525"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sz="2400" b="0" i="0" u="none">
                  <a:solidFill>
                    <a:schemeClr val="lt1"/>
                  </a:solidFill>
                  <a:latin typeface="Times New Roman"/>
                  <a:ea typeface="Times New Roman"/>
                  <a:cs typeface="Times New Roman"/>
                  <a:sym typeface="Times New Roman"/>
                </a:endParaRPr>
              </a:p>
            </p:txBody>
          </p:sp>
          <p:sp>
            <p:nvSpPr>
              <p:cNvPr id="183" name="Google Shape;183;p31"/>
              <p:cNvSpPr/>
              <p:nvPr/>
            </p:nvSpPr>
            <p:spPr>
              <a:xfrm>
                <a:off x="2738" y="2654"/>
                <a:ext cx="0" cy="0"/>
              </a:xfrm>
              <a:prstGeom prst="ellipse">
                <a:avLst/>
              </a:prstGeom>
              <a:solidFill>
                <a:schemeClr val="accent1"/>
              </a:solidFill>
              <a:ln w="9525"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sz="2400" b="0" i="0" u="none">
                  <a:solidFill>
                    <a:schemeClr val="lt1"/>
                  </a:solidFill>
                  <a:latin typeface="Times New Roman"/>
                  <a:ea typeface="Times New Roman"/>
                  <a:cs typeface="Times New Roman"/>
                  <a:sym typeface="Times New Roman"/>
                </a:endParaRPr>
              </a:p>
            </p:txBody>
          </p:sp>
          <p:sp>
            <p:nvSpPr>
              <p:cNvPr id="184" name="Google Shape;184;p31"/>
              <p:cNvSpPr/>
              <p:nvPr/>
            </p:nvSpPr>
            <p:spPr>
              <a:xfrm>
                <a:off x="2615" y="2608"/>
                <a:ext cx="0" cy="0"/>
              </a:xfrm>
              <a:prstGeom prst="ellipse">
                <a:avLst/>
              </a:prstGeom>
              <a:solidFill>
                <a:schemeClr val="accent1"/>
              </a:solidFill>
              <a:ln w="9525"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sz="2400" b="0" i="0" u="none">
                  <a:solidFill>
                    <a:schemeClr val="lt1"/>
                  </a:solidFill>
                  <a:latin typeface="Times New Roman"/>
                  <a:ea typeface="Times New Roman"/>
                  <a:cs typeface="Times New Roman"/>
                  <a:sym typeface="Times New Roman"/>
                </a:endParaRPr>
              </a:p>
            </p:txBody>
          </p:sp>
          <p:sp>
            <p:nvSpPr>
              <p:cNvPr id="185" name="Google Shape;185;p31"/>
              <p:cNvSpPr/>
              <p:nvPr/>
            </p:nvSpPr>
            <p:spPr>
              <a:xfrm>
                <a:off x="2605" y="2499"/>
                <a:ext cx="0" cy="0"/>
              </a:xfrm>
              <a:prstGeom prst="ellipse">
                <a:avLst/>
              </a:prstGeom>
              <a:solidFill>
                <a:schemeClr val="accent1"/>
              </a:solidFill>
              <a:ln w="9525"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sz="2400" b="0" i="0" u="none">
                  <a:solidFill>
                    <a:schemeClr val="lt1"/>
                  </a:solidFill>
                  <a:latin typeface="Times New Roman"/>
                  <a:ea typeface="Times New Roman"/>
                  <a:cs typeface="Times New Roman"/>
                  <a:sym typeface="Times New Roman"/>
                </a:endParaRPr>
              </a:p>
            </p:txBody>
          </p:sp>
          <p:sp>
            <p:nvSpPr>
              <p:cNvPr id="186" name="Google Shape;186;p31"/>
              <p:cNvSpPr/>
              <p:nvPr/>
            </p:nvSpPr>
            <p:spPr>
              <a:xfrm>
                <a:off x="3020" y="2587"/>
                <a:ext cx="0" cy="0"/>
              </a:xfrm>
              <a:prstGeom prst="ellipse">
                <a:avLst/>
              </a:prstGeom>
              <a:solidFill>
                <a:schemeClr val="accent1"/>
              </a:solidFill>
              <a:ln w="9525"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sz="2400" b="0" i="0" u="none">
                  <a:solidFill>
                    <a:schemeClr val="lt1"/>
                  </a:solidFill>
                  <a:latin typeface="Times New Roman"/>
                  <a:ea typeface="Times New Roman"/>
                  <a:cs typeface="Times New Roman"/>
                  <a:sym typeface="Times New Roman"/>
                </a:endParaRPr>
              </a:p>
            </p:txBody>
          </p:sp>
          <p:sp>
            <p:nvSpPr>
              <p:cNvPr id="187" name="Google Shape;187;p31"/>
              <p:cNvSpPr/>
              <p:nvPr/>
            </p:nvSpPr>
            <p:spPr>
              <a:xfrm>
                <a:off x="2866" y="2540"/>
                <a:ext cx="0" cy="0"/>
              </a:xfrm>
              <a:prstGeom prst="ellipse">
                <a:avLst/>
              </a:prstGeom>
              <a:solidFill>
                <a:schemeClr val="accent1"/>
              </a:solidFill>
              <a:ln w="9525"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sz="2400" b="0" i="0" u="none">
                  <a:solidFill>
                    <a:schemeClr val="lt1"/>
                  </a:solidFill>
                  <a:latin typeface="Times New Roman"/>
                  <a:ea typeface="Times New Roman"/>
                  <a:cs typeface="Times New Roman"/>
                  <a:sym typeface="Times New Roman"/>
                </a:endParaRPr>
              </a:p>
            </p:txBody>
          </p:sp>
          <p:sp>
            <p:nvSpPr>
              <p:cNvPr id="188" name="Google Shape;188;p31"/>
              <p:cNvSpPr/>
              <p:nvPr/>
            </p:nvSpPr>
            <p:spPr>
              <a:xfrm>
                <a:off x="2893" y="2749"/>
                <a:ext cx="0" cy="0"/>
              </a:xfrm>
              <a:prstGeom prst="ellipse">
                <a:avLst/>
              </a:prstGeom>
              <a:solidFill>
                <a:schemeClr val="accent1"/>
              </a:solidFill>
              <a:ln w="9525"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sz="2400" b="0" i="0" u="none">
                  <a:solidFill>
                    <a:schemeClr val="lt1"/>
                  </a:solidFill>
                  <a:latin typeface="Times New Roman"/>
                  <a:ea typeface="Times New Roman"/>
                  <a:cs typeface="Times New Roman"/>
                  <a:sym typeface="Times New Roman"/>
                </a:endParaRPr>
              </a:p>
            </p:txBody>
          </p:sp>
          <p:sp>
            <p:nvSpPr>
              <p:cNvPr id="189" name="Google Shape;189;p31"/>
              <p:cNvSpPr/>
              <p:nvPr/>
            </p:nvSpPr>
            <p:spPr>
              <a:xfrm>
                <a:off x="2793" y="2718"/>
                <a:ext cx="0" cy="0"/>
              </a:xfrm>
              <a:prstGeom prst="ellipse">
                <a:avLst/>
              </a:prstGeom>
              <a:solidFill>
                <a:schemeClr val="accent1"/>
              </a:solidFill>
              <a:ln w="9525"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sz="2400" b="0" i="0" u="none">
                  <a:solidFill>
                    <a:schemeClr val="lt1"/>
                  </a:solidFill>
                  <a:latin typeface="Times New Roman"/>
                  <a:ea typeface="Times New Roman"/>
                  <a:cs typeface="Times New Roman"/>
                  <a:sym typeface="Times New Roman"/>
                </a:endParaRPr>
              </a:p>
            </p:txBody>
          </p:sp>
          <p:sp>
            <p:nvSpPr>
              <p:cNvPr id="190" name="Google Shape;190;p31"/>
              <p:cNvSpPr/>
              <p:nvPr/>
            </p:nvSpPr>
            <p:spPr>
              <a:xfrm>
                <a:off x="2836" y="2426"/>
                <a:ext cx="0" cy="0"/>
              </a:xfrm>
              <a:prstGeom prst="ellipse">
                <a:avLst/>
              </a:prstGeom>
              <a:solidFill>
                <a:schemeClr val="accent1"/>
              </a:solidFill>
              <a:ln w="9525"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sz="2400" b="0" i="0" u="none">
                  <a:solidFill>
                    <a:schemeClr val="lt1"/>
                  </a:solidFill>
                  <a:latin typeface="Times New Roman"/>
                  <a:ea typeface="Times New Roman"/>
                  <a:cs typeface="Times New Roman"/>
                  <a:sym typeface="Times New Roman"/>
                </a:endParaRPr>
              </a:p>
            </p:txBody>
          </p:sp>
          <p:sp>
            <p:nvSpPr>
              <p:cNvPr id="191" name="Google Shape;191;p31"/>
              <p:cNvSpPr/>
              <p:nvPr/>
            </p:nvSpPr>
            <p:spPr>
              <a:xfrm>
                <a:off x="2696" y="2423"/>
                <a:ext cx="0" cy="0"/>
              </a:xfrm>
              <a:prstGeom prst="ellipse">
                <a:avLst/>
              </a:prstGeom>
              <a:solidFill>
                <a:schemeClr val="accent1"/>
              </a:solidFill>
              <a:ln w="9525"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sz="2400" b="0" i="0" u="none">
                  <a:solidFill>
                    <a:schemeClr val="lt1"/>
                  </a:solidFill>
                  <a:latin typeface="Times New Roman"/>
                  <a:ea typeface="Times New Roman"/>
                  <a:cs typeface="Times New Roman"/>
                  <a:sym typeface="Times New Roman"/>
                </a:endParaRPr>
              </a:p>
            </p:txBody>
          </p:sp>
          <p:sp>
            <p:nvSpPr>
              <p:cNvPr id="192" name="Google Shape;192;p31"/>
              <p:cNvSpPr/>
              <p:nvPr/>
            </p:nvSpPr>
            <p:spPr>
              <a:xfrm>
                <a:off x="2625" y="2322"/>
                <a:ext cx="0" cy="0"/>
              </a:xfrm>
              <a:prstGeom prst="ellipse">
                <a:avLst/>
              </a:prstGeom>
              <a:solidFill>
                <a:schemeClr val="accent1"/>
              </a:solidFill>
              <a:ln w="9525"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sz="2400" b="0" i="0" u="none">
                  <a:solidFill>
                    <a:schemeClr val="lt1"/>
                  </a:solidFill>
                  <a:latin typeface="Times New Roman"/>
                  <a:ea typeface="Times New Roman"/>
                  <a:cs typeface="Times New Roman"/>
                  <a:sym typeface="Times New Roman"/>
                </a:endParaRPr>
              </a:p>
            </p:txBody>
          </p:sp>
          <p:sp>
            <p:nvSpPr>
              <p:cNvPr id="193" name="Google Shape;193;p31"/>
              <p:cNvSpPr/>
              <p:nvPr/>
            </p:nvSpPr>
            <p:spPr>
              <a:xfrm>
                <a:off x="2964" y="2487"/>
                <a:ext cx="0" cy="0"/>
              </a:xfrm>
              <a:prstGeom prst="ellipse">
                <a:avLst/>
              </a:prstGeom>
              <a:solidFill>
                <a:schemeClr val="accent1"/>
              </a:solidFill>
              <a:ln w="9525"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sz="2400" b="0" i="0" u="none">
                  <a:solidFill>
                    <a:schemeClr val="lt1"/>
                  </a:solidFill>
                  <a:latin typeface="Times New Roman"/>
                  <a:ea typeface="Times New Roman"/>
                  <a:cs typeface="Times New Roman"/>
                  <a:sym typeface="Times New Roman"/>
                </a:endParaRPr>
              </a:p>
            </p:txBody>
          </p:sp>
          <p:sp>
            <p:nvSpPr>
              <p:cNvPr id="194" name="Google Shape;194;p31"/>
              <p:cNvSpPr/>
              <p:nvPr/>
            </p:nvSpPr>
            <p:spPr>
              <a:xfrm>
                <a:off x="3098" y="2491"/>
                <a:ext cx="0" cy="0"/>
              </a:xfrm>
              <a:prstGeom prst="ellipse">
                <a:avLst/>
              </a:prstGeom>
              <a:solidFill>
                <a:schemeClr val="accent1"/>
              </a:solidFill>
              <a:ln w="9525"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sz="2400" b="0" i="0" u="none">
                  <a:solidFill>
                    <a:schemeClr val="lt1"/>
                  </a:solidFill>
                  <a:latin typeface="Times New Roman"/>
                  <a:ea typeface="Times New Roman"/>
                  <a:cs typeface="Times New Roman"/>
                  <a:sym typeface="Times New Roman"/>
                </a:endParaRPr>
              </a:p>
            </p:txBody>
          </p:sp>
          <p:sp>
            <p:nvSpPr>
              <p:cNvPr id="195" name="Google Shape;195;p31"/>
              <p:cNvSpPr/>
              <p:nvPr/>
            </p:nvSpPr>
            <p:spPr>
              <a:xfrm>
                <a:off x="2754" y="2338"/>
                <a:ext cx="0" cy="0"/>
              </a:xfrm>
              <a:prstGeom prst="ellipse">
                <a:avLst/>
              </a:prstGeom>
              <a:solidFill>
                <a:schemeClr val="lt1"/>
              </a:solidFill>
              <a:ln w="9525"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sz="2400" b="0" i="0" u="none">
                  <a:solidFill>
                    <a:schemeClr val="lt1"/>
                  </a:solidFill>
                  <a:latin typeface="Times New Roman"/>
                  <a:ea typeface="Times New Roman"/>
                  <a:cs typeface="Times New Roman"/>
                  <a:sym typeface="Times New Roman"/>
                </a:endParaRPr>
              </a:p>
            </p:txBody>
          </p:sp>
          <p:sp>
            <p:nvSpPr>
              <p:cNvPr id="196" name="Google Shape;196;p31"/>
              <p:cNvSpPr/>
              <p:nvPr/>
            </p:nvSpPr>
            <p:spPr>
              <a:xfrm>
                <a:off x="2501" y="2381"/>
                <a:ext cx="0" cy="0"/>
              </a:xfrm>
              <a:prstGeom prst="ellipse">
                <a:avLst/>
              </a:prstGeom>
              <a:solidFill>
                <a:schemeClr val="lt1"/>
              </a:solidFill>
              <a:ln w="9525"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sz="2400" b="0" i="0" u="none">
                  <a:solidFill>
                    <a:schemeClr val="lt1"/>
                  </a:solidFill>
                  <a:latin typeface="Times New Roman"/>
                  <a:ea typeface="Times New Roman"/>
                  <a:cs typeface="Times New Roman"/>
                  <a:sym typeface="Times New Roman"/>
                </a:endParaRPr>
              </a:p>
            </p:txBody>
          </p:sp>
          <p:sp>
            <p:nvSpPr>
              <p:cNvPr id="197" name="Google Shape;197;p31"/>
              <p:cNvSpPr/>
              <p:nvPr/>
            </p:nvSpPr>
            <p:spPr>
              <a:xfrm>
                <a:off x="2525" y="2580"/>
                <a:ext cx="0" cy="0"/>
              </a:xfrm>
              <a:prstGeom prst="ellipse">
                <a:avLst/>
              </a:prstGeom>
              <a:solidFill>
                <a:schemeClr val="lt1"/>
              </a:solidFill>
              <a:ln w="9525"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sz="2400" b="0" i="0" u="none">
                  <a:solidFill>
                    <a:schemeClr val="lt1"/>
                  </a:solidFill>
                  <a:latin typeface="Times New Roman"/>
                  <a:ea typeface="Times New Roman"/>
                  <a:cs typeface="Times New Roman"/>
                  <a:sym typeface="Times New Roman"/>
                </a:endParaRPr>
              </a:p>
            </p:txBody>
          </p:sp>
          <p:sp>
            <p:nvSpPr>
              <p:cNvPr id="198" name="Google Shape;198;p31"/>
              <p:cNvSpPr/>
              <p:nvPr/>
            </p:nvSpPr>
            <p:spPr>
              <a:xfrm>
                <a:off x="3020" y="2406"/>
                <a:ext cx="0" cy="0"/>
              </a:xfrm>
              <a:prstGeom prst="ellipse">
                <a:avLst/>
              </a:prstGeom>
              <a:solidFill>
                <a:schemeClr val="lt1"/>
              </a:solidFill>
              <a:ln w="9525"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sz="2400" b="0" i="0" u="none">
                  <a:solidFill>
                    <a:schemeClr val="lt1"/>
                  </a:solidFill>
                  <a:latin typeface="Times New Roman"/>
                  <a:ea typeface="Times New Roman"/>
                  <a:cs typeface="Times New Roman"/>
                  <a:sym typeface="Times New Roman"/>
                </a:endParaRPr>
              </a:p>
            </p:txBody>
          </p:sp>
          <p:sp>
            <p:nvSpPr>
              <p:cNvPr id="199" name="Google Shape;199;p31"/>
              <p:cNvSpPr/>
              <p:nvPr/>
            </p:nvSpPr>
            <p:spPr>
              <a:xfrm>
                <a:off x="2917" y="2351"/>
                <a:ext cx="0" cy="0"/>
              </a:xfrm>
              <a:prstGeom prst="ellipse">
                <a:avLst/>
              </a:prstGeom>
              <a:solidFill>
                <a:schemeClr val="lt1"/>
              </a:solidFill>
              <a:ln w="9525"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sz="2400" b="0" i="0" u="none">
                  <a:solidFill>
                    <a:schemeClr val="lt1"/>
                  </a:solidFill>
                  <a:latin typeface="Times New Roman"/>
                  <a:ea typeface="Times New Roman"/>
                  <a:cs typeface="Times New Roman"/>
                  <a:sym typeface="Times New Roman"/>
                </a:endParaRPr>
              </a:p>
            </p:txBody>
          </p:sp>
          <p:sp>
            <p:nvSpPr>
              <p:cNvPr id="200" name="Google Shape;200;p31"/>
              <p:cNvSpPr/>
              <p:nvPr/>
            </p:nvSpPr>
            <p:spPr>
              <a:xfrm>
                <a:off x="2650" y="2717"/>
                <a:ext cx="0" cy="0"/>
              </a:xfrm>
              <a:prstGeom prst="ellipse">
                <a:avLst/>
              </a:prstGeom>
              <a:solidFill>
                <a:schemeClr val="lt1"/>
              </a:solidFill>
              <a:ln w="9525"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sz="2400" b="0" i="0" u="none">
                  <a:solidFill>
                    <a:schemeClr val="lt1"/>
                  </a:solidFill>
                  <a:latin typeface="Times New Roman"/>
                  <a:ea typeface="Times New Roman"/>
                  <a:cs typeface="Times New Roman"/>
                  <a:sym typeface="Times New Roman"/>
                </a:endParaRPr>
              </a:p>
            </p:txBody>
          </p:sp>
          <p:sp>
            <p:nvSpPr>
              <p:cNvPr id="201" name="Google Shape;201;p31"/>
              <p:cNvSpPr/>
              <p:nvPr/>
            </p:nvSpPr>
            <p:spPr>
              <a:xfrm>
                <a:off x="2882" y="2634"/>
                <a:ext cx="0" cy="0"/>
              </a:xfrm>
              <a:prstGeom prst="ellipse">
                <a:avLst/>
              </a:prstGeom>
              <a:solidFill>
                <a:schemeClr val="lt1"/>
              </a:solidFill>
              <a:ln w="9525"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sz="2400" b="0" i="0" u="none">
                  <a:solidFill>
                    <a:schemeClr val="lt1"/>
                  </a:solidFill>
                  <a:latin typeface="Times New Roman"/>
                  <a:ea typeface="Times New Roman"/>
                  <a:cs typeface="Times New Roman"/>
                  <a:sym typeface="Times New Roman"/>
                </a:endParaRPr>
              </a:p>
            </p:txBody>
          </p:sp>
          <p:sp>
            <p:nvSpPr>
              <p:cNvPr id="202" name="Google Shape;202;p31"/>
              <p:cNvSpPr/>
              <p:nvPr/>
            </p:nvSpPr>
            <p:spPr>
              <a:xfrm>
                <a:off x="2978" y="2684"/>
                <a:ext cx="0" cy="0"/>
              </a:xfrm>
              <a:prstGeom prst="ellipse">
                <a:avLst/>
              </a:prstGeom>
              <a:solidFill>
                <a:schemeClr val="lt1"/>
              </a:solidFill>
              <a:ln w="9525"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sz="2400" b="0" i="0" u="none">
                  <a:solidFill>
                    <a:schemeClr val="lt1"/>
                  </a:solidFill>
                  <a:latin typeface="Times New Roman"/>
                  <a:ea typeface="Times New Roman"/>
                  <a:cs typeface="Times New Roman"/>
                  <a:sym typeface="Times New Roman"/>
                </a:endParaRPr>
              </a:p>
            </p:txBody>
          </p:sp>
          <p:sp>
            <p:nvSpPr>
              <p:cNvPr id="203" name="Google Shape;203;p31"/>
              <p:cNvSpPr/>
              <p:nvPr/>
            </p:nvSpPr>
            <p:spPr>
              <a:xfrm>
                <a:off x="2741" y="2530"/>
                <a:ext cx="0" cy="0"/>
              </a:xfrm>
              <a:prstGeom prst="ellipse">
                <a:avLst/>
              </a:prstGeom>
              <a:solidFill>
                <a:schemeClr val="lt1"/>
              </a:solidFill>
              <a:ln w="9525"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sz="2400" b="0" i="0" u="none">
                  <a:solidFill>
                    <a:schemeClr val="lt1"/>
                  </a:solidFill>
                  <a:latin typeface="Times New Roman"/>
                  <a:ea typeface="Times New Roman"/>
                  <a:cs typeface="Times New Roman"/>
                  <a:sym typeface="Times New Roman"/>
                </a:endParaRPr>
              </a:p>
            </p:txBody>
          </p:sp>
        </p:grpSp>
        <p:grpSp>
          <p:nvGrpSpPr>
            <p:cNvPr id="204" name="Google Shape;204;p31"/>
            <p:cNvGrpSpPr/>
            <p:nvPr/>
          </p:nvGrpSpPr>
          <p:grpSpPr>
            <a:xfrm>
              <a:off x="2556" y="2855"/>
              <a:ext cx="637" cy="513"/>
              <a:chOff x="2461" y="2236"/>
              <a:chExt cx="637" cy="513"/>
            </a:xfrm>
          </p:grpSpPr>
          <p:sp>
            <p:nvSpPr>
              <p:cNvPr id="205" name="Google Shape;205;p31"/>
              <p:cNvSpPr/>
              <p:nvPr/>
            </p:nvSpPr>
            <p:spPr>
              <a:xfrm>
                <a:off x="2714" y="2236"/>
                <a:ext cx="0" cy="0"/>
              </a:xfrm>
              <a:prstGeom prst="ellipse">
                <a:avLst/>
              </a:prstGeom>
              <a:solidFill>
                <a:schemeClr val="accent1"/>
              </a:solidFill>
              <a:ln w="9525"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sz="2400" b="0" i="0" u="none">
                  <a:solidFill>
                    <a:schemeClr val="lt1"/>
                  </a:solidFill>
                  <a:latin typeface="Times New Roman"/>
                  <a:ea typeface="Times New Roman"/>
                  <a:cs typeface="Times New Roman"/>
                  <a:sym typeface="Times New Roman"/>
                </a:endParaRPr>
              </a:p>
            </p:txBody>
          </p:sp>
          <p:sp>
            <p:nvSpPr>
              <p:cNvPr id="206" name="Google Shape;206;p31"/>
              <p:cNvSpPr/>
              <p:nvPr/>
            </p:nvSpPr>
            <p:spPr>
              <a:xfrm>
                <a:off x="2461" y="2499"/>
                <a:ext cx="0" cy="0"/>
              </a:xfrm>
              <a:prstGeom prst="ellipse">
                <a:avLst/>
              </a:prstGeom>
              <a:solidFill>
                <a:schemeClr val="accent1"/>
              </a:solidFill>
              <a:ln w="9525"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sz="2400" b="0" i="0" u="none">
                  <a:solidFill>
                    <a:schemeClr val="lt1"/>
                  </a:solidFill>
                  <a:latin typeface="Times New Roman"/>
                  <a:ea typeface="Times New Roman"/>
                  <a:cs typeface="Times New Roman"/>
                  <a:sym typeface="Times New Roman"/>
                </a:endParaRPr>
              </a:p>
            </p:txBody>
          </p:sp>
          <p:sp>
            <p:nvSpPr>
              <p:cNvPr id="207" name="Google Shape;207;p31"/>
              <p:cNvSpPr/>
              <p:nvPr/>
            </p:nvSpPr>
            <p:spPr>
              <a:xfrm>
                <a:off x="2738" y="2654"/>
                <a:ext cx="0" cy="0"/>
              </a:xfrm>
              <a:prstGeom prst="ellipse">
                <a:avLst/>
              </a:prstGeom>
              <a:solidFill>
                <a:schemeClr val="accent1"/>
              </a:solidFill>
              <a:ln w="9525"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sz="2400" b="0" i="0" u="none">
                  <a:solidFill>
                    <a:schemeClr val="lt1"/>
                  </a:solidFill>
                  <a:latin typeface="Times New Roman"/>
                  <a:ea typeface="Times New Roman"/>
                  <a:cs typeface="Times New Roman"/>
                  <a:sym typeface="Times New Roman"/>
                </a:endParaRPr>
              </a:p>
            </p:txBody>
          </p:sp>
          <p:sp>
            <p:nvSpPr>
              <p:cNvPr id="208" name="Google Shape;208;p31"/>
              <p:cNvSpPr/>
              <p:nvPr/>
            </p:nvSpPr>
            <p:spPr>
              <a:xfrm>
                <a:off x="2615" y="2608"/>
                <a:ext cx="0" cy="0"/>
              </a:xfrm>
              <a:prstGeom prst="ellipse">
                <a:avLst/>
              </a:prstGeom>
              <a:solidFill>
                <a:schemeClr val="accent1"/>
              </a:solidFill>
              <a:ln w="9525"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sz="2400" b="0" i="0" u="none">
                  <a:solidFill>
                    <a:schemeClr val="lt1"/>
                  </a:solidFill>
                  <a:latin typeface="Times New Roman"/>
                  <a:ea typeface="Times New Roman"/>
                  <a:cs typeface="Times New Roman"/>
                  <a:sym typeface="Times New Roman"/>
                </a:endParaRPr>
              </a:p>
            </p:txBody>
          </p:sp>
          <p:sp>
            <p:nvSpPr>
              <p:cNvPr id="209" name="Google Shape;209;p31"/>
              <p:cNvSpPr/>
              <p:nvPr/>
            </p:nvSpPr>
            <p:spPr>
              <a:xfrm>
                <a:off x="2605" y="2499"/>
                <a:ext cx="0" cy="0"/>
              </a:xfrm>
              <a:prstGeom prst="ellipse">
                <a:avLst/>
              </a:prstGeom>
              <a:solidFill>
                <a:schemeClr val="accent1"/>
              </a:solidFill>
              <a:ln w="9525"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sz="2400" b="0" i="0" u="none">
                  <a:solidFill>
                    <a:schemeClr val="lt1"/>
                  </a:solidFill>
                  <a:latin typeface="Times New Roman"/>
                  <a:ea typeface="Times New Roman"/>
                  <a:cs typeface="Times New Roman"/>
                  <a:sym typeface="Times New Roman"/>
                </a:endParaRPr>
              </a:p>
            </p:txBody>
          </p:sp>
          <p:sp>
            <p:nvSpPr>
              <p:cNvPr id="210" name="Google Shape;210;p31"/>
              <p:cNvSpPr/>
              <p:nvPr/>
            </p:nvSpPr>
            <p:spPr>
              <a:xfrm>
                <a:off x="3020" y="2587"/>
                <a:ext cx="0" cy="0"/>
              </a:xfrm>
              <a:prstGeom prst="ellipse">
                <a:avLst/>
              </a:prstGeom>
              <a:solidFill>
                <a:schemeClr val="accent1"/>
              </a:solidFill>
              <a:ln w="9525"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sz="2400" b="0" i="0" u="none">
                  <a:solidFill>
                    <a:schemeClr val="lt1"/>
                  </a:solidFill>
                  <a:latin typeface="Times New Roman"/>
                  <a:ea typeface="Times New Roman"/>
                  <a:cs typeface="Times New Roman"/>
                  <a:sym typeface="Times New Roman"/>
                </a:endParaRPr>
              </a:p>
            </p:txBody>
          </p:sp>
          <p:sp>
            <p:nvSpPr>
              <p:cNvPr id="211" name="Google Shape;211;p31"/>
              <p:cNvSpPr/>
              <p:nvPr/>
            </p:nvSpPr>
            <p:spPr>
              <a:xfrm>
                <a:off x="2866" y="2540"/>
                <a:ext cx="0" cy="0"/>
              </a:xfrm>
              <a:prstGeom prst="ellipse">
                <a:avLst/>
              </a:prstGeom>
              <a:solidFill>
                <a:schemeClr val="accent1"/>
              </a:solidFill>
              <a:ln w="9525"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sz="2400" b="0" i="0" u="none">
                  <a:solidFill>
                    <a:schemeClr val="lt1"/>
                  </a:solidFill>
                  <a:latin typeface="Times New Roman"/>
                  <a:ea typeface="Times New Roman"/>
                  <a:cs typeface="Times New Roman"/>
                  <a:sym typeface="Times New Roman"/>
                </a:endParaRPr>
              </a:p>
            </p:txBody>
          </p:sp>
          <p:sp>
            <p:nvSpPr>
              <p:cNvPr id="212" name="Google Shape;212;p31"/>
              <p:cNvSpPr/>
              <p:nvPr/>
            </p:nvSpPr>
            <p:spPr>
              <a:xfrm>
                <a:off x="2893" y="2749"/>
                <a:ext cx="0" cy="0"/>
              </a:xfrm>
              <a:prstGeom prst="ellipse">
                <a:avLst/>
              </a:prstGeom>
              <a:solidFill>
                <a:schemeClr val="accent1"/>
              </a:solidFill>
              <a:ln w="9525"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sz="2400" b="0" i="0" u="none">
                  <a:solidFill>
                    <a:schemeClr val="lt1"/>
                  </a:solidFill>
                  <a:latin typeface="Times New Roman"/>
                  <a:ea typeface="Times New Roman"/>
                  <a:cs typeface="Times New Roman"/>
                  <a:sym typeface="Times New Roman"/>
                </a:endParaRPr>
              </a:p>
            </p:txBody>
          </p:sp>
          <p:sp>
            <p:nvSpPr>
              <p:cNvPr id="213" name="Google Shape;213;p31"/>
              <p:cNvSpPr/>
              <p:nvPr/>
            </p:nvSpPr>
            <p:spPr>
              <a:xfrm>
                <a:off x="2793" y="2718"/>
                <a:ext cx="0" cy="0"/>
              </a:xfrm>
              <a:prstGeom prst="ellipse">
                <a:avLst/>
              </a:prstGeom>
              <a:solidFill>
                <a:schemeClr val="accent1"/>
              </a:solidFill>
              <a:ln w="9525"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sz="2400" b="0" i="0" u="none">
                  <a:solidFill>
                    <a:schemeClr val="lt1"/>
                  </a:solidFill>
                  <a:latin typeface="Times New Roman"/>
                  <a:ea typeface="Times New Roman"/>
                  <a:cs typeface="Times New Roman"/>
                  <a:sym typeface="Times New Roman"/>
                </a:endParaRPr>
              </a:p>
            </p:txBody>
          </p:sp>
          <p:sp>
            <p:nvSpPr>
              <p:cNvPr id="214" name="Google Shape;214;p31"/>
              <p:cNvSpPr/>
              <p:nvPr/>
            </p:nvSpPr>
            <p:spPr>
              <a:xfrm>
                <a:off x="2836" y="2426"/>
                <a:ext cx="0" cy="0"/>
              </a:xfrm>
              <a:prstGeom prst="ellipse">
                <a:avLst/>
              </a:prstGeom>
              <a:solidFill>
                <a:schemeClr val="accent1"/>
              </a:solidFill>
              <a:ln w="9525"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sz="2400" b="0" i="0" u="none">
                  <a:solidFill>
                    <a:schemeClr val="lt1"/>
                  </a:solidFill>
                  <a:latin typeface="Times New Roman"/>
                  <a:ea typeface="Times New Roman"/>
                  <a:cs typeface="Times New Roman"/>
                  <a:sym typeface="Times New Roman"/>
                </a:endParaRPr>
              </a:p>
            </p:txBody>
          </p:sp>
          <p:sp>
            <p:nvSpPr>
              <p:cNvPr id="215" name="Google Shape;215;p31"/>
              <p:cNvSpPr/>
              <p:nvPr/>
            </p:nvSpPr>
            <p:spPr>
              <a:xfrm>
                <a:off x="2696" y="2423"/>
                <a:ext cx="0" cy="0"/>
              </a:xfrm>
              <a:prstGeom prst="ellipse">
                <a:avLst/>
              </a:prstGeom>
              <a:solidFill>
                <a:schemeClr val="accent1"/>
              </a:solidFill>
              <a:ln w="9525"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sz="2400" b="0" i="0" u="none">
                  <a:solidFill>
                    <a:schemeClr val="lt1"/>
                  </a:solidFill>
                  <a:latin typeface="Times New Roman"/>
                  <a:ea typeface="Times New Roman"/>
                  <a:cs typeface="Times New Roman"/>
                  <a:sym typeface="Times New Roman"/>
                </a:endParaRPr>
              </a:p>
            </p:txBody>
          </p:sp>
          <p:sp>
            <p:nvSpPr>
              <p:cNvPr id="216" name="Google Shape;216;p31"/>
              <p:cNvSpPr/>
              <p:nvPr/>
            </p:nvSpPr>
            <p:spPr>
              <a:xfrm>
                <a:off x="2625" y="2322"/>
                <a:ext cx="0" cy="0"/>
              </a:xfrm>
              <a:prstGeom prst="ellipse">
                <a:avLst/>
              </a:prstGeom>
              <a:solidFill>
                <a:schemeClr val="accent1"/>
              </a:solidFill>
              <a:ln w="9525"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sz="2400" b="0" i="0" u="none">
                  <a:solidFill>
                    <a:schemeClr val="lt1"/>
                  </a:solidFill>
                  <a:latin typeface="Times New Roman"/>
                  <a:ea typeface="Times New Roman"/>
                  <a:cs typeface="Times New Roman"/>
                  <a:sym typeface="Times New Roman"/>
                </a:endParaRPr>
              </a:p>
            </p:txBody>
          </p:sp>
          <p:sp>
            <p:nvSpPr>
              <p:cNvPr id="217" name="Google Shape;217;p31"/>
              <p:cNvSpPr/>
              <p:nvPr/>
            </p:nvSpPr>
            <p:spPr>
              <a:xfrm>
                <a:off x="2964" y="2487"/>
                <a:ext cx="0" cy="0"/>
              </a:xfrm>
              <a:prstGeom prst="ellipse">
                <a:avLst/>
              </a:prstGeom>
              <a:solidFill>
                <a:schemeClr val="accent1"/>
              </a:solidFill>
              <a:ln w="9525"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sz="2400" b="0" i="0" u="none">
                  <a:solidFill>
                    <a:schemeClr val="lt1"/>
                  </a:solidFill>
                  <a:latin typeface="Times New Roman"/>
                  <a:ea typeface="Times New Roman"/>
                  <a:cs typeface="Times New Roman"/>
                  <a:sym typeface="Times New Roman"/>
                </a:endParaRPr>
              </a:p>
            </p:txBody>
          </p:sp>
          <p:sp>
            <p:nvSpPr>
              <p:cNvPr id="218" name="Google Shape;218;p31"/>
              <p:cNvSpPr/>
              <p:nvPr/>
            </p:nvSpPr>
            <p:spPr>
              <a:xfrm>
                <a:off x="3098" y="2491"/>
                <a:ext cx="0" cy="0"/>
              </a:xfrm>
              <a:prstGeom prst="ellipse">
                <a:avLst/>
              </a:prstGeom>
              <a:solidFill>
                <a:schemeClr val="accent1"/>
              </a:solidFill>
              <a:ln w="9525"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sz="2400" b="0" i="0" u="none">
                  <a:solidFill>
                    <a:schemeClr val="lt1"/>
                  </a:solidFill>
                  <a:latin typeface="Times New Roman"/>
                  <a:ea typeface="Times New Roman"/>
                  <a:cs typeface="Times New Roman"/>
                  <a:sym typeface="Times New Roman"/>
                </a:endParaRPr>
              </a:p>
            </p:txBody>
          </p:sp>
          <p:sp>
            <p:nvSpPr>
              <p:cNvPr id="219" name="Google Shape;219;p31"/>
              <p:cNvSpPr/>
              <p:nvPr/>
            </p:nvSpPr>
            <p:spPr>
              <a:xfrm>
                <a:off x="2754" y="2338"/>
                <a:ext cx="0" cy="0"/>
              </a:xfrm>
              <a:prstGeom prst="ellipse">
                <a:avLst/>
              </a:prstGeom>
              <a:solidFill>
                <a:schemeClr val="lt1"/>
              </a:solidFill>
              <a:ln w="9525"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sz="2400" b="0" i="0" u="none">
                  <a:solidFill>
                    <a:schemeClr val="lt1"/>
                  </a:solidFill>
                  <a:latin typeface="Times New Roman"/>
                  <a:ea typeface="Times New Roman"/>
                  <a:cs typeface="Times New Roman"/>
                  <a:sym typeface="Times New Roman"/>
                </a:endParaRPr>
              </a:p>
            </p:txBody>
          </p:sp>
          <p:sp>
            <p:nvSpPr>
              <p:cNvPr id="220" name="Google Shape;220;p31"/>
              <p:cNvSpPr/>
              <p:nvPr/>
            </p:nvSpPr>
            <p:spPr>
              <a:xfrm>
                <a:off x="2501" y="2381"/>
                <a:ext cx="0" cy="0"/>
              </a:xfrm>
              <a:prstGeom prst="ellipse">
                <a:avLst/>
              </a:prstGeom>
              <a:solidFill>
                <a:schemeClr val="lt1"/>
              </a:solidFill>
              <a:ln w="9525"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sz="2400" b="0" i="0" u="none">
                  <a:solidFill>
                    <a:schemeClr val="lt1"/>
                  </a:solidFill>
                  <a:latin typeface="Times New Roman"/>
                  <a:ea typeface="Times New Roman"/>
                  <a:cs typeface="Times New Roman"/>
                  <a:sym typeface="Times New Roman"/>
                </a:endParaRPr>
              </a:p>
            </p:txBody>
          </p:sp>
          <p:sp>
            <p:nvSpPr>
              <p:cNvPr id="221" name="Google Shape;221;p31"/>
              <p:cNvSpPr/>
              <p:nvPr/>
            </p:nvSpPr>
            <p:spPr>
              <a:xfrm>
                <a:off x="2525" y="2580"/>
                <a:ext cx="0" cy="0"/>
              </a:xfrm>
              <a:prstGeom prst="ellipse">
                <a:avLst/>
              </a:prstGeom>
              <a:solidFill>
                <a:schemeClr val="lt1"/>
              </a:solidFill>
              <a:ln w="9525"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sz="2400" b="0" i="0" u="none">
                  <a:solidFill>
                    <a:schemeClr val="lt1"/>
                  </a:solidFill>
                  <a:latin typeface="Times New Roman"/>
                  <a:ea typeface="Times New Roman"/>
                  <a:cs typeface="Times New Roman"/>
                  <a:sym typeface="Times New Roman"/>
                </a:endParaRPr>
              </a:p>
            </p:txBody>
          </p:sp>
          <p:sp>
            <p:nvSpPr>
              <p:cNvPr id="222" name="Google Shape;222;p31"/>
              <p:cNvSpPr/>
              <p:nvPr/>
            </p:nvSpPr>
            <p:spPr>
              <a:xfrm>
                <a:off x="3020" y="2406"/>
                <a:ext cx="0" cy="0"/>
              </a:xfrm>
              <a:prstGeom prst="ellipse">
                <a:avLst/>
              </a:prstGeom>
              <a:solidFill>
                <a:schemeClr val="lt1"/>
              </a:solidFill>
              <a:ln w="9525"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sz="2400" b="0" i="0" u="none">
                  <a:solidFill>
                    <a:schemeClr val="lt1"/>
                  </a:solidFill>
                  <a:latin typeface="Times New Roman"/>
                  <a:ea typeface="Times New Roman"/>
                  <a:cs typeface="Times New Roman"/>
                  <a:sym typeface="Times New Roman"/>
                </a:endParaRPr>
              </a:p>
            </p:txBody>
          </p:sp>
          <p:sp>
            <p:nvSpPr>
              <p:cNvPr id="223" name="Google Shape;223;p31"/>
              <p:cNvSpPr/>
              <p:nvPr/>
            </p:nvSpPr>
            <p:spPr>
              <a:xfrm>
                <a:off x="2917" y="2351"/>
                <a:ext cx="0" cy="0"/>
              </a:xfrm>
              <a:prstGeom prst="ellipse">
                <a:avLst/>
              </a:prstGeom>
              <a:solidFill>
                <a:schemeClr val="lt1"/>
              </a:solidFill>
              <a:ln w="9525"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sz="2400" b="0" i="0" u="none">
                  <a:solidFill>
                    <a:schemeClr val="lt1"/>
                  </a:solidFill>
                  <a:latin typeface="Times New Roman"/>
                  <a:ea typeface="Times New Roman"/>
                  <a:cs typeface="Times New Roman"/>
                  <a:sym typeface="Times New Roman"/>
                </a:endParaRPr>
              </a:p>
            </p:txBody>
          </p:sp>
          <p:sp>
            <p:nvSpPr>
              <p:cNvPr id="224" name="Google Shape;224;p31"/>
              <p:cNvSpPr/>
              <p:nvPr/>
            </p:nvSpPr>
            <p:spPr>
              <a:xfrm>
                <a:off x="2650" y="2717"/>
                <a:ext cx="0" cy="0"/>
              </a:xfrm>
              <a:prstGeom prst="ellipse">
                <a:avLst/>
              </a:prstGeom>
              <a:solidFill>
                <a:schemeClr val="lt1"/>
              </a:solidFill>
              <a:ln w="9525"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sz="2400" b="0" i="0" u="none">
                  <a:solidFill>
                    <a:schemeClr val="lt1"/>
                  </a:solidFill>
                  <a:latin typeface="Times New Roman"/>
                  <a:ea typeface="Times New Roman"/>
                  <a:cs typeface="Times New Roman"/>
                  <a:sym typeface="Times New Roman"/>
                </a:endParaRPr>
              </a:p>
            </p:txBody>
          </p:sp>
          <p:sp>
            <p:nvSpPr>
              <p:cNvPr id="225" name="Google Shape;225;p31"/>
              <p:cNvSpPr/>
              <p:nvPr/>
            </p:nvSpPr>
            <p:spPr>
              <a:xfrm>
                <a:off x="2882" y="2634"/>
                <a:ext cx="0" cy="0"/>
              </a:xfrm>
              <a:prstGeom prst="ellipse">
                <a:avLst/>
              </a:prstGeom>
              <a:solidFill>
                <a:schemeClr val="lt1"/>
              </a:solidFill>
              <a:ln w="9525"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sz="2400" b="0" i="0" u="none">
                  <a:solidFill>
                    <a:schemeClr val="lt1"/>
                  </a:solidFill>
                  <a:latin typeface="Times New Roman"/>
                  <a:ea typeface="Times New Roman"/>
                  <a:cs typeface="Times New Roman"/>
                  <a:sym typeface="Times New Roman"/>
                </a:endParaRPr>
              </a:p>
            </p:txBody>
          </p:sp>
          <p:sp>
            <p:nvSpPr>
              <p:cNvPr id="226" name="Google Shape;226;p31"/>
              <p:cNvSpPr/>
              <p:nvPr/>
            </p:nvSpPr>
            <p:spPr>
              <a:xfrm>
                <a:off x="2978" y="2684"/>
                <a:ext cx="0" cy="0"/>
              </a:xfrm>
              <a:prstGeom prst="ellipse">
                <a:avLst/>
              </a:prstGeom>
              <a:solidFill>
                <a:schemeClr val="lt1"/>
              </a:solidFill>
              <a:ln w="9525"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sz="2400" b="0" i="0" u="none">
                  <a:solidFill>
                    <a:schemeClr val="lt1"/>
                  </a:solidFill>
                  <a:latin typeface="Times New Roman"/>
                  <a:ea typeface="Times New Roman"/>
                  <a:cs typeface="Times New Roman"/>
                  <a:sym typeface="Times New Roman"/>
                </a:endParaRPr>
              </a:p>
            </p:txBody>
          </p:sp>
          <p:sp>
            <p:nvSpPr>
              <p:cNvPr id="227" name="Google Shape;227;p31"/>
              <p:cNvSpPr/>
              <p:nvPr/>
            </p:nvSpPr>
            <p:spPr>
              <a:xfrm>
                <a:off x="2741" y="2530"/>
                <a:ext cx="0" cy="0"/>
              </a:xfrm>
              <a:prstGeom prst="ellipse">
                <a:avLst/>
              </a:prstGeom>
              <a:solidFill>
                <a:schemeClr val="lt1"/>
              </a:solidFill>
              <a:ln w="9525"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sz="2400" b="0" i="0" u="none">
                  <a:solidFill>
                    <a:schemeClr val="lt1"/>
                  </a:solidFill>
                  <a:latin typeface="Times New Roman"/>
                  <a:ea typeface="Times New Roman"/>
                  <a:cs typeface="Times New Roman"/>
                  <a:sym typeface="Times New Roman"/>
                </a:endParaRPr>
              </a:p>
            </p:txBody>
          </p:sp>
        </p:grpSp>
        <p:grpSp>
          <p:nvGrpSpPr>
            <p:cNvPr id="228" name="Google Shape;228;p31"/>
            <p:cNvGrpSpPr/>
            <p:nvPr/>
          </p:nvGrpSpPr>
          <p:grpSpPr>
            <a:xfrm>
              <a:off x="2009" y="2595"/>
              <a:ext cx="637" cy="513"/>
              <a:chOff x="2461" y="2236"/>
              <a:chExt cx="637" cy="513"/>
            </a:xfrm>
          </p:grpSpPr>
          <p:sp>
            <p:nvSpPr>
              <p:cNvPr id="229" name="Google Shape;229;p31"/>
              <p:cNvSpPr/>
              <p:nvPr/>
            </p:nvSpPr>
            <p:spPr>
              <a:xfrm>
                <a:off x="2714" y="2236"/>
                <a:ext cx="0" cy="0"/>
              </a:xfrm>
              <a:prstGeom prst="ellipse">
                <a:avLst/>
              </a:prstGeom>
              <a:solidFill>
                <a:schemeClr val="accent1"/>
              </a:solidFill>
              <a:ln w="9525"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sz="2400" b="0" i="0" u="none">
                  <a:solidFill>
                    <a:schemeClr val="lt1"/>
                  </a:solidFill>
                  <a:latin typeface="Times New Roman"/>
                  <a:ea typeface="Times New Roman"/>
                  <a:cs typeface="Times New Roman"/>
                  <a:sym typeface="Times New Roman"/>
                </a:endParaRPr>
              </a:p>
            </p:txBody>
          </p:sp>
          <p:sp>
            <p:nvSpPr>
              <p:cNvPr id="230" name="Google Shape;230;p31"/>
              <p:cNvSpPr/>
              <p:nvPr/>
            </p:nvSpPr>
            <p:spPr>
              <a:xfrm>
                <a:off x="2461" y="2499"/>
                <a:ext cx="0" cy="0"/>
              </a:xfrm>
              <a:prstGeom prst="ellipse">
                <a:avLst/>
              </a:prstGeom>
              <a:solidFill>
                <a:schemeClr val="accent1"/>
              </a:solidFill>
              <a:ln w="9525"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sz="2400" b="0" i="0" u="none">
                  <a:solidFill>
                    <a:schemeClr val="lt1"/>
                  </a:solidFill>
                  <a:latin typeface="Times New Roman"/>
                  <a:ea typeface="Times New Roman"/>
                  <a:cs typeface="Times New Roman"/>
                  <a:sym typeface="Times New Roman"/>
                </a:endParaRPr>
              </a:p>
            </p:txBody>
          </p:sp>
          <p:sp>
            <p:nvSpPr>
              <p:cNvPr id="231" name="Google Shape;231;p31"/>
              <p:cNvSpPr/>
              <p:nvPr/>
            </p:nvSpPr>
            <p:spPr>
              <a:xfrm>
                <a:off x="2738" y="2654"/>
                <a:ext cx="0" cy="0"/>
              </a:xfrm>
              <a:prstGeom prst="ellipse">
                <a:avLst/>
              </a:prstGeom>
              <a:solidFill>
                <a:schemeClr val="accent1"/>
              </a:solidFill>
              <a:ln w="9525"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sz="2400" b="0" i="0" u="none">
                  <a:solidFill>
                    <a:schemeClr val="lt1"/>
                  </a:solidFill>
                  <a:latin typeface="Times New Roman"/>
                  <a:ea typeface="Times New Roman"/>
                  <a:cs typeface="Times New Roman"/>
                  <a:sym typeface="Times New Roman"/>
                </a:endParaRPr>
              </a:p>
            </p:txBody>
          </p:sp>
          <p:sp>
            <p:nvSpPr>
              <p:cNvPr id="232" name="Google Shape;232;p31"/>
              <p:cNvSpPr/>
              <p:nvPr/>
            </p:nvSpPr>
            <p:spPr>
              <a:xfrm>
                <a:off x="2615" y="2608"/>
                <a:ext cx="0" cy="0"/>
              </a:xfrm>
              <a:prstGeom prst="ellipse">
                <a:avLst/>
              </a:prstGeom>
              <a:solidFill>
                <a:schemeClr val="accent1"/>
              </a:solidFill>
              <a:ln w="9525"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sz="2400" b="0" i="0" u="none">
                  <a:solidFill>
                    <a:schemeClr val="lt1"/>
                  </a:solidFill>
                  <a:latin typeface="Times New Roman"/>
                  <a:ea typeface="Times New Roman"/>
                  <a:cs typeface="Times New Roman"/>
                  <a:sym typeface="Times New Roman"/>
                </a:endParaRPr>
              </a:p>
            </p:txBody>
          </p:sp>
          <p:sp>
            <p:nvSpPr>
              <p:cNvPr id="233" name="Google Shape;233;p31"/>
              <p:cNvSpPr/>
              <p:nvPr/>
            </p:nvSpPr>
            <p:spPr>
              <a:xfrm>
                <a:off x="2605" y="2499"/>
                <a:ext cx="0" cy="0"/>
              </a:xfrm>
              <a:prstGeom prst="ellipse">
                <a:avLst/>
              </a:prstGeom>
              <a:solidFill>
                <a:schemeClr val="accent1"/>
              </a:solidFill>
              <a:ln w="9525"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sz="2400" b="0" i="0" u="none">
                  <a:solidFill>
                    <a:schemeClr val="lt1"/>
                  </a:solidFill>
                  <a:latin typeface="Times New Roman"/>
                  <a:ea typeface="Times New Roman"/>
                  <a:cs typeface="Times New Roman"/>
                  <a:sym typeface="Times New Roman"/>
                </a:endParaRPr>
              </a:p>
            </p:txBody>
          </p:sp>
          <p:sp>
            <p:nvSpPr>
              <p:cNvPr id="234" name="Google Shape;234;p31"/>
              <p:cNvSpPr/>
              <p:nvPr/>
            </p:nvSpPr>
            <p:spPr>
              <a:xfrm>
                <a:off x="3020" y="2587"/>
                <a:ext cx="0" cy="0"/>
              </a:xfrm>
              <a:prstGeom prst="ellipse">
                <a:avLst/>
              </a:prstGeom>
              <a:solidFill>
                <a:schemeClr val="accent1"/>
              </a:solidFill>
              <a:ln w="9525"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sz="2400" b="0" i="0" u="none">
                  <a:solidFill>
                    <a:schemeClr val="lt1"/>
                  </a:solidFill>
                  <a:latin typeface="Times New Roman"/>
                  <a:ea typeface="Times New Roman"/>
                  <a:cs typeface="Times New Roman"/>
                  <a:sym typeface="Times New Roman"/>
                </a:endParaRPr>
              </a:p>
            </p:txBody>
          </p:sp>
          <p:sp>
            <p:nvSpPr>
              <p:cNvPr id="235" name="Google Shape;235;p31"/>
              <p:cNvSpPr/>
              <p:nvPr/>
            </p:nvSpPr>
            <p:spPr>
              <a:xfrm>
                <a:off x="2866" y="2540"/>
                <a:ext cx="0" cy="0"/>
              </a:xfrm>
              <a:prstGeom prst="ellipse">
                <a:avLst/>
              </a:prstGeom>
              <a:solidFill>
                <a:schemeClr val="accent1"/>
              </a:solidFill>
              <a:ln w="9525"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sz="2400" b="0" i="0" u="none">
                  <a:solidFill>
                    <a:schemeClr val="lt1"/>
                  </a:solidFill>
                  <a:latin typeface="Times New Roman"/>
                  <a:ea typeface="Times New Roman"/>
                  <a:cs typeface="Times New Roman"/>
                  <a:sym typeface="Times New Roman"/>
                </a:endParaRPr>
              </a:p>
            </p:txBody>
          </p:sp>
          <p:sp>
            <p:nvSpPr>
              <p:cNvPr id="236" name="Google Shape;236;p31"/>
              <p:cNvSpPr/>
              <p:nvPr/>
            </p:nvSpPr>
            <p:spPr>
              <a:xfrm>
                <a:off x="2893" y="2749"/>
                <a:ext cx="0" cy="0"/>
              </a:xfrm>
              <a:prstGeom prst="ellipse">
                <a:avLst/>
              </a:prstGeom>
              <a:solidFill>
                <a:schemeClr val="accent1"/>
              </a:solidFill>
              <a:ln w="9525"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sz="2400" b="0" i="0" u="none">
                  <a:solidFill>
                    <a:schemeClr val="lt1"/>
                  </a:solidFill>
                  <a:latin typeface="Times New Roman"/>
                  <a:ea typeface="Times New Roman"/>
                  <a:cs typeface="Times New Roman"/>
                  <a:sym typeface="Times New Roman"/>
                </a:endParaRPr>
              </a:p>
            </p:txBody>
          </p:sp>
          <p:sp>
            <p:nvSpPr>
              <p:cNvPr id="237" name="Google Shape;237;p31"/>
              <p:cNvSpPr/>
              <p:nvPr/>
            </p:nvSpPr>
            <p:spPr>
              <a:xfrm>
                <a:off x="2793" y="2718"/>
                <a:ext cx="0" cy="0"/>
              </a:xfrm>
              <a:prstGeom prst="ellipse">
                <a:avLst/>
              </a:prstGeom>
              <a:solidFill>
                <a:schemeClr val="accent1"/>
              </a:solidFill>
              <a:ln w="9525"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sz="2400" b="0" i="0" u="none">
                  <a:solidFill>
                    <a:schemeClr val="lt1"/>
                  </a:solidFill>
                  <a:latin typeface="Times New Roman"/>
                  <a:ea typeface="Times New Roman"/>
                  <a:cs typeface="Times New Roman"/>
                  <a:sym typeface="Times New Roman"/>
                </a:endParaRPr>
              </a:p>
            </p:txBody>
          </p:sp>
          <p:sp>
            <p:nvSpPr>
              <p:cNvPr id="238" name="Google Shape;238;p31"/>
              <p:cNvSpPr/>
              <p:nvPr/>
            </p:nvSpPr>
            <p:spPr>
              <a:xfrm>
                <a:off x="2836" y="2426"/>
                <a:ext cx="0" cy="0"/>
              </a:xfrm>
              <a:prstGeom prst="ellipse">
                <a:avLst/>
              </a:prstGeom>
              <a:solidFill>
                <a:schemeClr val="accent1"/>
              </a:solidFill>
              <a:ln w="9525"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sz="2400" b="0" i="0" u="none">
                  <a:solidFill>
                    <a:schemeClr val="lt1"/>
                  </a:solidFill>
                  <a:latin typeface="Times New Roman"/>
                  <a:ea typeface="Times New Roman"/>
                  <a:cs typeface="Times New Roman"/>
                  <a:sym typeface="Times New Roman"/>
                </a:endParaRPr>
              </a:p>
            </p:txBody>
          </p:sp>
          <p:sp>
            <p:nvSpPr>
              <p:cNvPr id="239" name="Google Shape;239;p31"/>
              <p:cNvSpPr/>
              <p:nvPr/>
            </p:nvSpPr>
            <p:spPr>
              <a:xfrm>
                <a:off x="2696" y="2423"/>
                <a:ext cx="0" cy="0"/>
              </a:xfrm>
              <a:prstGeom prst="ellipse">
                <a:avLst/>
              </a:prstGeom>
              <a:solidFill>
                <a:schemeClr val="accent1"/>
              </a:solidFill>
              <a:ln w="9525"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sz="2400" b="0" i="0" u="none">
                  <a:solidFill>
                    <a:schemeClr val="lt1"/>
                  </a:solidFill>
                  <a:latin typeface="Times New Roman"/>
                  <a:ea typeface="Times New Roman"/>
                  <a:cs typeface="Times New Roman"/>
                  <a:sym typeface="Times New Roman"/>
                </a:endParaRPr>
              </a:p>
            </p:txBody>
          </p:sp>
          <p:sp>
            <p:nvSpPr>
              <p:cNvPr id="240" name="Google Shape;240;p31"/>
              <p:cNvSpPr/>
              <p:nvPr/>
            </p:nvSpPr>
            <p:spPr>
              <a:xfrm>
                <a:off x="2625" y="2322"/>
                <a:ext cx="0" cy="0"/>
              </a:xfrm>
              <a:prstGeom prst="ellipse">
                <a:avLst/>
              </a:prstGeom>
              <a:solidFill>
                <a:schemeClr val="accent1"/>
              </a:solidFill>
              <a:ln w="9525"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sz="2400" b="0" i="0" u="none">
                  <a:solidFill>
                    <a:schemeClr val="lt1"/>
                  </a:solidFill>
                  <a:latin typeface="Times New Roman"/>
                  <a:ea typeface="Times New Roman"/>
                  <a:cs typeface="Times New Roman"/>
                  <a:sym typeface="Times New Roman"/>
                </a:endParaRPr>
              </a:p>
            </p:txBody>
          </p:sp>
          <p:sp>
            <p:nvSpPr>
              <p:cNvPr id="241" name="Google Shape;241;p31"/>
              <p:cNvSpPr/>
              <p:nvPr/>
            </p:nvSpPr>
            <p:spPr>
              <a:xfrm>
                <a:off x="2964" y="2487"/>
                <a:ext cx="0" cy="0"/>
              </a:xfrm>
              <a:prstGeom prst="ellipse">
                <a:avLst/>
              </a:prstGeom>
              <a:solidFill>
                <a:schemeClr val="accent1"/>
              </a:solidFill>
              <a:ln w="9525"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sz="2400" b="0" i="0" u="none">
                  <a:solidFill>
                    <a:schemeClr val="lt1"/>
                  </a:solidFill>
                  <a:latin typeface="Times New Roman"/>
                  <a:ea typeface="Times New Roman"/>
                  <a:cs typeface="Times New Roman"/>
                  <a:sym typeface="Times New Roman"/>
                </a:endParaRPr>
              </a:p>
            </p:txBody>
          </p:sp>
          <p:sp>
            <p:nvSpPr>
              <p:cNvPr id="242" name="Google Shape;242;p31"/>
              <p:cNvSpPr/>
              <p:nvPr/>
            </p:nvSpPr>
            <p:spPr>
              <a:xfrm>
                <a:off x="3098" y="2491"/>
                <a:ext cx="0" cy="0"/>
              </a:xfrm>
              <a:prstGeom prst="ellipse">
                <a:avLst/>
              </a:prstGeom>
              <a:solidFill>
                <a:schemeClr val="accent1"/>
              </a:solidFill>
              <a:ln w="9525"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sz="2400" b="0" i="0" u="none">
                  <a:solidFill>
                    <a:schemeClr val="lt1"/>
                  </a:solidFill>
                  <a:latin typeface="Times New Roman"/>
                  <a:ea typeface="Times New Roman"/>
                  <a:cs typeface="Times New Roman"/>
                  <a:sym typeface="Times New Roman"/>
                </a:endParaRPr>
              </a:p>
            </p:txBody>
          </p:sp>
          <p:sp>
            <p:nvSpPr>
              <p:cNvPr id="243" name="Google Shape;243;p31"/>
              <p:cNvSpPr/>
              <p:nvPr/>
            </p:nvSpPr>
            <p:spPr>
              <a:xfrm>
                <a:off x="2754" y="2338"/>
                <a:ext cx="0" cy="0"/>
              </a:xfrm>
              <a:prstGeom prst="ellipse">
                <a:avLst/>
              </a:prstGeom>
              <a:solidFill>
                <a:schemeClr val="lt1"/>
              </a:solidFill>
              <a:ln w="9525"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sz="2400" b="0" i="0" u="none">
                  <a:solidFill>
                    <a:schemeClr val="lt1"/>
                  </a:solidFill>
                  <a:latin typeface="Times New Roman"/>
                  <a:ea typeface="Times New Roman"/>
                  <a:cs typeface="Times New Roman"/>
                  <a:sym typeface="Times New Roman"/>
                </a:endParaRPr>
              </a:p>
            </p:txBody>
          </p:sp>
          <p:sp>
            <p:nvSpPr>
              <p:cNvPr id="244" name="Google Shape;244;p31"/>
              <p:cNvSpPr/>
              <p:nvPr/>
            </p:nvSpPr>
            <p:spPr>
              <a:xfrm>
                <a:off x="2501" y="2381"/>
                <a:ext cx="0" cy="0"/>
              </a:xfrm>
              <a:prstGeom prst="ellipse">
                <a:avLst/>
              </a:prstGeom>
              <a:solidFill>
                <a:schemeClr val="lt1"/>
              </a:solidFill>
              <a:ln w="9525"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sz="2400" b="0" i="0" u="none">
                  <a:solidFill>
                    <a:schemeClr val="lt1"/>
                  </a:solidFill>
                  <a:latin typeface="Times New Roman"/>
                  <a:ea typeface="Times New Roman"/>
                  <a:cs typeface="Times New Roman"/>
                  <a:sym typeface="Times New Roman"/>
                </a:endParaRPr>
              </a:p>
            </p:txBody>
          </p:sp>
          <p:sp>
            <p:nvSpPr>
              <p:cNvPr id="245" name="Google Shape;245;p31"/>
              <p:cNvSpPr/>
              <p:nvPr/>
            </p:nvSpPr>
            <p:spPr>
              <a:xfrm>
                <a:off x="2525" y="2580"/>
                <a:ext cx="0" cy="0"/>
              </a:xfrm>
              <a:prstGeom prst="ellipse">
                <a:avLst/>
              </a:prstGeom>
              <a:solidFill>
                <a:schemeClr val="lt1"/>
              </a:solidFill>
              <a:ln w="9525"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sz="2400" b="0" i="0" u="none">
                  <a:solidFill>
                    <a:schemeClr val="lt1"/>
                  </a:solidFill>
                  <a:latin typeface="Times New Roman"/>
                  <a:ea typeface="Times New Roman"/>
                  <a:cs typeface="Times New Roman"/>
                  <a:sym typeface="Times New Roman"/>
                </a:endParaRPr>
              </a:p>
            </p:txBody>
          </p:sp>
          <p:sp>
            <p:nvSpPr>
              <p:cNvPr id="246" name="Google Shape;246;p31"/>
              <p:cNvSpPr/>
              <p:nvPr/>
            </p:nvSpPr>
            <p:spPr>
              <a:xfrm>
                <a:off x="3020" y="2406"/>
                <a:ext cx="0" cy="0"/>
              </a:xfrm>
              <a:prstGeom prst="ellipse">
                <a:avLst/>
              </a:prstGeom>
              <a:solidFill>
                <a:schemeClr val="lt1"/>
              </a:solidFill>
              <a:ln w="9525"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sz="2400" b="0" i="0" u="none">
                  <a:solidFill>
                    <a:schemeClr val="lt1"/>
                  </a:solidFill>
                  <a:latin typeface="Times New Roman"/>
                  <a:ea typeface="Times New Roman"/>
                  <a:cs typeface="Times New Roman"/>
                  <a:sym typeface="Times New Roman"/>
                </a:endParaRPr>
              </a:p>
            </p:txBody>
          </p:sp>
          <p:sp>
            <p:nvSpPr>
              <p:cNvPr id="247" name="Google Shape;247;p31"/>
              <p:cNvSpPr/>
              <p:nvPr/>
            </p:nvSpPr>
            <p:spPr>
              <a:xfrm>
                <a:off x="2917" y="2351"/>
                <a:ext cx="0" cy="0"/>
              </a:xfrm>
              <a:prstGeom prst="ellipse">
                <a:avLst/>
              </a:prstGeom>
              <a:solidFill>
                <a:schemeClr val="lt1"/>
              </a:solidFill>
              <a:ln w="9525"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sz="2400" b="0" i="0" u="none">
                  <a:solidFill>
                    <a:schemeClr val="lt1"/>
                  </a:solidFill>
                  <a:latin typeface="Times New Roman"/>
                  <a:ea typeface="Times New Roman"/>
                  <a:cs typeface="Times New Roman"/>
                  <a:sym typeface="Times New Roman"/>
                </a:endParaRPr>
              </a:p>
            </p:txBody>
          </p:sp>
          <p:sp>
            <p:nvSpPr>
              <p:cNvPr id="248" name="Google Shape;248;p31"/>
              <p:cNvSpPr/>
              <p:nvPr/>
            </p:nvSpPr>
            <p:spPr>
              <a:xfrm>
                <a:off x="2650" y="2717"/>
                <a:ext cx="0" cy="0"/>
              </a:xfrm>
              <a:prstGeom prst="ellipse">
                <a:avLst/>
              </a:prstGeom>
              <a:solidFill>
                <a:schemeClr val="lt1"/>
              </a:solidFill>
              <a:ln w="9525"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sz="2400" b="0" i="0" u="none">
                  <a:solidFill>
                    <a:schemeClr val="lt1"/>
                  </a:solidFill>
                  <a:latin typeface="Times New Roman"/>
                  <a:ea typeface="Times New Roman"/>
                  <a:cs typeface="Times New Roman"/>
                  <a:sym typeface="Times New Roman"/>
                </a:endParaRPr>
              </a:p>
            </p:txBody>
          </p:sp>
          <p:sp>
            <p:nvSpPr>
              <p:cNvPr id="249" name="Google Shape;249;p31"/>
              <p:cNvSpPr/>
              <p:nvPr/>
            </p:nvSpPr>
            <p:spPr>
              <a:xfrm>
                <a:off x="2882" y="2634"/>
                <a:ext cx="0" cy="0"/>
              </a:xfrm>
              <a:prstGeom prst="ellipse">
                <a:avLst/>
              </a:prstGeom>
              <a:solidFill>
                <a:schemeClr val="lt1"/>
              </a:solidFill>
              <a:ln w="9525"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sz="2400" b="0" i="0" u="none">
                  <a:solidFill>
                    <a:schemeClr val="lt1"/>
                  </a:solidFill>
                  <a:latin typeface="Times New Roman"/>
                  <a:ea typeface="Times New Roman"/>
                  <a:cs typeface="Times New Roman"/>
                  <a:sym typeface="Times New Roman"/>
                </a:endParaRPr>
              </a:p>
            </p:txBody>
          </p:sp>
          <p:sp>
            <p:nvSpPr>
              <p:cNvPr id="250" name="Google Shape;250;p31"/>
              <p:cNvSpPr/>
              <p:nvPr/>
            </p:nvSpPr>
            <p:spPr>
              <a:xfrm>
                <a:off x="2978" y="2684"/>
                <a:ext cx="0" cy="0"/>
              </a:xfrm>
              <a:prstGeom prst="ellipse">
                <a:avLst/>
              </a:prstGeom>
              <a:solidFill>
                <a:schemeClr val="lt1"/>
              </a:solidFill>
              <a:ln w="9525"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sz="2400" b="0" i="0" u="none">
                  <a:solidFill>
                    <a:schemeClr val="lt1"/>
                  </a:solidFill>
                  <a:latin typeface="Times New Roman"/>
                  <a:ea typeface="Times New Roman"/>
                  <a:cs typeface="Times New Roman"/>
                  <a:sym typeface="Times New Roman"/>
                </a:endParaRPr>
              </a:p>
            </p:txBody>
          </p:sp>
          <p:sp>
            <p:nvSpPr>
              <p:cNvPr id="251" name="Google Shape;251;p31"/>
              <p:cNvSpPr/>
              <p:nvPr/>
            </p:nvSpPr>
            <p:spPr>
              <a:xfrm>
                <a:off x="2741" y="2530"/>
                <a:ext cx="0" cy="0"/>
              </a:xfrm>
              <a:prstGeom prst="ellipse">
                <a:avLst/>
              </a:prstGeom>
              <a:solidFill>
                <a:schemeClr val="lt1"/>
              </a:solidFill>
              <a:ln w="9525"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sz="2400" b="0" i="0" u="none">
                  <a:solidFill>
                    <a:schemeClr val="lt1"/>
                  </a:solidFill>
                  <a:latin typeface="Times New Roman"/>
                  <a:ea typeface="Times New Roman"/>
                  <a:cs typeface="Times New Roman"/>
                  <a:sym typeface="Times New Roman"/>
                </a:endParaRPr>
              </a:p>
            </p:txBody>
          </p:sp>
        </p:grpSp>
        <p:grpSp>
          <p:nvGrpSpPr>
            <p:cNvPr id="252" name="Google Shape;252;p31"/>
            <p:cNvGrpSpPr/>
            <p:nvPr/>
          </p:nvGrpSpPr>
          <p:grpSpPr>
            <a:xfrm>
              <a:off x="3042" y="2536"/>
              <a:ext cx="637" cy="513"/>
              <a:chOff x="2461" y="2236"/>
              <a:chExt cx="637" cy="513"/>
            </a:xfrm>
          </p:grpSpPr>
          <p:sp>
            <p:nvSpPr>
              <p:cNvPr id="253" name="Google Shape;253;p31"/>
              <p:cNvSpPr/>
              <p:nvPr/>
            </p:nvSpPr>
            <p:spPr>
              <a:xfrm>
                <a:off x="2714" y="2236"/>
                <a:ext cx="0" cy="0"/>
              </a:xfrm>
              <a:prstGeom prst="ellipse">
                <a:avLst/>
              </a:prstGeom>
              <a:solidFill>
                <a:schemeClr val="accent1"/>
              </a:solidFill>
              <a:ln w="9525"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sz="2400" b="0" i="0" u="none">
                  <a:solidFill>
                    <a:schemeClr val="lt1"/>
                  </a:solidFill>
                  <a:latin typeface="Times New Roman"/>
                  <a:ea typeface="Times New Roman"/>
                  <a:cs typeface="Times New Roman"/>
                  <a:sym typeface="Times New Roman"/>
                </a:endParaRPr>
              </a:p>
            </p:txBody>
          </p:sp>
          <p:sp>
            <p:nvSpPr>
              <p:cNvPr id="254" name="Google Shape;254;p31"/>
              <p:cNvSpPr/>
              <p:nvPr/>
            </p:nvSpPr>
            <p:spPr>
              <a:xfrm>
                <a:off x="2461" y="2499"/>
                <a:ext cx="0" cy="0"/>
              </a:xfrm>
              <a:prstGeom prst="ellipse">
                <a:avLst/>
              </a:prstGeom>
              <a:solidFill>
                <a:schemeClr val="accent1"/>
              </a:solidFill>
              <a:ln w="9525"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sz="2400" b="0" i="0" u="none">
                  <a:solidFill>
                    <a:schemeClr val="lt1"/>
                  </a:solidFill>
                  <a:latin typeface="Times New Roman"/>
                  <a:ea typeface="Times New Roman"/>
                  <a:cs typeface="Times New Roman"/>
                  <a:sym typeface="Times New Roman"/>
                </a:endParaRPr>
              </a:p>
            </p:txBody>
          </p:sp>
          <p:sp>
            <p:nvSpPr>
              <p:cNvPr id="255" name="Google Shape;255;p31"/>
              <p:cNvSpPr/>
              <p:nvPr/>
            </p:nvSpPr>
            <p:spPr>
              <a:xfrm>
                <a:off x="2738" y="2654"/>
                <a:ext cx="0" cy="0"/>
              </a:xfrm>
              <a:prstGeom prst="ellipse">
                <a:avLst/>
              </a:prstGeom>
              <a:solidFill>
                <a:schemeClr val="accent1"/>
              </a:solidFill>
              <a:ln w="9525"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sz="2400" b="0" i="0" u="none">
                  <a:solidFill>
                    <a:schemeClr val="lt1"/>
                  </a:solidFill>
                  <a:latin typeface="Times New Roman"/>
                  <a:ea typeface="Times New Roman"/>
                  <a:cs typeface="Times New Roman"/>
                  <a:sym typeface="Times New Roman"/>
                </a:endParaRPr>
              </a:p>
            </p:txBody>
          </p:sp>
          <p:sp>
            <p:nvSpPr>
              <p:cNvPr id="256" name="Google Shape;256;p31"/>
              <p:cNvSpPr/>
              <p:nvPr/>
            </p:nvSpPr>
            <p:spPr>
              <a:xfrm>
                <a:off x="2615" y="2608"/>
                <a:ext cx="0" cy="0"/>
              </a:xfrm>
              <a:prstGeom prst="ellipse">
                <a:avLst/>
              </a:prstGeom>
              <a:solidFill>
                <a:schemeClr val="accent1"/>
              </a:solidFill>
              <a:ln w="9525"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sz="2400" b="0" i="0" u="none">
                  <a:solidFill>
                    <a:schemeClr val="lt1"/>
                  </a:solidFill>
                  <a:latin typeface="Times New Roman"/>
                  <a:ea typeface="Times New Roman"/>
                  <a:cs typeface="Times New Roman"/>
                  <a:sym typeface="Times New Roman"/>
                </a:endParaRPr>
              </a:p>
            </p:txBody>
          </p:sp>
          <p:sp>
            <p:nvSpPr>
              <p:cNvPr id="257" name="Google Shape;257;p31"/>
              <p:cNvSpPr/>
              <p:nvPr/>
            </p:nvSpPr>
            <p:spPr>
              <a:xfrm>
                <a:off x="2605" y="2499"/>
                <a:ext cx="0" cy="0"/>
              </a:xfrm>
              <a:prstGeom prst="ellipse">
                <a:avLst/>
              </a:prstGeom>
              <a:solidFill>
                <a:schemeClr val="accent1"/>
              </a:solidFill>
              <a:ln w="9525"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sz="2400" b="0" i="0" u="none">
                  <a:solidFill>
                    <a:schemeClr val="lt1"/>
                  </a:solidFill>
                  <a:latin typeface="Times New Roman"/>
                  <a:ea typeface="Times New Roman"/>
                  <a:cs typeface="Times New Roman"/>
                  <a:sym typeface="Times New Roman"/>
                </a:endParaRPr>
              </a:p>
            </p:txBody>
          </p:sp>
          <p:sp>
            <p:nvSpPr>
              <p:cNvPr id="258" name="Google Shape;258;p31"/>
              <p:cNvSpPr/>
              <p:nvPr/>
            </p:nvSpPr>
            <p:spPr>
              <a:xfrm>
                <a:off x="3020" y="2587"/>
                <a:ext cx="0" cy="0"/>
              </a:xfrm>
              <a:prstGeom prst="ellipse">
                <a:avLst/>
              </a:prstGeom>
              <a:solidFill>
                <a:schemeClr val="accent1"/>
              </a:solidFill>
              <a:ln w="9525"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sz="2400" b="0" i="0" u="none">
                  <a:solidFill>
                    <a:schemeClr val="lt1"/>
                  </a:solidFill>
                  <a:latin typeface="Times New Roman"/>
                  <a:ea typeface="Times New Roman"/>
                  <a:cs typeface="Times New Roman"/>
                  <a:sym typeface="Times New Roman"/>
                </a:endParaRPr>
              </a:p>
            </p:txBody>
          </p:sp>
          <p:sp>
            <p:nvSpPr>
              <p:cNvPr id="259" name="Google Shape;259;p31"/>
              <p:cNvSpPr/>
              <p:nvPr/>
            </p:nvSpPr>
            <p:spPr>
              <a:xfrm>
                <a:off x="2866" y="2540"/>
                <a:ext cx="0" cy="0"/>
              </a:xfrm>
              <a:prstGeom prst="ellipse">
                <a:avLst/>
              </a:prstGeom>
              <a:solidFill>
                <a:schemeClr val="accent1"/>
              </a:solidFill>
              <a:ln w="9525"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sz="2400" b="0" i="0" u="none">
                  <a:solidFill>
                    <a:schemeClr val="lt1"/>
                  </a:solidFill>
                  <a:latin typeface="Times New Roman"/>
                  <a:ea typeface="Times New Roman"/>
                  <a:cs typeface="Times New Roman"/>
                  <a:sym typeface="Times New Roman"/>
                </a:endParaRPr>
              </a:p>
            </p:txBody>
          </p:sp>
          <p:sp>
            <p:nvSpPr>
              <p:cNvPr id="260" name="Google Shape;260;p31"/>
              <p:cNvSpPr/>
              <p:nvPr/>
            </p:nvSpPr>
            <p:spPr>
              <a:xfrm>
                <a:off x="2893" y="2749"/>
                <a:ext cx="0" cy="0"/>
              </a:xfrm>
              <a:prstGeom prst="ellipse">
                <a:avLst/>
              </a:prstGeom>
              <a:solidFill>
                <a:schemeClr val="accent1"/>
              </a:solidFill>
              <a:ln w="9525"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sz="2400" b="0" i="0" u="none">
                  <a:solidFill>
                    <a:schemeClr val="lt1"/>
                  </a:solidFill>
                  <a:latin typeface="Times New Roman"/>
                  <a:ea typeface="Times New Roman"/>
                  <a:cs typeface="Times New Roman"/>
                  <a:sym typeface="Times New Roman"/>
                </a:endParaRPr>
              </a:p>
            </p:txBody>
          </p:sp>
          <p:sp>
            <p:nvSpPr>
              <p:cNvPr id="261" name="Google Shape;261;p31"/>
              <p:cNvSpPr/>
              <p:nvPr/>
            </p:nvSpPr>
            <p:spPr>
              <a:xfrm>
                <a:off x="2793" y="2718"/>
                <a:ext cx="0" cy="0"/>
              </a:xfrm>
              <a:prstGeom prst="ellipse">
                <a:avLst/>
              </a:prstGeom>
              <a:solidFill>
                <a:schemeClr val="accent1"/>
              </a:solidFill>
              <a:ln w="9525"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sz="2400" b="0" i="0" u="none">
                  <a:solidFill>
                    <a:schemeClr val="lt1"/>
                  </a:solidFill>
                  <a:latin typeface="Times New Roman"/>
                  <a:ea typeface="Times New Roman"/>
                  <a:cs typeface="Times New Roman"/>
                  <a:sym typeface="Times New Roman"/>
                </a:endParaRPr>
              </a:p>
            </p:txBody>
          </p:sp>
          <p:sp>
            <p:nvSpPr>
              <p:cNvPr id="262" name="Google Shape;262;p31"/>
              <p:cNvSpPr/>
              <p:nvPr/>
            </p:nvSpPr>
            <p:spPr>
              <a:xfrm>
                <a:off x="2836" y="2426"/>
                <a:ext cx="0" cy="0"/>
              </a:xfrm>
              <a:prstGeom prst="ellipse">
                <a:avLst/>
              </a:prstGeom>
              <a:solidFill>
                <a:schemeClr val="accent1"/>
              </a:solidFill>
              <a:ln w="9525"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sz="2400" b="0" i="0" u="none">
                  <a:solidFill>
                    <a:schemeClr val="lt1"/>
                  </a:solidFill>
                  <a:latin typeface="Times New Roman"/>
                  <a:ea typeface="Times New Roman"/>
                  <a:cs typeface="Times New Roman"/>
                  <a:sym typeface="Times New Roman"/>
                </a:endParaRPr>
              </a:p>
            </p:txBody>
          </p:sp>
          <p:sp>
            <p:nvSpPr>
              <p:cNvPr id="263" name="Google Shape;263;p31"/>
              <p:cNvSpPr/>
              <p:nvPr/>
            </p:nvSpPr>
            <p:spPr>
              <a:xfrm>
                <a:off x="2696" y="2423"/>
                <a:ext cx="0" cy="0"/>
              </a:xfrm>
              <a:prstGeom prst="ellipse">
                <a:avLst/>
              </a:prstGeom>
              <a:solidFill>
                <a:schemeClr val="accent1"/>
              </a:solidFill>
              <a:ln w="9525"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sz="2400" b="0" i="0" u="none">
                  <a:solidFill>
                    <a:schemeClr val="lt1"/>
                  </a:solidFill>
                  <a:latin typeface="Times New Roman"/>
                  <a:ea typeface="Times New Roman"/>
                  <a:cs typeface="Times New Roman"/>
                  <a:sym typeface="Times New Roman"/>
                </a:endParaRPr>
              </a:p>
            </p:txBody>
          </p:sp>
          <p:sp>
            <p:nvSpPr>
              <p:cNvPr id="264" name="Google Shape;264;p31"/>
              <p:cNvSpPr/>
              <p:nvPr/>
            </p:nvSpPr>
            <p:spPr>
              <a:xfrm>
                <a:off x="2625" y="2322"/>
                <a:ext cx="0" cy="0"/>
              </a:xfrm>
              <a:prstGeom prst="ellipse">
                <a:avLst/>
              </a:prstGeom>
              <a:solidFill>
                <a:schemeClr val="accent1"/>
              </a:solidFill>
              <a:ln w="9525"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sz="2400" b="0" i="0" u="none">
                  <a:solidFill>
                    <a:schemeClr val="lt1"/>
                  </a:solidFill>
                  <a:latin typeface="Times New Roman"/>
                  <a:ea typeface="Times New Roman"/>
                  <a:cs typeface="Times New Roman"/>
                  <a:sym typeface="Times New Roman"/>
                </a:endParaRPr>
              </a:p>
            </p:txBody>
          </p:sp>
          <p:sp>
            <p:nvSpPr>
              <p:cNvPr id="265" name="Google Shape;265;p31"/>
              <p:cNvSpPr/>
              <p:nvPr/>
            </p:nvSpPr>
            <p:spPr>
              <a:xfrm>
                <a:off x="2964" y="2487"/>
                <a:ext cx="0" cy="0"/>
              </a:xfrm>
              <a:prstGeom prst="ellipse">
                <a:avLst/>
              </a:prstGeom>
              <a:solidFill>
                <a:schemeClr val="accent1"/>
              </a:solidFill>
              <a:ln w="9525"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sz="2400" b="0" i="0" u="none">
                  <a:solidFill>
                    <a:schemeClr val="lt1"/>
                  </a:solidFill>
                  <a:latin typeface="Times New Roman"/>
                  <a:ea typeface="Times New Roman"/>
                  <a:cs typeface="Times New Roman"/>
                  <a:sym typeface="Times New Roman"/>
                </a:endParaRPr>
              </a:p>
            </p:txBody>
          </p:sp>
          <p:sp>
            <p:nvSpPr>
              <p:cNvPr id="266" name="Google Shape;266;p31"/>
              <p:cNvSpPr/>
              <p:nvPr/>
            </p:nvSpPr>
            <p:spPr>
              <a:xfrm>
                <a:off x="3098" y="2491"/>
                <a:ext cx="0" cy="0"/>
              </a:xfrm>
              <a:prstGeom prst="ellipse">
                <a:avLst/>
              </a:prstGeom>
              <a:solidFill>
                <a:schemeClr val="accent1"/>
              </a:solidFill>
              <a:ln w="9525"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sz="2400" b="0" i="0" u="none">
                  <a:solidFill>
                    <a:schemeClr val="lt1"/>
                  </a:solidFill>
                  <a:latin typeface="Times New Roman"/>
                  <a:ea typeface="Times New Roman"/>
                  <a:cs typeface="Times New Roman"/>
                  <a:sym typeface="Times New Roman"/>
                </a:endParaRPr>
              </a:p>
            </p:txBody>
          </p:sp>
          <p:sp>
            <p:nvSpPr>
              <p:cNvPr id="267" name="Google Shape;267;p31"/>
              <p:cNvSpPr/>
              <p:nvPr/>
            </p:nvSpPr>
            <p:spPr>
              <a:xfrm>
                <a:off x="2754" y="2338"/>
                <a:ext cx="0" cy="0"/>
              </a:xfrm>
              <a:prstGeom prst="ellipse">
                <a:avLst/>
              </a:prstGeom>
              <a:solidFill>
                <a:schemeClr val="lt1"/>
              </a:solidFill>
              <a:ln w="9525"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sz="2400" b="0" i="0" u="none">
                  <a:solidFill>
                    <a:schemeClr val="lt1"/>
                  </a:solidFill>
                  <a:latin typeface="Times New Roman"/>
                  <a:ea typeface="Times New Roman"/>
                  <a:cs typeface="Times New Roman"/>
                  <a:sym typeface="Times New Roman"/>
                </a:endParaRPr>
              </a:p>
            </p:txBody>
          </p:sp>
          <p:sp>
            <p:nvSpPr>
              <p:cNvPr id="268" name="Google Shape;268;p31"/>
              <p:cNvSpPr/>
              <p:nvPr/>
            </p:nvSpPr>
            <p:spPr>
              <a:xfrm>
                <a:off x="2501" y="2381"/>
                <a:ext cx="0" cy="0"/>
              </a:xfrm>
              <a:prstGeom prst="ellipse">
                <a:avLst/>
              </a:prstGeom>
              <a:solidFill>
                <a:schemeClr val="lt1"/>
              </a:solidFill>
              <a:ln w="9525"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sz="2400" b="0" i="0" u="none">
                  <a:solidFill>
                    <a:schemeClr val="lt1"/>
                  </a:solidFill>
                  <a:latin typeface="Times New Roman"/>
                  <a:ea typeface="Times New Roman"/>
                  <a:cs typeface="Times New Roman"/>
                  <a:sym typeface="Times New Roman"/>
                </a:endParaRPr>
              </a:p>
            </p:txBody>
          </p:sp>
          <p:sp>
            <p:nvSpPr>
              <p:cNvPr id="269" name="Google Shape;269;p31"/>
              <p:cNvSpPr/>
              <p:nvPr/>
            </p:nvSpPr>
            <p:spPr>
              <a:xfrm>
                <a:off x="2525" y="2580"/>
                <a:ext cx="0" cy="0"/>
              </a:xfrm>
              <a:prstGeom prst="ellipse">
                <a:avLst/>
              </a:prstGeom>
              <a:solidFill>
                <a:schemeClr val="lt1"/>
              </a:solidFill>
              <a:ln w="9525"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sz="2400" b="0" i="0" u="none">
                  <a:solidFill>
                    <a:schemeClr val="lt1"/>
                  </a:solidFill>
                  <a:latin typeface="Times New Roman"/>
                  <a:ea typeface="Times New Roman"/>
                  <a:cs typeface="Times New Roman"/>
                  <a:sym typeface="Times New Roman"/>
                </a:endParaRPr>
              </a:p>
            </p:txBody>
          </p:sp>
          <p:sp>
            <p:nvSpPr>
              <p:cNvPr id="270" name="Google Shape;270;p31"/>
              <p:cNvSpPr/>
              <p:nvPr/>
            </p:nvSpPr>
            <p:spPr>
              <a:xfrm>
                <a:off x="3020" y="2406"/>
                <a:ext cx="0" cy="0"/>
              </a:xfrm>
              <a:prstGeom prst="ellipse">
                <a:avLst/>
              </a:prstGeom>
              <a:solidFill>
                <a:schemeClr val="lt1"/>
              </a:solidFill>
              <a:ln w="9525"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sz="2400" b="0" i="0" u="none">
                  <a:solidFill>
                    <a:schemeClr val="lt1"/>
                  </a:solidFill>
                  <a:latin typeface="Times New Roman"/>
                  <a:ea typeface="Times New Roman"/>
                  <a:cs typeface="Times New Roman"/>
                  <a:sym typeface="Times New Roman"/>
                </a:endParaRPr>
              </a:p>
            </p:txBody>
          </p:sp>
          <p:sp>
            <p:nvSpPr>
              <p:cNvPr id="271" name="Google Shape;271;p31"/>
              <p:cNvSpPr/>
              <p:nvPr/>
            </p:nvSpPr>
            <p:spPr>
              <a:xfrm>
                <a:off x="2917" y="2351"/>
                <a:ext cx="0" cy="0"/>
              </a:xfrm>
              <a:prstGeom prst="ellipse">
                <a:avLst/>
              </a:prstGeom>
              <a:solidFill>
                <a:schemeClr val="lt1"/>
              </a:solidFill>
              <a:ln w="9525"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sz="2400" b="0" i="0" u="none">
                  <a:solidFill>
                    <a:schemeClr val="lt1"/>
                  </a:solidFill>
                  <a:latin typeface="Times New Roman"/>
                  <a:ea typeface="Times New Roman"/>
                  <a:cs typeface="Times New Roman"/>
                  <a:sym typeface="Times New Roman"/>
                </a:endParaRPr>
              </a:p>
            </p:txBody>
          </p:sp>
          <p:sp>
            <p:nvSpPr>
              <p:cNvPr id="272" name="Google Shape;272;p31"/>
              <p:cNvSpPr/>
              <p:nvPr/>
            </p:nvSpPr>
            <p:spPr>
              <a:xfrm>
                <a:off x="2650" y="2717"/>
                <a:ext cx="0" cy="0"/>
              </a:xfrm>
              <a:prstGeom prst="ellipse">
                <a:avLst/>
              </a:prstGeom>
              <a:solidFill>
                <a:schemeClr val="lt1"/>
              </a:solidFill>
              <a:ln w="9525"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sz="2400" b="0" i="0" u="none">
                  <a:solidFill>
                    <a:schemeClr val="lt1"/>
                  </a:solidFill>
                  <a:latin typeface="Times New Roman"/>
                  <a:ea typeface="Times New Roman"/>
                  <a:cs typeface="Times New Roman"/>
                  <a:sym typeface="Times New Roman"/>
                </a:endParaRPr>
              </a:p>
            </p:txBody>
          </p:sp>
          <p:sp>
            <p:nvSpPr>
              <p:cNvPr id="273" name="Google Shape;273;p31"/>
              <p:cNvSpPr/>
              <p:nvPr/>
            </p:nvSpPr>
            <p:spPr>
              <a:xfrm>
                <a:off x="2882" y="2634"/>
                <a:ext cx="0" cy="0"/>
              </a:xfrm>
              <a:prstGeom prst="ellipse">
                <a:avLst/>
              </a:prstGeom>
              <a:solidFill>
                <a:schemeClr val="lt1"/>
              </a:solidFill>
              <a:ln w="9525"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sz="2400" b="0" i="0" u="none">
                  <a:solidFill>
                    <a:schemeClr val="lt1"/>
                  </a:solidFill>
                  <a:latin typeface="Times New Roman"/>
                  <a:ea typeface="Times New Roman"/>
                  <a:cs typeface="Times New Roman"/>
                  <a:sym typeface="Times New Roman"/>
                </a:endParaRPr>
              </a:p>
            </p:txBody>
          </p:sp>
          <p:sp>
            <p:nvSpPr>
              <p:cNvPr id="274" name="Google Shape;274;p31"/>
              <p:cNvSpPr/>
              <p:nvPr/>
            </p:nvSpPr>
            <p:spPr>
              <a:xfrm>
                <a:off x="2978" y="2684"/>
                <a:ext cx="0" cy="0"/>
              </a:xfrm>
              <a:prstGeom prst="ellipse">
                <a:avLst/>
              </a:prstGeom>
              <a:solidFill>
                <a:schemeClr val="lt1"/>
              </a:solidFill>
              <a:ln w="9525"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sz="2400" b="0" i="0" u="none">
                  <a:solidFill>
                    <a:schemeClr val="lt1"/>
                  </a:solidFill>
                  <a:latin typeface="Times New Roman"/>
                  <a:ea typeface="Times New Roman"/>
                  <a:cs typeface="Times New Roman"/>
                  <a:sym typeface="Times New Roman"/>
                </a:endParaRPr>
              </a:p>
            </p:txBody>
          </p:sp>
          <p:sp>
            <p:nvSpPr>
              <p:cNvPr id="275" name="Google Shape;275;p31"/>
              <p:cNvSpPr/>
              <p:nvPr/>
            </p:nvSpPr>
            <p:spPr>
              <a:xfrm>
                <a:off x="2741" y="2530"/>
                <a:ext cx="0" cy="0"/>
              </a:xfrm>
              <a:prstGeom prst="ellipse">
                <a:avLst/>
              </a:prstGeom>
              <a:solidFill>
                <a:schemeClr val="lt1"/>
              </a:solidFill>
              <a:ln w="9525"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sz="2400" b="0" i="0" u="none">
                  <a:solidFill>
                    <a:schemeClr val="lt1"/>
                  </a:solidFill>
                  <a:latin typeface="Times New Roman"/>
                  <a:ea typeface="Times New Roman"/>
                  <a:cs typeface="Times New Roman"/>
                  <a:sym typeface="Times New Roman"/>
                </a:endParaRPr>
              </a:p>
            </p:txBody>
          </p:sp>
        </p:grpSp>
      </p:grpSp>
      <p:pic>
        <p:nvPicPr>
          <p:cNvPr id="276" name="Google Shape;276;p31"/>
          <p:cNvPicPr preferRelativeResize="0"/>
          <p:nvPr/>
        </p:nvPicPr>
        <p:blipFill>
          <a:blip r:embed="rId3">
            <a:alphaModFix/>
          </a:blip>
          <a:stretch>
            <a:fillRect/>
          </a:stretch>
        </p:blipFill>
        <p:spPr>
          <a:xfrm>
            <a:off x="1227125" y="2895200"/>
            <a:ext cx="2764650" cy="1932575"/>
          </a:xfrm>
          <a:prstGeom prst="rect">
            <a:avLst/>
          </a:prstGeom>
          <a:noFill/>
          <a:ln>
            <a:noFill/>
          </a:ln>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047AD8C-6FB1-4886-A048-2BE302F6F978}"/>
              </a:ext>
            </a:extLst>
          </p:cNvPr>
          <p:cNvSpPr>
            <a:spLocks noGrp="1"/>
          </p:cNvSpPr>
          <p:nvPr>
            <p:ph type="title"/>
          </p:nvPr>
        </p:nvSpPr>
        <p:spPr/>
        <p:txBody>
          <a:bodyPr/>
          <a:lstStyle/>
          <a:p>
            <a:r>
              <a:rPr lang="en-GB" dirty="0"/>
              <a:t>Where do the particles come from?</a:t>
            </a:r>
          </a:p>
        </p:txBody>
      </p:sp>
      <p:sp>
        <p:nvSpPr>
          <p:cNvPr id="3" name="Text Placeholder 2">
            <a:extLst>
              <a:ext uri="{FF2B5EF4-FFF2-40B4-BE49-F238E27FC236}">
                <a16:creationId xmlns:a16="http://schemas.microsoft.com/office/drawing/2014/main" id="{D043093E-C62D-4D47-A609-63AD50B95170}"/>
              </a:ext>
            </a:extLst>
          </p:cNvPr>
          <p:cNvSpPr>
            <a:spLocks noGrp="1"/>
          </p:cNvSpPr>
          <p:nvPr>
            <p:ph type="body" idx="1"/>
          </p:nvPr>
        </p:nvSpPr>
        <p:spPr/>
        <p:txBody>
          <a:bodyPr/>
          <a:lstStyle/>
          <a:p>
            <a:r>
              <a:rPr lang="en-GB" dirty="0"/>
              <a:t>From the surface of ready made rocks being loosened. This is called WEATHERING</a:t>
            </a:r>
          </a:p>
          <a:p>
            <a:r>
              <a:rPr lang="en-GB" dirty="0"/>
              <a:t>How are they loosened? – think about this and look at the next slide</a:t>
            </a:r>
          </a:p>
        </p:txBody>
      </p:sp>
    </p:spTree>
    <p:extLst>
      <p:ext uri="{BB962C8B-B14F-4D97-AF65-F5344CB8AC3E}">
        <p14:creationId xmlns:p14="http://schemas.microsoft.com/office/powerpoint/2010/main" val="288908663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294"/>
        <p:cNvGrpSpPr/>
        <p:nvPr/>
      </p:nvGrpSpPr>
      <p:grpSpPr>
        <a:xfrm>
          <a:off x="0" y="0"/>
          <a:ext cx="0" cy="0"/>
          <a:chOff x="0" y="0"/>
          <a:chExt cx="0" cy="0"/>
        </a:xfrm>
      </p:grpSpPr>
      <p:sp>
        <p:nvSpPr>
          <p:cNvPr id="295" name="Google Shape;295;p34"/>
          <p:cNvSpPr txBox="1">
            <a:spLocks noGrp="1"/>
          </p:cNvSpPr>
          <p:nvPr>
            <p:ph type="title" idx="4294967295"/>
          </p:nvPr>
        </p:nvSpPr>
        <p:spPr>
          <a:xfrm>
            <a:off x="317500" y="406301"/>
            <a:ext cx="8637600" cy="428700"/>
          </a:xfrm>
          <a:prstGeom prst="rect">
            <a:avLst/>
          </a:prstGeom>
          <a:noFill/>
          <a:ln>
            <a:noFill/>
          </a:ln>
        </p:spPr>
        <p:txBody>
          <a:bodyPr spcFirstLastPara="1" wrap="square" lIns="91425" tIns="45700" rIns="91425" bIns="45700" anchor="b" anchorCtr="0">
            <a:noAutofit/>
          </a:bodyPr>
          <a:lstStyle/>
          <a:p>
            <a:pPr marL="0" lvl="0" indent="0" algn="l" rtl="0">
              <a:lnSpc>
                <a:spcPct val="100000"/>
              </a:lnSpc>
              <a:spcBef>
                <a:spcPts val="0"/>
              </a:spcBef>
              <a:spcAft>
                <a:spcPts val="0"/>
              </a:spcAft>
              <a:buClr>
                <a:schemeClr val="lt2"/>
              </a:buClr>
              <a:buSzPts val="4400"/>
              <a:buFont typeface="Arial"/>
              <a:buNone/>
            </a:pPr>
            <a:r>
              <a:rPr lang="en-GB" sz="4400" b="0" i="0" u="none">
                <a:solidFill>
                  <a:schemeClr val="lt2"/>
                </a:solidFill>
                <a:latin typeface="Arial"/>
                <a:ea typeface="Arial"/>
                <a:cs typeface="Arial"/>
                <a:sym typeface="Arial"/>
              </a:rPr>
              <a:t>Rounded grains</a:t>
            </a:r>
            <a:endParaRPr/>
          </a:p>
        </p:txBody>
      </p:sp>
      <p:sp>
        <p:nvSpPr>
          <p:cNvPr id="296" name="Google Shape;296;p34"/>
          <p:cNvSpPr txBox="1">
            <a:spLocks noGrp="1"/>
          </p:cNvSpPr>
          <p:nvPr>
            <p:ph type="body" idx="4294967295"/>
          </p:nvPr>
        </p:nvSpPr>
        <p:spPr>
          <a:xfrm>
            <a:off x="328612" y="1092100"/>
            <a:ext cx="8208900" cy="2314500"/>
          </a:xfrm>
          <a:prstGeom prst="rect">
            <a:avLst/>
          </a:prstGeom>
          <a:noFill/>
          <a:ln>
            <a:noFill/>
          </a:ln>
        </p:spPr>
        <p:txBody>
          <a:bodyPr spcFirstLastPara="1" wrap="square" lIns="91425" tIns="45700" rIns="91425" bIns="45700" anchor="t" anchorCtr="0">
            <a:noAutofit/>
          </a:bodyPr>
          <a:lstStyle/>
          <a:p>
            <a:pPr marL="342900" lvl="0" indent="-342900" algn="l" rtl="0">
              <a:lnSpc>
                <a:spcPct val="100000"/>
              </a:lnSpc>
              <a:spcBef>
                <a:spcPts val="0"/>
              </a:spcBef>
              <a:spcAft>
                <a:spcPts val="0"/>
              </a:spcAft>
              <a:buClr>
                <a:srgbClr val="CCFF33"/>
              </a:buClr>
              <a:buSzPts val="2240"/>
              <a:buFont typeface="Noto Sans Symbols"/>
              <a:buChar char="■"/>
            </a:pPr>
            <a:r>
              <a:rPr lang="en-GB" sz="3200" b="0" i="0" u="none">
                <a:solidFill>
                  <a:schemeClr val="lt1"/>
                </a:solidFill>
                <a:latin typeface="Arial"/>
                <a:ea typeface="Arial"/>
                <a:cs typeface="Arial"/>
                <a:sym typeface="Arial"/>
              </a:rPr>
              <a:t>The grains are rounded particles with tiny spaces in between</a:t>
            </a:r>
            <a:endParaRPr/>
          </a:p>
        </p:txBody>
      </p:sp>
      <p:grpSp>
        <p:nvGrpSpPr>
          <p:cNvPr id="297" name="Google Shape;297;p34"/>
          <p:cNvGrpSpPr/>
          <p:nvPr/>
        </p:nvGrpSpPr>
        <p:grpSpPr>
          <a:xfrm>
            <a:off x="3189287" y="2662238"/>
            <a:ext cx="2651125" cy="1347787"/>
            <a:chOff x="2009" y="2236"/>
            <a:chExt cx="1670" cy="1132"/>
          </a:xfrm>
        </p:grpSpPr>
        <p:grpSp>
          <p:nvGrpSpPr>
            <p:cNvPr id="298" name="Google Shape;298;p34"/>
            <p:cNvGrpSpPr/>
            <p:nvPr/>
          </p:nvGrpSpPr>
          <p:grpSpPr>
            <a:xfrm>
              <a:off x="2461" y="2236"/>
              <a:ext cx="637" cy="513"/>
              <a:chOff x="2461" y="2236"/>
              <a:chExt cx="637" cy="513"/>
            </a:xfrm>
          </p:grpSpPr>
          <p:sp>
            <p:nvSpPr>
              <p:cNvPr id="299" name="Google Shape;299;p34"/>
              <p:cNvSpPr/>
              <p:nvPr/>
            </p:nvSpPr>
            <p:spPr>
              <a:xfrm>
                <a:off x="2714" y="2236"/>
                <a:ext cx="0" cy="0"/>
              </a:xfrm>
              <a:prstGeom prst="ellipse">
                <a:avLst/>
              </a:prstGeom>
              <a:solidFill>
                <a:schemeClr val="accent1"/>
              </a:solidFill>
              <a:ln w="9525"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sz="2400" b="0" i="0" u="none">
                  <a:solidFill>
                    <a:schemeClr val="lt1"/>
                  </a:solidFill>
                  <a:latin typeface="Times New Roman"/>
                  <a:ea typeface="Times New Roman"/>
                  <a:cs typeface="Times New Roman"/>
                  <a:sym typeface="Times New Roman"/>
                </a:endParaRPr>
              </a:p>
            </p:txBody>
          </p:sp>
          <p:sp>
            <p:nvSpPr>
              <p:cNvPr id="300" name="Google Shape;300;p34"/>
              <p:cNvSpPr/>
              <p:nvPr/>
            </p:nvSpPr>
            <p:spPr>
              <a:xfrm>
                <a:off x="2461" y="2499"/>
                <a:ext cx="0" cy="0"/>
              </a:xfrm>
              <a:prstGeom prst="ellipse">
                <a:avLst/>
              </a:prstGeom>
              <a:solidFill>
                <a:schemeClr val="accent1"/>
              </a:solidFill>
              <a:ln w="9525"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sz="2400" b="0" i="0" u="none">
                  <a:solidFill>
                    <a:schemeClr val="lt1"/>
                  </a:solidFill>
                  <a:latin typeface="Times New Roman"/>
                  <a:ea typeface="Times New Roman"/>
                  <a:cs typeface="Times New Roman"/>
                  <a:sym typeface="Times New Roman"/>
                </a:endParaRPr>
              </a:p>
            </p:txBody>
          </p:sp>
          <p:sp>
            <p:nvSpPr>
              <p:cNvPr id="301" name="Google Shape;301;p34"/>
              <p:cNvSpPr/>
              <p:nvPr/>
            </p:nvSpPr>
            <p:spPr>
              <a:xfrm>
                <a:off x="2738" y="2654"/>
                <a:ext cx="0" cy="0"/>
              </a:xfrm>
              <a:prstGeom prst="ellipse">
                <a:avLst/>
              </a:prstGeom>
              <a:solidFill>
                <a:schemeClr val="accent1"/>
              </a:solidFill>
              <a:ln w="9525"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sz="2400" b="0" i="0" u="none">
                  <a:solidFill>
                    <a:schemeClr val="lt1"/>
                  </a:solidFill>
                  <a:latin typeface="Times New Roman"/>
                  <a:ea typeface="Times New Roman"/>
                  <a:cs typeface="Times New Roman"/>
                  <a:sym typeface="Times New Roman"/>
                </a:endParaRPr>
              </a:p>
            </p:txBody>
          </p:sp>
          <p:sp>
            <p:nvSpPr>
              <p:cNvPr id="302" name="Google Shape;302;p34"/>
              <p:cNvSpPr/>
              <p:nvPr/>
            </p:nvSpPr>
            <p:spPr>
              <a:xfrm>
                <a:off x="2615" y="2608"/>
                <a:ext cx="0" cy="0"/>
              </a:xfrm>
              <a:prstGeom prst="ellipse">
                <a:avLst/>
              </a:prstGeom>
              <a:solidFill>
                <a:schemeClr val="accent1"/>
              </a:solidFill>
              <a:ln w="9525"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sz="2400" b="0" i="0" u="none">
                  <a:solidFill>
                    <a:schemeClr val="lt1"/>
                  </a:solidFill>
                  <a:latin typeface="Times New Roman"/>
                  <a:ea typeface="Times New Roman"/>
                  <a:cs typeface="Times New Roman"/>
                  <a:sym typeface="Times New Roman"/>
                </a:endParaRPr>
              </a:p>
            </p:txBody>
          </p:sp>
          <p:sp>
            <p:nvSpPr>
              <p:cNvPr id="303" name="Google Shape;303;p34"/>
              <p:cNvSpPr/>
              <p:nvPr/>
            </p:nvSpPr>
            <p:spPr>
              <a:xfrm>
                <a:off x="2605" y="2499"/>
                <a:ext cx="0" cy="0"/>
              </a:xfrm>
              <a:prstGeom prst="ellipse">
                <a:avLst/>
              </a:prstGeom>
              <a:solidFill>
                <a:schemeClr val="accent1"/>
              </a:solidFill>
              <a:ln w="9525"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sz="2400" b="0" i="0" u="none">
                  <a:solidFill>
                    <a:schemeClr val="lt1"/>
                  </a:solidFill>
                  <a:latin typeface="Times New Roman"/>
                  <a:ea typeface="Times New Roman"/>
                  <a:cs typeface="Times New Roman"/>
                  <a:sym typeface="Times New Roman"/>
                </a:endParaRPr>
              </a:p>
            </p:txBody>
          </p:sp>
          <p:sp>
            <p:nvSpPr>
              <p:cNvPr id="304" name="Google Shape;304;p34"/>
              <p:cNvSpPr/>
              <p:nvPr/>
            </p:nvSpPr>
            <p:spPr>
              <a:xfrm>
                <a:off x="3020" y="2587"/>
                <a:ext cx="0" cy="0"/>
              </a:xfrm>
              <a:prstGeom prst="ellipse">
                <a:avLst/>
              </a:prstGeom>
              <a:solidFill>
                <a:schemeClr val="accent1"/>
              </a:solidFill>
              <a:ln w="9525"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sz="2400" b="0" i="0" u="none">
                  <a:solidFill>
                    <a:schemeClr val="lt1"/>
                  </a:solidFill>
                  <a:latin typeface="Times New Roman"/>
                  <a:ea typeface="Times New Roman"/>
                  <a:cs typeface="Times New Roman"/>
                  <a:sym typeface="Times New Roman"/>
                </a:endParaRPr>
              </a:p>
            </p:txBody>
          </p:sp>
          <p:sp>
            <p:nvSpPr>
              <p:cNvPr id="305" name="Google Shape;305;p34"/>
              <p:cNvSpPr/>
              <p:nvPr/>
            </p:nvSpPr>
            <p:spPr>
              <a:xfrm>
                <a:off x="2866" y="2540"/>
                <a:ext cx="0" cy="0"/>
              </a:xfrm>
              <a:prstGeom prst="ellipse">
                <a:avLst/>
              </a:prstGeom>
              <a:solidFill>
                <a:schemeClr val="accent1"/>
              </a:solidFill>
              <a:ln w="9525"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sz="2400" b="0" i="0" u="none">
                  <a:solidFill>
                    <a:schemeClr val="lt1"/>
                  </a:solidFill>
                  <a:latin typeface="Times New Roman"/>
                  <a:ea typeface="Times New Roman"/>
                  <a:cs typeface="Times New Roman"/>
                  <a:sym typeface="Times New Roman"/>
                </a:endParaRPr>
              </a:p>
            </p:txBody>
          </p:sp>
          <p:sp>
            <p:nvSpPr>
              <p:cNvPr id="306" name="Google Shape;306;p34"/>
              <p:cNvSpPr/>
              <p:nvPr/>
            </p:nvSpPr>
            <p:spPr>
              <a:xfrm>
                <a:off x="2893" y="2749"/>
                <a:ext cx="0" cy="0"/>
              </a:xfrm>
              <a:prstGeom prst="ellipse">
                <a:avLst/>
              </a:prstGeom>
              <a:solidFill>
                <a:schemeClr val="accent1"/>
              </a:solidFill>
              <a:ln w="9525"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sz="2400" b="0" i="0" u="none">
                  <a:solidFill>
                    <a:schemeClr val="lt1"/>
                  </a:solidFill>
                  <a:latin typeface="Times New Roman"/>
                  <a:ea typeface="Times New Roman"/>
                  <a:cs typeface="Times New Roman"/>
                  <a:sym typeface="Times New Roman"/>
                </a:endParaRPr>
              </a:p>
            </p:txBody>
          </p:sp>
          <p:sp>
            <p:nvSpPr>
              <p:cNvPr id="307" name="Google Shape;307;p34"/>
              <p:cNvSpPr/>
              <p:nvPr/>
            </p:nvSpPr>
            <p:spPr>
              <a:xfrm>
                <a:off x="2793" y="2718"/>
                <a:ext cx="0" cy="0"/>
              </a:xfrm>
              <a:prstGeom prst="ellipse">
                <a:avLst/>
              </a:prstGeom>
              <a:solidFill>
                <a:schemeClr val="accent1"/>
              </a:solidFill>
              <a:ln w="9525"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sz="2400" b="0" i="0" u="none">
                  <a:solidFill>
                    <a:schemeClr val="lt1"/>
                  </a:solidFill>
                  <a:latin typeface="Times New Roman"/>
                  <a:ea typeface="Times New Roman"/>
                  <a:cs typeface="Times New Roman"/>
                  <a:sym typeface="Times New Roman"/>
                </a:endParaRPr>
              </a:p>
            </p:txBody>
          </p:sp>
          <p:sp>
            <p:nvSpPr>
              <p:cNvPr id="308" name="Google Shape;308;p34"/>
              <p:cNvSpPr/>
              <p:nvPr/>
            </p:nvSpPr>
            <p:spPr>
              <a:xfrm>
                <a:off x="2836" y="2426"/>
                <a:ext cx="0" cy="0"/>
              </a:xfrm>
              <a:prstGeom prst="ellipse">
                <a:avLst/>
              </a:prstGeom>
              <a:solidFill>
                <a:schemeClr val="accent1"/>
              </a:solidFill>
              <a:ln w="9525"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sz="2400" b="0" i="0" u="none">
                  <a:solidFill>
                    <a:schemeClr val="lt1"/>
                  </a:solidFill>
                  <a:latin typeface="Times New Roman"/>
                  <a:ea typeface="Times New Roman"/>
                  <a:cs typeface="Times New Roman"/>
                  <a:sym typeface="Times New Roman"/>
                </a:endParaRPr>
              </a:p>
            </p:txBody>
          </p:sp>
          <p:sp>
            <p:nvSpPr>
              <p:cNvPr id="309" name="Google Shape;309;p34"/>
              <p:cNvSpPr/>
              <p:nvPr/>
            </p:nvSpPr>
            <p:spPr>
              <a:xfrm>
                <a:off x="2696" y="2423"/>
                <a:ext cx="0" cy="0"/>
              </a:xfrm>
              <a:prstGeom prst="ellipse">
                <a:avLst/>
              </a:prstGeom>
              <a:solidFill>
                <a:schemeClr val="accent1"/>
              </a:solidFill>
              <a:ln w="9525"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sz="2400" b="0" i="0" u="none">
                  <a:solidFill>
                    <a:schemeClr val="lt1"/>
                  </a:solidFill>
                  <a:latin typeface="Times New Roman"/>
                  <a:ea typeface="Times New Roman"/>
                  <a:cs typeface="Times New Roman"/>
                  <a:sym typeface="Times New Roman"/>
                </a:endParaRPr>
              </a:p>
            </p:txBody>
          </p:sp>
          <p:sp>
            <p:nvSpPr>
              <p:cNvPr id="310" name="Google Shape;310;p34"/>
              <p:cNvSpPr/>
              <p:nvPr/>
            </p:nvSpPr>
            <p:spPr>
              <a:xfrm>
                <a:off x="2625" y="2322"/>
                <a:ext cx="0" cy="0"/>
              </a:xfrm>
              <a:prstGeom prst="ellipse">
                <a:avLst/>
              </a:prstGeom>
              <a:solidFill>
                <a:schemeClr val="accent1"/>
              </a:solidFill>
              <a:ln w="9525"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sz="2400" b="0" i="0" u="none">
                  <a:solidFill>
                    <a:schemeClr val="lt1"/>
                  </a:solidFill>
                  <a:latin typeface="Times New Roman"/>
                  <a:ea typeface="Times New Roman"/>
                  <a:cs typeface="Times New Roman"/>
                  <a:sym typeface="Times New Roman"/>
                </a:endParaRPr>
              </a:p>
            </p:txBody>
          </p:sp>
          <p:sp>
            <p:nvSpPr>
              <p:cNvPr id="311" name="Google Shape;311;p34"/>
              <p:cNvSpPr/>
              <p:nvPr/>
            </p:nvSpPr>
            <p:spPr>
              <a:xfrm>
                <a:off x="2964" y="2487"/>
                <a:ext cx="0" cy="0"/>
              </a:xfrm>
              <a:prstGeom prst="ellipse">
                <a:avLst/>
              </a:prstGeom>
              <a:solidFill>
                <a:schemeClr val="accent1"/>
              </a:solidFill>
              <a:ln w="9525"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sz="2400" b="0" i="0" u="none">
                  <a:solidFill>
                    <a:schemeClr val="lt1"/>
                  </a:solidFill>
                  <a:latin typeface="Times New Roman"/>
                  <a:ea typeface="Times New Roman"/>
                  <a:cs typeface="Times New Roman"/>
                  <a:sym typeface="Times New Roman"/>
                </a:endParaRPr>
              </a:p>
            </p:txBody>
          </p:sp>
          <p:sp>
            <p:nvSpPr>
              <p:cNvPr id="312" name="Google Shape;312;p34"/>
              <p:cNvSpPr/>
              <p:nvPr/>
            </p:nvSpPr>
            <p:spPr>
              <a:xfrm>
                <a:off x="3098" y="2491"/>
                <a:ext cx="0" cy="0"/>
              </a:xfrm>
              <a:prstGeom prst="ellipse">
                <a:avLst/>
              </a:prstGeom>
              <a:solidFill>
                <a:schemeClr val="accent1"/>
              </a:solidFill>
              <a:ln w="9525"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sz="2400" b="0" i="0" u="none">
                  <a:solidFill>
                    <a:schemeClr val="lt1"/>
                  </a:solidFill>
                  <a:latin typeface="Times New Roman"/>
                  <a:ea typeface="Times New Roman"/>
                  <a:cs typeface="Times New Roman"/>
                  <a:sym typeface="Times New Roman"/>
                </a:endParaRPr>
              </a:p>
            </p:txBody>
          </p:sp>
          <p:sp>
            <p:nvSpPr>
              <p:cNvPr id="313" name="Google Shape;313;p34"/>
              <p:cNvSpPr/>
              <p:nvPr/>
            </p:nvSpPr>
            <p:spPr>
              <a:xfrm>
                <a:off x="2754" y="2338"/>
                <a:ext cx="0" cy="0"/>
              </a:xfrm>
              <a:prstGeom prst="ellipse">
                <a:avLst/>
              </a:prstGeom>
              <a:solidFill>
                <a:schemeClr val="lt1"/>
              </a:solidFill>
              <a:ln w="9525"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sz="2400" b="0" i="0" u="none">
                  <a:solidFill>
                    <a:schemeClr val="lt1"/>
                  </a:solidFill>
                  <a:latin typeface="Times New Roman"/>
                  <a:ea typeface="Times New Roman"/>
                  <a:cs typeface="Times New Roman"/>
                  <a:sym typeface="Times New Roman"/>
                </a:endParaRPr>
              </a:p>
            </p:txBody>
          </p:sp>
          <p:sp>
            <p:nvSpPr>
              <p:cNvPr id="314" name="Google Shape;314;p34"/>
              <p:cNvSpPr/>
              <p:nvPr/>
            </p:nvSpPr>
            <p:spPr>
              <a:xfrm>
                <a:off x="2501" y="2381"/>
                <a:ext cx="0" cy="0"/>
              </a:xfrm>
              <a:prstGeom prst="ellipse">
                <a:avLst/>
              </a:prstGeom>
              <a:solidFill>
                <a:schemeClr val="lt1"/>
              </a:solidFill>
              <a:ln w="9525"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sz="2400" b="0" i="0" u="none">
                  <a:solidFill>
                    <a:schemeClr val="lt1"/>
                  </a:solidFill>
                  <a:latin typeface="Times New Roman"/>
                  <a:ea typeface="Times New Roman"/>
                  <a:cs typeface="Times New Roman"/>
                  <a:sym typeface="Times New Roman"/>
                </a:endParaRPr>
              </a:p>
            </p:txBody>
          </p:sp>
          <p:sp>
            <p:nvSpPr>
              <p:cNvPr id="315" name="Google Shape;315;p34"/>
              <p:cNvSpPr/>
              <p:nvPr/>
            </p:nvSpPr>
            <p:spPr>
              <a:xfrm>
                <a:off x="2525" y="2580"/>
                <a:ext cx="0" cy="0"/>
              </a:xfrm>
              <a:prstGeom prst="ellipse">
                <a:avLst/>
              </a:prstGeom>
              <a:solidFill>
                <a:schemeClr val="lt1"/>
              </a:solidFill>
              <a:ln w="9525"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sz="2400" b="0" i="0" u="none">
                  <a:solidFill>
                    <a:schemeClr val="lt1"/>
                  </a:solidFill>
                  <a:latin typeface="Times New Roman"/>
                  <a:ea typeface="Times New Roman"/>
                  <a:cs typeface="Times New Roman"/>
                  <a:sym typeface="Times New Roman"/>
                </a:endParaRPr>
              </a:p>
            </p:txBody>
          </p:sp>
          <p:sp>
            <p:nvSpPr>
              <p:cNvPr id="316" name="Google Shape;316;p34"/>
              <p:cNvSpPr/>
              <p:nvPr/>
            </p:nvSpPr>
            <p:spPr>
              <a:xfrm>
                <a:off x="3020" y="2406"/>
                <a:ext cx="0" cy="0"/>
              </a:xfrm>
              <a:prstGeom prst="ellipse">
                <a:avLst/>
              </a:prstGeom>
              <a:solidFill>
                <a:schemeClr val="lt1"/>
              </a:solidFill>
              <a:ln w="9525"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sz="2400" b="0" i="0" u="none">
                  <a:solidFill>
                    <a:schemeClr val="lt1"/>
                  </a:solidFill>
                  <a:latin typeface="Times New Roman"/>
                  <a:ea typeface="Times New Roman"/>
                  <a:cs typeface="Times New Roman"/>
                  <a:sym typeface="Times New Roman"/>
                </a:endParaRPr>
              </a:p>
            </p:txBody>
          </p:sp>
          <p:sp>
            <p:nvSpPr>
              <p:cNvPr id="317" name="Google Shape;317;p34"/>
              <p:cNvSpPr/>
              <p:nvPr/>
            </p:nvSpPr>
            <p:spPr>
              <a:xfrm>
                <a:off x="2917" y="2351"/>
                <a:ext cx="0" cy="0"/>
              </a:xfrm>
              <a:prstGeom prst="ellipse">
                <a:avLst/>
              </a:prstGeom>
              <a:solidFill>
                <a:schemeClr val="lt1"/>
              </a:solidFill>
              <a:ln w="9525"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sz="2400" b="0" i="0" u="none">
                  <a:solidFill>
                    <a:schemeClr val="lt1"/>
                  </a:solidFill>
                  <a:latin typeface="Times New Roman"/>
                  <a:ea typeface="Times New Roman"/>
                  <a:cs typeface="Times New Roman"/>
                  <a:sym typeface="Times New Roman"/>
                </a:endParaRPr>
              </a:p>
            </p:txBody>
          </p:sp>
          <p:sp>
            <p:nvSpPr>
              <p:cNvPr id="318" name="Google Shape;318;p34"/>
              <p:cNvSpPr/>
              <p:nvPr/>
            </p:nvSpPr>
            <p:spPr>
              <a:xfrm>
                <a:off x="2650" y="2717"/>
                <a:ext cx="0" cy="0"/>
              </a:xfrm>
              <a:prstGeom prst="ellipse">
                <a:avLst/>
              </a:prstGeom>
              <a:solidFill>
                <a:schemeClr val="lt1"/>
              </a:solidFill>
              <a:ln w="9525"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sz="2400" b="0" i="0" u="none">
                  <a:solidFill>
                    <a:schemeClr val="lt1"/>
                  </a:solidFill>
                  <a:latin typeface="Times New Roman"/>
                  <a:ea typeface="Times New Roman"/>
                  <a:cs typeface="Times New Roman"/>
                  <a:sym typeface="Times New Roman"/>
                </a:endParaRPr>
              </a:p>
            </p:txBody>
          </p:sp>
          <p:sp>
            <p:nvSpPr>
              <p:cNvPr id="319" name="Google Shape;319;p34"/>
              <p:cNvSpPr/>
              <p:nvPr/>
            </p:nvSpPr>
            <p:spPr>
              <a:xfrm>
                <a:off x="2882" y="2634"/>
                <a:ext cx="0" cy="0"/>
              </a:xfrm>
              <a:prstGeom prst="ellipse">
                <a:avLst/>
              </a:prstGeom>
              <a:solidFill>
                <a:schemeClr val="lt1"/>
              </a:solidFill>
              <a:ln w="9525"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sz="2400" b="0" i="0" u="none">
                  <a:solidFill>
                    <a:schemeClr val="lt1"/>
                  </a:solidFill>
                  <a:latin typeface="Times New Roman"/>
                  <a:ea typeface="Times New Roman"/>
                  <a:cs typeface="Times New Roman"/>
                  <a:sym typeface="Times New Roman"/>
                </a:endParaRPr>
              </a:p>
            </p:txBody>
          </p:sp>
          <p:sp>
            <p:nvSpPr>
              <p:cNvPr id="320" name="Google Shape;320;p34"/>
              <p:cNvSpPr/>
              <p:nvPr/>
            </p:nvSpPr>
            <p:spPr>
              <a:xfrm>
                <a:off x="2978" y="2684"/>
                <a:ext cx="0" cy="0"/>
              </a:xfrm>
              <a:prstGeom prst="ellipse">
                <a:avLst/>
              </a:prstGeom>
              <a:solidFill>
                <a:schemeClr val="lt1"/>
              </a:solidFill>
              <a:ln w="9525"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sz="2400" b="0" i="0" u="none">
                  <a:solidFill>
                    <a:schemeClr val="lt1"/>
                  </a:solidFill>
                  <a:latin typeface="Times New Roman"/>
                  <a:ea typeface="Times New Roman"/>
                  <a:cs typeface="Times New Roman"/>
                  <a:sym typeface="Times New Roman"/>
                </a:endParaRPr>
              </a:p>
            </p:txBody>
          </p:sp>
          <p:sp>
            <p:nvSpPr>
              <p:cNvPr id="321" name="Google Shape;321;p34"/>
              <p:cNvSpPr/>
              <p:nvPr/>
            </p:nvSpPr>
            <p:spPr>
              <a:xfrm>
                <a:off x="2741" y="2530"/>
                <a:ext cx="0" cy="0"/>
              </a:xfrm>
              <a:prstGeom prst="ellipse">
                <a:avLst/>
              </a:prstGeom>
              <a:solidFill>
                <a:schemeClr val="lt1"/>
              </a:solidFill>
              <a:ln w="9525"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sz="2400" b="0" i="0" u="none">
                  <a:solidFill>
                    <a:schemeClr val="lt1"/>
                  </a:solidFill>
                  <a:latin typeface="Times New Roman"/>
                  <a:ea typeface="Times New Roman"/>
                  <a:cs typeface="Times New Roman"/>
                  <a:sym typeface="Times New Roman"/>
                </a:endParaRPr>
              </a:p>
            </p:txBody>
          </p:sp>
        </p:grpSp>
        <p:grpSp>
          <p:nvGrpSpPr>
            <p:cNvPr id="322" name="Google Shape;322;p34"/>
            <p:cNvGrpSpPr/>
            <p:nvPr/>
          </p:nvGrpSpPr>
          <p:grpSpPr>
            <a:xfrm>
              <a:off x="2556" y="2855"/>
              <a:ext cx="637" cy="513"/>
              <a:chOff x="2461" y="2236"/>
              <a:chExt cx="637" cy="513"/>
            </a:xfrm>
          </p:grpSpPr>
          <p:sp>
            <p:nvSpPr>
              <p:cNvPr id="323" name="Google Shape;323;p34"/>
              <p:cNvSpPr/>
              <p:nvPr/>
            </p:nvSpPr>
            <p:spPr>
              <a:xfrm>
                <a:off x="2714" y="2236"/>
                <a:ext cx="0" cy="0"/>
              </a:xfrm>
              <a:prstGeom prst="ellipse">
                <a:avLst/>
              </a:prstGeom>
              <a:solidFill>
                <a:schemeClr val="accent1"/>
              </a:solidFill>
              <a:ln w="9525"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sz="2400" b="0" i="0" u="none">
                  <a:solidFill>
                    <a:schemeClr val="lt1"/>
                  </a:solidFill>
                  <a:latin typeface="Times New Roman"/>
                  <a:ea typeface="Times New Roman"/>
                  <a:cs typeface="Times New Roman"/>
                  <a:sym typeface="Times New Roman"/>
                </a:endParaRPr>
              </a:p>
            </p:txBody>
          </p:sp>
          <p:sp>
            <p:nvSpPr>
              <p:cNvPr id="324" name="Google Shape;324;p34"/>
              <p:cNvSpPr/>
              <p:nvPr/>
            </p:nvSpPr>
            <p:spPr>
              <a:xfrm>
                <a:off x="2461" y="2499"/>
                <a:ext cx="0" cy="0"/>
              </a:xfrm>
              <a:prstGeom prst="ellipse">
                <a:avLst/>
              </a:prstGeom>
              <a:solidFill>
                <a:schemeClr val="accent1"/>
              </a:solidFill>
              <a:ln w="9525"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sz="2400" b="0" i="0" u="none">
                  <a:solidFill>
                    <a:schemeClr val="lt1"/>
                  </a:solidFill>
                  <a:latin typeface="Times New Roman"/>
                  <a:ea typeface="Times New Roman"/>
                  <a:cs typeface="Times New Roman"/>
                  <a:sym typeface="Times New Roman"/>
                </a:endParaRPr>
              </a:p>
            </p:txBody>
          </p:sp>
          <p:sp>
            <p:nvSpPr>
              <p:cNvPr id="325" name="Google Shape;325;p34"/>
              <p:cNvSpPr/>
              <p:nvPr/>
            </p:nvSpPr>
            <p:spPr>
              <a:xfrm>
                <a:off x="2738" y="2654"/>
                <a:ext cx="0" cy="0"/>
              </a:xfrm>
              <a:prstGeom prst="ellipse">
                <a:avLst/>
              </a:prstGeom>
              <a:solidFill>
                <a:schemeClr val="accent1"/>
              </a:solidFill>
              <a:ln w="9525"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sz="2400" b="0" i="0" u="none">
                  <a:solidFill>
                    <a:schemeClr val="lt1"/>
                  </a:solidFill>
                  <a:latin typeface="Times New Roman"/>
                  <a:ea typeface="Times New Roman"/>
                  <a:cs typeface="Times New Roman"/>
                  <a:sym typeface="Times New Roman"/>
                </a:endParaRPr>
              </a:p>
            </p:txBody>
          </p:sp>
          <p:sp>
            <p:nvSpPr>
              <p:cNvPr id="326" name="Google Shape;326;p34"/>
              <p:cNvSpPr/>
              <p:nvPr/>
            </p:nvSpPr>
            <p:spPr>
              <a:xfrm>
                <a:off x="2615" y="2608"/>
                <a:ext cx="0" cy="0"/>
              </a:xfrm>
              <a:prstGeom prst="ellipse">
                <a:avLst/>
              </a:prstGeom>
              <a:solidFill>
                <a:schemeClr val="accent1"/>
              </a:solidFill>
              <a:ln w="9525"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sz="2400" b="0" i="0" u="none">
                  <a:solidFill>
                    <a:schemeClr val="lt1"/>
                  </a:solidFill>
                  <a:latin typeface="Times New Roman"/>
                  <a:ea typeface="Times New Roman"/>
                  <a:cs typeface="Times New Roman"/>
                  <a:sym typeface="Times New Roman"/>
                </a:endParaRPr>
              </a:p>
            </p:txBody>
          </p:sp>
          <p:sp>
            <p:nvSpPr>
              <p:cNvPr id="327" name="Google Shape;327;p34"/>
              <p:cNvSpPr/>
              <p:nvPr/>
            </p:nvSpPr>
            <p:spPr>
              <a:xfrm>
                <a:off x="2605" y="2499"/>
                <a:ext cx="0" cy="0"/>
              </a:xfrm>
              <a:prstGeom prst="ellipse">
                <a:avLst/>
              </a:prstGeom>
              <a:solidFill>
                <a:schemeClr val="accent1"/>
              </a:solidFill>
              <a:ln w="9525"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sz="2400" b="0" i="0" u="none">
                  <a:solidFill>
                    <a:schemeClr val="lt1"/>
                  </a:solidFill>
                  <a:latin typeface="Times New Roman"/>
                  <a:ea typeface="Times New Roman"/>
                  <a:cs typeface="Times New Roman"/>
                  <a:sym typeface="Times New Roman"/>
                </a:endParaRPr>
              </a:p>
            </p:txBody>
          </p:sp>
          <p:sp>
            <p:nvSpPr>
              <p:cNvPr id="328" name="Google Shape;328;p34"/>
              <p:cNvSpPr/>
              <p:nvPr/>
            </p:nvSpPr>
            <p:spPr>
              <a:xfrm>
                <a:off x="3020" y="2587"/>
                <a:ext cx="0" cy="0"/>
              </a:xfrm>
              <a:prstGeom prst="ellipse">
                <a:avLst/>
              </a:prstGeom>
              <a:solidFill>
                <a:schemeClr val="accent1"/>
              </a:solidFill>
              <a:ln w="9525"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sz="2400" b="0" i="0" u="none">
                  <a:solidFill>
                    <a:schemeClr val="lt1"/>
                  </a:solidFill>
                  <a:latin typeface="Times New Roman"/>
                  <a:ea typeface="Times New Roman"/>
                  <a:cs typeface="Times New Roman"/>
                  <a:sym typeface="Times New Roman"/>
                </a:endParaRPr>
              </a:p>
            </p:txBody>
          </p:sp>
          <p:sp>
            <p:nvSpPr>
              <p:cNvPr id="329" name="Google Shape;329;p34"/>
              <p:cNvSpPr/>
              <p:nvPr/>
            </p:nvSpPr>
            <p:spPr>
              <a:xfrm>
                <a:off x="2866" y="2540"/>
                <a:ext cx="0" cy="0"/>
              </a:xfrm>
              <a:prstGeom prst="ellipse">
                <a:avLst/>
              </a:prstGeom>
              <a:solidFill>
                <a:schemeClr val="accent1"/>
              </a:solidFill>
              <a:ln w="9525"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sz="2400" b="0" i="0" u="none">
                  <a:solidFill>
                    <a:schemeClr val="lt1"/>
                  </a:solidFill>
                  <a:latin typeface="Times New Roman"/>
                  <a:ea typeface="Times New Roman"/>
                  <a:cs typeface="Times New Roman"/>
                  <a:sym typeface="Times New Roman"/>
                </a:endParaRPr>
              </a:p>
            </p:txBody>
          </p:sp>
          <p:sp>
            <p:nvSpPr>
              <p:cNvPr id="330" name="Google Shape;330;p34"/>
              <p:cNvSpPr/>
              <p:nvPr/>
            </p:nvSpPr>
            <p:spPr>
              <a:xfrm>
                <a:off x="2893" y="2749"/>
                <a:ext cx="0" cy="0"/>
              </a:xfrm>
              <a:prstGeom prst="ellipse">
                <a:avLst/>
              </a:prstGeom>
              <a:solidFill>
                <a:schemeClr val="accent1"/>
              </a:solidFill>
              <a:ln w="9525"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sz="2400" b="0" i="0" u="none">
                  <a:solidFill>
                    <a:schemeClr val="lt1"/>
                  </a:solidFill>
                  <a:latin typeface="Times New Roman"/>
                  <a:ea typeface="Times New Roman"/>
                  <a:cs typeface="Times New Roman"/>
                  <a:sym typeface="Times New Roman"/>
                </a:endParaRPr>
              </a:p>
            </p:txBody>
          </p:sp>
          <p:sp>
            <p:nvSpPr>
              <p:cNvPr id="331" name="Google Shape;331;p34"/>
              <p:cNvSpPr/>
              <p:nvPr/>
            </p:nvSpPr>
            <p:spPr>
              <a:xfrm>
                <a:off x="2793" y="2718"/>
                <a:ext cx="0" cy="0"/>
              </a:xfrm>
              <a:prstGeom prst="ellipse">
                <a:avLst/>
              </a:prstGeom>
              <a:solidFill>
                <a:schemeClr val="accent1"/>
              </a:solidFill>
              <a:ln w="9525"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sz="2400" b="0" i="0" u="none">
                  <a:solidFill>
                    <a:schemeClr val="lt1"/>
                  </a:solidFill>
                  <a:latin typeface="Times New Roman"/>
                  <a:ea typeface="Times New Roman"/>
                  <a:cs typeface="Times New Roman"/>
                  <a:sym typeface="Times New Roman"/>
                </a:endParaRPr>
              </a:p>
            </p:txBody>
          </p:sp>
          <p:sp>
            <p:nvSpPr>
              <p:cNvPr id="332" name="Google Shape;332;p34"/>
              <p:cNvSpPr/>
              <p:nvPr/>
            </p:nvSpPr>
            <p:spPr>
              <a:xfrm>
                <a:off x="2836" y="2426"/>
                <a:ext cx="0" cy="0"/>
              </a:xfrm>
              <a:prstGeom prst="ellipse">
                <a:avLst/>
              </a:prstGeom>
              <a:solidFill>
                <a:schemeClr val="accent1"/>
              </a:solidFill>
              <a:ln w="9525"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sz="2400" b="0" i="0" u="none">
                  <a:solidFill>
                    <a:schemeClr val="lt1"/>
                  </a:solidFill>
                  <a:latin typeface="Times New Roman"/>
                  <a:ea typeface="Times New Roman"/>
                  <a:cs typeface="Times New Roman"/>
                  <a:sym typeface="Times New Roman"/>
                </a:endParaRPr>
              </a:p>
            </p:txBody>
          </p:sp>
          <p:sp>
            <p:nvSpPr>
              <p:cNvPr id="333" name="Google Shape;333;p34"/>
              <p:cNvSpPr/>
              <p:nvPr/>
            </p:nvSpPr>
            <p:spPr>
              <a:xfrm>
                <a:off x="2696" y="2423"/>
                <a:ext cx="0" cy="0"/>
              </a:xfrm>
              <a:prstGeom prst="ellipse">
                <a:avLst/>
              </a:prstGeom>
              <a:solidFill>
                <a:schemeClr val="accent1"/>
              </a:solidFill>
              <a:ln w="9525"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sz="2400" b="0" i="0" u="none">
                  <a:solidFill>
                    <a:schemeClr val="lt1"/>
                  </a:solidFill>
                  <a:latin typeface="Times New Roman"/>
                  <a:ea typeface="Times New Roman"/>
                  <a:cs typeface="Times New Roman"/>
                  <a:sym typeface="Times New Roman"/>
                </a:endParaRPr>
              </a:p>
            </p:txBody>
          </p:sp>
          <p:sp>
            <p:nvSpPr>
              <p:cNvPr id="334" name="Google Shape;334;p34"/>
              <p:cNvSpPr/>
              <p:nvPr/>
            </p:nvSpPr>
            <p:spPr>
              <a:xfrm>
                <a:off x="2625" y="2322"/>
                <a:ext cx="0" cy="0"/>
              </a:xfrm>
              <a:prstGeom prst="ellipse">
                <a:avLst/>
              </a:prstGeom>
              <a:solidFill>
                <a:schemeClr val="accent1"/>
              </a:solidFill>
              <a:ln w="9525"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sz="2400" b="0" i="0" u="none">
                  <a:solidFill>
                    <a:schemeClr val="lt1"/>
                  </a:solidFill>
                  <a:latin typeface="Times New Roman"/>
                  <a:ea typeface="Times New Roman"/>
                  <a:cs typeface="Times New Roman"/>
                  <a:sym typeface="Times New Roman"/>
                </a:endParaRPr>
              </a:p>
            </p:txBody>
          </p:sp>
          <p:sp>
            <p:nvSpPr>
              <p:cNvPr id="335" name="Google Shape;335;p34"/>
              <p:cNvSpPr/>
              <p:nvPr/>
            </p:nvSpPr>
            <p:spPr>
              <a:xfrm>
                <a:off x="2964" y="2487"/>
                <a:ext cx="0" cy="0"/>
              </a:xfrm>
              <a:prstGeom prst="ellipse">
                <a:avLst/>
              </a:prstGeom>
              <a:solidFill>
                <a:schemeClr val="accent1"/>
              </a:solidFill>
              <a:ln w="9525"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sz="2400" b="0" i="0" u="none">
                  <a:solidFill>
                    <a:schemeClr val="lt1"/>
                  </a:solidFill>
                  <a:latin typeface="Times New Roman"/>
                  <a:ea typeface="Times New Roman"/>
                  <a:cs typeface="Times New Roman"/>
                  <a:sym typeface="Times New Roman"/>
                </a:endParaRPr>
              </a:p>
            </p:txBody>
          </p:sp>
          <p:sp>
            <p:nvSpPr>
              <p:cNvPr id="336" name="Google Shape;336;p34"/>
              <p:cNvSpPr/>
              <p:nvPr/>
            </p:nvSpPr>
            <p:spPr>
              <a:xfrm>
                <a:off x="3098" y="2491"/>
                <a:ext cx="0" cy="0"/>
              </a:xfrm>
              <a:prstGeom prst="ellipse">
                <a:avLst/>
              </a:prstGeom>
              <a:solidFill>
                <a:schemeClr val="accent1"/>
              </a:solidFill>
              <a:ln w="9525"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sz="2400" b="0" i="0" u="none">
                  <a:solidFill>
                    <a:schemeClr val="lt1"/>
                  </a:solidFill>
                  <a:latin typeface="Times New Roman"/>
                  <a:ea typeface="Times New Roman"/>
                  <a:cs typeface="Times New Roman"/>
                  <a:sym typeface="Times New Roman"/>
                </a:endParaRPr>
              </a:p>
            </p:txBody>
          </p:sp>
          <p:sp>
            <p:nvSpPr>
              <p:cNvPr id="337" name="Google Shape;337;p34"/>
              <p:cNvSpPr/>
              <p:nvPr/>
            </p:nvSpPr>
            <p:spPr>
              <a:xfrm>
                <a:off x="2754" y="2338"/>
                <a:ext cx="0" cy="0"/>
              </a:xfrm>
              <a:prstGeom prst="ellipse">
                <a:avLst/>
              </a:prstGeom>
              <a:solidFill>
                <a:schemeClr val="lt1"/>
              </a:solidFill>
              <a:ln w="9525"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sz="2400" b="0" i="0" u="none">
                  <a:solidFill>
                    <a:schemeClr val="lt1"/>
                  </a:solidFill>
                  <a:latin typeface="Times New Roman"/>
                  <a:ea typeface="Times New Roman"/>
                  <a:cs typeface="Times New Roman"/>
                  <a:sym typeface="Times New Roman"/>
                </a:endParaRPr>
              </a:p>
            </p:txBody>
          </p:sp>
          <p:sp>
            <p:nvSpPr>
              <p:cNvPr id="338" name="Google Shape;338;p34"/>
              <p:cNvSpPr/>
              <p:nvPr/>
            </p:nvSpPr>
            <p:spPr>
              <a:xfrm>
                <a:off x="2501" y="2381"/>
                <a:ext cx="0" cy="0"/>
              </a:xfrm>
              <a:prstGeom prst="ellipse">
                <a:avLst/>
              </a:prstGeom>
              <a:solidFill>
                <a:schemeClr val="lt1"/>
              </a:solidFill>
              <a:ln w="9525"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sz="2400" b="0" i="0" u="none">
                  <a:solidFill>
                    <a:schemeClr val="lt1"/>
                  </a:solidFill>
                  <a:latin typeface="Times New Roman"/>
                  <a:ea typeface="Times New Roman"/>
                  <a:cs typeface="Times New Roman"/>
                  <a:sym typeface="Times New Roman"/>
                </a:endParaRPr>
              </a:p>
            </p:txBody>
          </p:sp>
          <p:sp>
            <p:nvSpPr>
              <p:cNvPr id="339" name="Google Shape;339;p34"/>
              <p:cNvSpPr/>
              <p:nvPr/>
            </p:nvSpPr>
            <p:spPr>
              <a:xfrm>
                <a:off x="2525" y="2580"/>
                <a:ext cx="0" cy="0"/>
              </a:xfrm>
              <a:prstGeom prst="ellipse">
                <a:avLst/>
              </a:prstGeom>
              <a:solidFill>
                <a:schemeClr val="lt1"/>
              </a:solidFill>
              <a:ln w="9525"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sz="2400" b="0" i="0" u="none">
                  <a:solidFill>
                    <a:schemeClr val="lt1"/>
                  </a:solidFill>
                  <a:latin typeface="Times New Roman"/>
                  <a:ea typeface="Times New Roman"/>
                  <a:cs typeface="Times New Roman"/>
                  <a:sym typeface="Times New Roman"/>
                </a:endParaRPr>
              </a:p>
            </p:txBody>
          </p:sp>
          <p:sp>
            <p:nvSpPr>
              <p:cNvPr id="340" name="Google Shape;340;p34"/>
              <p:cNvSpPr/>
              <p:nvPr/>
            </p:nvSpPr>
            <p:spPr>
              <a:xfrm>
                <a:off x="3020" y="2406"/>
                <a:ext cx="0" cy="0"/>
              </a:xfrm>
              <a:prstGeom prst="ellipse">
                <a:avLst/>
              </a:prstGeom>
              <a:solidFill>
                <a:schemeClr val="lt1"/>
              </a:solidFill>
              <a:ln w="9525"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sz="2400" b="0" i="0" u="none">
                  <a:solidFill>
                    <a:schemeClr val="lt1"/>
                  </a:solidFill>
                  <a:latin typeface="Times New Roman"/>
                  <a:ea typeface="Times New Roman"/>
                  <a:cs typeface="Times New Roman"/>
                  <a:sym typeface="Times New Roman"/>
                </a:endParaRPr>
              </a:p>
            </p:txBody>
          </p:sp>
          <p:sp>
            <p:nvSpPr>
              <p:cNvPr id="341" name="Google Shape;341;p34"/>
              <p:cNvSpPr/>
              <p:nvPr/>
            </p:nvSpPr>
            <p:spPr>
              <a:xfrm>
                <a:off x="2917" y="2351"/>
                <a:ext cx="0" cy="0"/>
              </a:xfrm>
              <a:prstGeom prst="ellipse">
                <a:avLst/>
              </a:prstGeom>
              <a:solidFill>
                <a:schemeClr val="lt1"/>
              </a:solidFill>
              <a:ln w="9525"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sz="2400" b="0" i="0" u="none">
                  <a:solidFill>
                    <a:schemeClr val="lt1"/>
                  </a:solidFill>
                  <a:latin typeface="Times New Roman"/>
                  <a:ea typeface="Times New Roman"/>
                  <a:cs typeface="Times New Roman"/>
                  <a:sym typeface="Times New Roman"/>
                </a:endParaRPr>
              </a:p>
            </p:txBody>
          </p:sp>
          <p:sp>
            <p:nvSpPr>
              <p:cNvPr id="342" name="Google Shape;342;p34"/>
              <p:cNvSpPr/>
              <p:nvPr/>
            </p:nvSpPr>
            <p:spPr>
              <a:xfrm>
                <a:off x="2650" y="2717"/>
                <a:ext cx="0" cy="0"/>
              </a:xfrm>
              <a:prstGeom prst="ellipse">
                <a:avLst/>
              </a:prstGeom>
              <a:solidFill>
                <a:schemeClr val="lt1"/>
              </a:solidFill>
              <a:ln w="9525"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sz="2400" b="0" i="0" u="none">
                  <a:solidFill>
                    <a:schemeClr val="lt1"/>
                  </a:solidFill>
                  <a:latin typeface="Times New Roman"/>
                  <a:ea typeface="Times New Roman"/>
                  <a:cs typeface="Times New Roman"/>
                  <a:sym typeface="Times New Roman"/>
                </a:endParaRPr>
              </a:p>
            </p:txBody>
          </p:sp>
          <p:sp>
            <p:nvSpPr>
              <p:cNvPr id="343" name="Google Shape;343;p34"/>
              <p:cNvSpPr/>
              <p:nvPr/>
            </p:nvSpPr>
            <p:spPr>
              <a:xfrm>
                <a:off x="2882" y="2634"/>
                <a:ext cx="0" cy="0"/>
              </a:xfrm>
              <a:prstGeom prst="ellipse">
                <a:avLst/>
              </a:prstGeom>
              <a:solidFill>
                <a:schemeClr val="lt1"/>
              </a:solidFill>
              <a:ln w="9525"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sz="2400" b="0" i="0" u="none">
                  <a:solidFill>
                    <a:schemeClr val="lt1"/>
                  </a:solidFill>
                  <a:latin typeface="Times New Roman"/>
                  <a:ea typeface="Times New Roman"/>
                  <a:cs typeface="Times New Roman"/>
                  <a:sym typeface="Times New Roman"/>
                </a:endParaRPr>
              </a:p>
            </p:txBody>
          </p:sp>
          <p:sp>
            <p:nvSpPr>
              <p:cNvPr id="344" name="Google Shape;344;p34"/>
              <p:cNvSpPr/>
              <p:nvPr/>
            </p:nvSpPr>
            <p:spPr>
              <a:xfrm>
                <a:off x="2978" y="2684"/>
                <a:ext cx="0" cy="0"/>
              </a:xfrm>
              <a:prstGeom prst="ellipse">
                <a:avLst/>
              </a:prstGeom>
              <a:solidFill>
                <a:schemeClr val="lt1"/>
              </a:solidFill>
              <a:ln w="9525"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sz="2400" b="0" i="0" u="none">
                  <a:solidFill>
                    <a:schemeClr val="lt1"/>
                  </a:solidFill>
                  <a:latin typeface="Times New Roman"/>
                  <a:ea typeface="Times New Roman"/>
                  <a:cs typeface="Times New Roman"/>
                  <a:sym typeface="Times New Roman"/>
                </a:endParaRPr>
              </a:p>
            </p:txBody>
          </p:sp>
          <p:sp>
            <p:nvSpPr>
              <p:cNvPr id="345" name="Google Shape;345;p34"/>
              <p:cNvSpPr/>
              <p:nvPr/>
            </p:nvSpPr>
            <p:spPr>
              <a:xfrm>
                <a:off x="2741" y="2530"/>
                <a:ext cx="0" cy="0"/>
              </a:xfrm>
              <a:prstGeom prst="ellipse">
                <a:avLst/>
              </a:prstGeom>
              <a:solidFill>
                <a:schemeClr val="lt1"/>
              </a:solidFill>
              <a:ln w="9525"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sz="2400" b="0" i="0" u="none">
                  <a:solidFill>
                    <a:schemeClr val="lt1"/>
                  </a:solidFill>
                  <a:latin typeface="Times New Roman"/>
                  <a:ea typeface="Times New Roman"/>
                  <a:cs typeface="Times New Roman"/>
                  <a:sym typeface="Times New Roman"/>
                </a:endParaRPr>
              </a:p>
            </p:txBody>
          </p:sp>
        </p:grpSp>
        <p:grpSp>
          <p:nvGrpSpPr>
            <p:cNvPr id="346" name="Google Shape;346;p34"/>
            <p:cNvGrpSpPr/>
            <p:nvPr/>
          </p:nvGrpSpPr>
          <p:grpSpPr>
            <a:xfrm>
              <a:off x="2009" y="2595"/>
              <a:ext cx="637" cy="513"/>
              <a:chOff x="2461" y="2236"/>
              <a:chExt cx="637" cy="513"/>
            </a:xfrm>
          </p:grpSpPr>
          <p:sp>
            <p:nvSpPr>
              <p:cNvPr id="347" name="Google Shape;347;p34"/>
              <p:cNvSpPr/>
              <p:nvPr/>
            </p:nvSpPr>
            <p:spPr>
              <a:xfrm>
                <a:off x="2714" y="2236"/>
                <a:ext cx="0" cy="0"/>
              </a:xfrm>
              <a:prstGeom prst="ellipse">
                <a:avLst/>
              </a:prstGeom>
              <a:solidFill>
                <a:schemeClr val="accent1"/>
              </a:solidFill>
              <a:ln w="9525"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sz="2400" b="0" i="0" u="none">
                  <a:solidFill>
                    <a:schemeClr val="lt1"/>
                  </a:solidFill>
                  <a:latin typeface="Times New Roman"/>
                  <a:ea typeface="Times New Roman"/>
                  <a:cs typeface="Times New Roman"/>
                  <a:sym typeface="Times New Roman"/>
                </a:endParaRPr>
              </a:p>
            </p:txBody>
          </p:sp>
          <p:sp>
            <p:nvSpPr>
              <p:cNvPr id="348" name="Google Shape;348;p34"/>
              <p:cNvSpPr/>
              <p:nvPr/>
            </p:nvSpPr>
            <p:spPr>
              <a:xfrm>
                <a:off x="2461" y="2499"/>
                <a:ext cx="0" cy="0"/>
              </a:xfrm>
              <a:prstGeom prst="ellipse">
                <a:avLst/>
              </a:prstGeom>
              <a:solidFill>
                <a:schemeClr val="accent1"/>
              </a:solidFill>
              <a:ln w="9525"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sz="2400" b="0" i="0" u="none">
                  <a:solidFill>
                    <a:schemeClr val="lt1"/>
                  </a:solidFill>
                  <a:latin typeface="Times New Roman"/>
                  <a:ea typeface="Times New Roman"/>
                  <a:cs typeface="Times New Roman"/>
                  <a:sym typeface="Times New Roman"/>
                </a:endParaRPr>
              </a:p>
            </p:txBody>
          </p:sp>
          <p:sp>
            <p:nvSpPr>
              <p:cNvPr id="349" name="Google Shape;349;p34"/>
              <p:cNvSpPr/>
              <p:nvPr/>
            </p:nvSpPr>
            <p:spPr>
              <a:xfrm>
                <a:off x="2738" y="2654"/>
                <a:ext cx="0" cy="0"/>
              </a:xfrm>
              <a:prstGeom prst="ellipse">
                <a:avLst/>
              </a:prstGeom>
              <a:solidFill>
                <a:schemeClr val="accent1"/>
              </a:solidFill>
              <a:ln w="9525"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sz="2400" b="0" i="0" u="none">
                  <a:solidFill>
                    <a:schemeClr val="lt1"/>
                  </a:solidFill>
                  <a:latin typeface="Times New Roman"/>
                  <a:ea typeface="Times New Roman"/>
                  <a:cs typeface="Times New Roman"/>
                  <a:sym typeface="Times New Roman"/>
                </a:endParaRPr>
              </a:p>
            </p:txBody>
          </p:sp>
          <p:sp>
            <p:nvSpPr>
              <p:cNvPr id="350" name="Google Shape;350;p34"/>
              <p:cNvSpPr/>
              <p:nvPr/>
            </p:nvSpPr>
            <p:spPr>
              <a:xfrm>
                <a:off x="2615" y="2608"/>
                <a:ext cx="0" cy="0"/>
              </a:xfrm>
              <a:prstGeom prst="ellipse">
                <a:avLst/>
              </a:prstGeom>
              <a:solidFill>
                <a:schemeClr val="accent1"/>
              </a:solidFill>
              <a:ln w="9525"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sz="2400" b="0" i="0" u="none">
                  <a:solidFill>
                    <a:schemeClr val="lt1"/>
                  </a:solidFill>
                  <a:latin typeface="Times New Roman"/>
                  <a:ea typeface="Times New Roman"/>
                  <a:cs typeface="Times New Roman"/>
                  <a:sym typeface="Times New Roman"/>
                </a:endParaRPr>
              </a:p>
            </p:txBody>
          </p:sp>
          <p:sp>
            <p:nvSpPr>
              <p:cNvPr id="351" name="Google Shape;351;p34"/>
              <p:cNvSpPr/>
              <p:nvPr/>
            </p:nvSpPr>
            <p:spPr>
              <a:xfrm>
                <a:off x="2605" y="2499"/>
                <a:ext cx="0" cy="0"/>
              </a:xfrm>
              <a:prstGeom prst="ellipse">
                <a:avLst/>
              </a:prstGeom>
              <a:solidFill>
                <a:schemeClr val="accent1"/>
              </a:solidFill>
              <a:ln w="9525"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sz="2400" b="0" i="0" u="none">
                  <a:solidFill>
                    <a:schemeClr val="lt1"/>
                  </a:solidFill>
                  <a:latin typeface="Times New Roman"/>
                  <a:ea typeface="Times New Roman"/>
                  <a:cs typeface="Times New Roman"/>
                  <a:sym typeface="Times New Roman"/>
                </a:endParaRPr>
              </a:p>
            </p:txBody>
          </p:sp>
          <p:sp>
            <p:nvSpPr>
              <p:cNvPr id="352" name="Google Shape;352;p34"/>
              <p:cNvSpPr/>
              <p:nvPr/>
            </p:nvSpPr>
            <p:spPr>
              <a:xfrm>
                <a:off x="3020" y="2587"/>
                <a:ext cx="0" cy="0"/>
              </a:xfrm>
              <a:prstGeom prst="ellipse">
                <a:avLst/>
              </a:prstGeom>
              <a:solidFill>
                <a:schemeClr val="accent1"/>
              </a:solidFill>
              <a:ln w="9525"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sz="2400" b="0" i="0" u="none">
                  <a:solidFill>
                    <a:schemeClr val="lt1"/>
                  </a:solidFill>
                  <a:latin typeface="Times New Roman"/>
                  <a:ea typeface="Times New Roman"/>
                  <a:cs typeface="Times New Roman"/>
                  <a:sym typeface="Times New Roman"/>
                </a:endParaRPr>
              </a:p>
            </p:txBody>
          </p:sp>
          <p:sp>
            <p:nvSpPr>
              <p:cNvPr id="353" name="Google Shape;353;p34"/>
              <p:cNvSpPr/>
              <p:nvPr/>
            </p:nvSpPr>
            <p:spPr>
              <a:xfrm>
                <a:off x="2866" y="2540"/>
                <a:ext cx="0" cy="0"/>
              </a:xfrm>
              <a:prstGeom prst="ellipse">
                <a:avLst/>
              </a:prstGeom>
              <a:solidFill>
                <a:schemeClr val="accent1"/>
              </a:solidFill>
              <a:ln w="9525"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sz="2400" b="0" i="0" u="none">
                  <a:solidFill>
                    <a:schemeClr val="lt1"/>
                  </a:solidFill>
                  <a:latin typeface="Times New Roman"/>
                  <a:ea typeface="Times New Roman"/>
                  <a:cs typeface="Times New Roman"/>
                  <a:sym typeface="Times New Roman"/>
                </a:endParaRPr>
              </a:p>
            </p:txBody>
          </p:sp>
          <p:sp>
            <p:nvSpPr>
              <p:cNvPr id="354" name="Google Shape;354;p34"/>
              <p:cNvSpPr/>
              <p:nvPr/>
            </p:nvSpPr>
            <p:spPr>
              <a:xfrm>
                <a:off x="2893" y="2749"/>
                <a:ext cx="0" cy="0"/>
              </a:xfrm>
              <a:prstGeom prst="ellipse">
                <a:avLst/>
              </a:prstGeom>
              <a:solidFill>
                <a:schemeClr val="accent1"/>
              </a:solidFill>
              <a:ln w="9525"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sz="2400" b="0" i="0" u="none">
                  <a:solidFill>
                    <a:schemeClr val="lt1"/>
                  </a:solidFill>
                  <a:latin typeface="Times New Roman"/>
                  <a:ea typeface="Times New Roman"/>
                  <a:cs typeface="Times New Roman"/>
                  <a:sym typeface="Times New Roman"/>
                </a:endParaRPr>
              </a:p>
            </p:txBody>
          </p:sp>
          <p:sp>
            <p:nvSpPr>
              <p:cNvPr id="355" name="Google Shape;355;p34"/>
              <p:cNvSpPr/>
              <p:nvPr/>
            </p:nvSpPr>
            <p:spPr>
              <a:xfrm>
                <a:off x="2793" y="2718"/>
                <a:ext cx="0" cy="0"/>
              </a:xfrm>
              <a:prstGeom prst="ellipse">
                <a:avLst/>
              </a:prstGeom>
              <a:solidFill>
                <a:schemeClr val="accent1"/>
              </a:solidFill>
              <a:ln w="9525"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sz="2400" b="0" i="0" u="none">
                  <a:solidFill>
                    <a:schemeClr val="lt1"/>
                  </a:solidFill>
                  <a:latin typeface="Times New Roman"/>
                  <a:ea typeface="Times New Roman"/>
                  <a:cs typeface="Times New Roman"/>
                  <a:sym typeface="Times New Roman"/>
                </a:endParaRPr>
              </a:p>
            </p:txBody>
          </p:sp>
          <p:sp>
            <p:nvSpPr>
              <p:cNvPr id="356" name="Google Shape;356;p34"/>
              <p:cNvSpPr/>
              <p:nvPr/>
            </p:nvSpPr>
            <p:spPr>
              <a:xfrm>
                <a:off x="2836" y="2426"/>
                <a:ext cx="0" cy="0"/>
              </a:xfrm>
              <a:prstGeom prst="ellipse">
                <a:avLst/>
              </a:prstGeom>
              <a:solidFill>
                <a:schemeClr val="accent1"/>
              </a:solidFill>
              <a:ln w="9525"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sz="2400" b="0" i="0" u="none">
                  <a:solidFill>
                    <a:schemeClr val="lt1"/>
                  </a:solidFill>
                  <a:latin typeface="Times New Roman"/>
                  <a:ea typeface="Times New Roman"/>
                  <a:cs typeface="Times New Roman"/>
                  <a:sym typeface="Times New Roman"/>
                </a:endParaRPr>
              </a:p>
            </p:txBody>
          </p:sp>
          <p:sp>
            <p:nvSpPr>
              <p:cNvPr id="357" name="Google Shape;357;p34"/>
              <p:cNvSpPr/>
              <p:nvPr/>
            </p:nvSpPr>
            <p:spPr>
              <a:xfrm>
                <a:off x="2696" y="2423"/>
                <a:ext cx="0" cy="0"/>
              </a:xfrm>
              <a:prstGeom prst="ellipse">
                <a:avLst/>
              </a:prstGeom>
              <a:solidFill>
                <a:schemeClr val="accent1"/>
              </a:solidFill>
              <a:ln w="9525"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sz="2400" b="0" i="0" u="none">
                  <a:solidFill>
                    <a:schemeClr val="lt1"/>
                  </a:solidFill>
                  <a:latin typeface="Times New Roman"/>
                  <a:ea typeface="Times New Roman"/>
                  <a:cs typeface="Times New Roman"/>
                  <a:sym typeface="Times New Roman"/>
                </a:endParaRPr>
              </a:p>
            </p:txBody>
          </p:sp>
          <p:sp>
            <p:nvSpPr>
              <p:cNvPr id="358" name="Google Shape;358;p34"/>
              <p:cNvSpPr/>
              <p:nvPr/>
            </p:nvSpPr>
            <p:spPr>
              <a:xfrm>
                <a:off x="2625" y="2322"/>
                <a:ext cx="0" cy="0"/>
              </a:xfrm>
              <a:prstGeom prst="ellipse">
                <a:avLst/>
              </a:prstGeom>
              <a:solidFill>
                <a:schemeClr val="accent1"/>
              </a:solidFill>
              <a:ln w="9525"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sz="2400" b="0" i="0" u="none">
                  <a:solidFill>
                    <a:schemeClr val="lt1"/>
                  </a:solidFill>
                  <a:latin typeface="Times New Roman"/>
                  <a:ea typeface="Times New Roman"/>
                  <a:cs typeface="Times New Roman"/>
                  <a:sym typeface="Times New Roman"/>
                </a:endParaRPr>
              </a:p>
            </p:txBody>
          </p:sp>
          <p:sp>
            <p:nvSpPr>
              <p:cNvPr id="359" name="Google Shape;359;p34"/>
              <p:cNvSpPr/>
              <p:nvPr/>
            </p:nvSpPr>
            <p:spPr>
              <a:xfrm>
                <a:off x="2964" y="2487"/>
                <a:ext cx="0" cy="0"/>
              </a:xfrm>
              <a:prstGeom prst="ellipse">
                <a:avLst/>
              </a:prstGeom>
              <a:solidFill>
                <a:schemeClr val="accent1"/>
              </a:solidFill>
              <a:ln w="9525"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sz="2400" b="0" i="0" u="none">
                  <a:solidFill>
                    <a:schemeClr val="lt1"/>
                  </a:solidFill>
                  <a:latin typeface="Times New Roman"/>
                  <a:ea typeface="Times New Roman"/>
                  <a:cs typeface="Times New Roman"/>
                  <a:sym typeface="Times New Roman"/>
                </a:endParaRPr>
              </a:p>
            </p:txBody>
          </p:sp>
          <p:sp>
            <p:nvSpPr>
              <p:cNvPr id="360" name="Google Shape;360;p34"/>
              <p:cNvSpPr/>
              <p:nvPr/>
            </p:nvSpPr>
            <p:spPr>
              <a:xfrm>
                <a:off x="3098" y="2491"/>
                <a:ext cx="0" cy="0"/>
              </a:xfrm>
              <a:prstGeom prst="ellipse">
                <a:avLst/>
              </a:prstGeom>
              <a:solidFill>
                <a:schemeClr val="accent1"/>
              </a:solidFill>
              <a:ln w="9525"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sz="2400" b="0" i="0" u="none">
                  <a:solidFill>
                    <a:schemeClr val="lt1"/>
                  </a:solidFill>
                  <a:latin typeface="Times New Roman"/>
                  <a:ea typeface="Times New Roman"/>
                  <a:cs typeface="Times New Roman"/>
                  <a:sym typeface="Times New Roman"/>
                </a:endParaRPr>
              </a:p>
            </p:txBody>
          </p:sp>
          <p:sp>
            <p:nvSpPr>
              <p:cNvPr id="361" name="Google Shape;361;p34"/>
              <p:cNvSpPr/>
              <p:nvPr/>
            </p:nvSpPr>
            <p:spPr>
              <a:xfrm>
                <a:off x="2754" y="2338"/>
                <a:ext cx="0" cy="0"/>
              </a:xfrm>
              <a:prstGeom prst="ellipse">
                <a:avLst/>
              </a:prstGeom>
              <a:solidFill>
                <a:schemeClr val="lt1"/>
              </a:solidFill>
              <a:ln w="9525"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sz="2400" b="0" i="0" u="none">
                  <a:solidFill>
                    <a:schemeClr val="lt1"/>
                  </a:solidFill>
                  <a:latin typeface="Times New Roman"/>
                  <a:ea typeface="Times New Roman"/>
                  <a:cs typeface="Times New Roman"/>
                  <a:sym typeface="Times New Roman"/>
                </a:endParaRPr>
              </a:p>
            </p:txBody>
          </p:sp>
          <p:sp>
            <p:nvSpPr>
              <p:cNvPr id="362" name="Google Shape;362;p34"/>
              <p:cNvSpPr/>
              <p:nvPr/>
            </p:nvSpPr>
            <p:spPr>
              <a:xfrm>
                <a:off x="2501" y="2381"/>
                <a:ext cx="0" cy="0"/>
              </a:xfrm>
              <a:prstGeom prst="ellipse">
                <a:avLst/>
              </a:prstGeom>
              <a:solidFill>
                <a:schemeClr val="lt1"/>
              </a:solidFill>
              <a:ln w="9525"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sz="2400" b="0" i="0" u="none">
                  <a:solidFill>
                    <a:schemeClr val="lt1"/>
                  </a:solidFill>
                  <a:latin typeface="Times New Roman"/>
                  <a:ea typeface="Times New Roman"/>
                  <a:cs typeface="Times New Roman"/>
                  <a:sym typeface="Times New Roman"/>
                </a:endParaRPr>
              </a:p>
            </p:txBody>
          </p:sp>
          <p:sp>
            <p:nvSpPr>
              <p:cNvPr id="363" name="Google Shape;363;p34"/>
              <p:cNvSpPr/>
              <p:nvPr/>
            </p:nvSpPr>
            <p:spPr>
              <a:xfrm>
                <a:off x="2525" y="2580"/>
                <a:ext cx="0" cy="0"/>
              </a:xfrm>
              <a:prstGeom prst="ellipse">
                <a:avLst/>
              </a:prstGeom>
              <a:solidFill>
                <a:schemeClr val="lt1"/>
              </a:solidFill>
              <a:ln w="9525"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sz="2400" b="0" i="0" u="none">
                  <a:solidFill>
                    <a:schemeClr val="lt1"/>
                  </a:solidFill>
                  <a:latin typeface="Times New Roman"/>
                  <a:ea typeface="Times New Roman"/>
                  <a:cs typeface="Times New Roman"/>
                  <a:sym typeface="Times New Roman"/>
                </a:endParaRPr>
              </a:p>
            </p:txBody>
          </p:sp>
          <p:sp>
            <p:nvSpPr>
              <p:cNvPr id="364" name="Google Shape;364;p34"/>
              <p:cNvSpPr/>
              <p:nvPr/>
            </p:nvSpPr>
            <p:spPr>
              <a:xfrm>
                <a:off x="3020" y="2406"/>
                <a:ext cx="0" cy="0"/>
              </a:xfrm>
              <a:prstGeom prst="ellipse">
                <a:avLst/>
              </a:prstGeom>
              <a:solidFill>
                <a:schemeClr val="lt1"/>
              </a:solidFill>
              <a:ln w="9525"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sz="2400" b="0" i="0" u="none">
                  <a:solidFill>
                    <a:schemeClr val="lt1"/>
                  </a:solidFill>
                  <a:latin typeface="Times New Roman"/>
                  <a:ea typeface="Times New Roman"/>
                  <a:cs typeface="Times New Roman"/>
                  <a:sym typeface="Times New Roman"/>
                </a:endParaRPr>
              </a:p>
            </p:txBody>
          </p:sp>
          <p:sp>
            <p:nvSpPr>
              <p:cNvPr id="365" name="Google Shape;365;p34"/>
              <p:cNvSpPr/>
              <p:nvPr/>
            </p:nvSpPr>
            <p:spPr>
              <a:xfrm>
                <a:off x="2917" y="2351"/>
                <a:ext cx="0" cy="0"/>
              </a:xfrm>
              <a:prstGeom prst="ellipse">
                <a:avLst/>
              </a:prstGeom>
              <a:solidFill>
                <a:schemeClr val="lt1"/>
              </a:solidFill>
              <a:ln w="9525"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sz="2400" b="0" i="0" u="none">
                  <a:solidFill>
                    <a:schemeClr val="lt1"/>
                  </a:solidFill>
                  <a:latin typeface="Times New Roman"/>
                  <a:ea typeface="Times New Roman"/>
                  <a:cs typeface="Times New Roman"/>
                  <a:sym typeface="Times New Roman"/>
                </a:endParaRPr>
              </a:p>
            </p:txBody>
          </p:sp>
          <p:sp>
            <p:nvSpPr>
              <p:cNvPr id="366" name="Google Shape;366;p34"/>
              <p:cNvSpPr/>
              <p:nvPr/>
            </p:nvSpPr>
            <p:spPr>
              <a:xfrm>
                <a:off x="2650" y="2717"/>
                <a:ext cx="0" cy="0"/>
              </a:xfrm>
              <a:prstGeom prst="ellipse">
                <a:avLst/>
              </a:prstGeom>
              <a:solidFill>
                <a:schemeClr val="lt1"/>
              </a:solidFill>
              <a:ln w="9525"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sz="2400" b="0" i="0" u="none">
                  <a:solidFill>
                    <a:schemeClr val="lt1"/>
                  </a:solidFill>
                  <a:latin typeface="Times New Roman"/>
                  <a:ea typeface="Times New Roman"/>
                  <a:cs typeface="Times New Roman"/>
                  <a:sym typeface="Times New Roman"/>
                </a:endParaRPr>
              </a:p>
            </p:txBody>
          </p:sp>
          <p:sp>
            <p:nvSpPr>
              <p:cNvPr id="367" name="Google Shape;367;p34"/>
              <p:cNvSpPr/>
              <p:nvPr/>
            </p:nvSpPr>
            <p:spPr>
              <a:xfrm>
                <a:off x="2882" y="2634"/>
                <a:ext cx="0" cy="0"/>
              </a:xfrm>
              <a:prstGeom prst="ellipse">
                <a:avLst/>
              </a:prstGeom>
              <a:solidFill>
                <a:schemeClr val="lt1"/>
              </a:solidFill>
              <a:ln w="9525"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sz="2400" b="0" i="0" u="none">
                  <a:solidFill>
                    <a:schemeClr val="lt1"/>
                  </a:solidFill>
                  <a:latin typeface="Times New Roman"/>
                  <a:ea typeface="Times New Roman"/>
                  <a:cs typeface="Times New Roman"/>
                  <a:sym typeface="Times New Roman"/>
                </a:endParaRPr>
              </a:p>
            </p:txBody>
          </p:sp>
          <p:sp>
            <p:nvSpPr>
              <p:cNvPr id="368" name="Google Shape;368;p34"/>
              <p:cNvSpPr/>
              <p:nvPr/>
            </p:nvSpPr>
            <p:spPr>
              <a:xfrm>
                <a:off x="2978" y="2684"/>
                <a:ext cx="0" cy="0"/>
              </a:xfrm>
              <a:prstGeom prst="ellipse">
                <a:avLst/>
              </a:prstGeom>
              <a:solidFill>
                <a:schemeClr val="lt1"/>
              </a:solidFill>
              <a:ln w="9525"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sz="2400" b="0" i="0" u="none">
                  <a:solidFill>
                    <a:schemeClr val="lt1"/>
                  </a:solidFill>
                  <a:latin typeface="Times New Roman"/>
                  <a:ea typeface="Times New Roman"/>
                  <a:cs typeface="Times New Roman"/>
                  <a:sym typeface="Times New Roman"/>
                </a:endParaRPr>
              </a:p>
            </p:txBody>
          </p:sp>
          <p:sp>
            <p:nvSpPr>
              <p:cNvPr id="369" name="Google Shape;369;p34"/>
              <p:cNvSpPr/>
              <p:nvPr/>
            </p:nvSpPr>
            <p:spPr>
              <a:xfrm>
                <a:off x="2741" y="2530"/>
                <a:ext cx="0" cy="0"/>
              </a:xfrm>
              <a:prstGeom prst="ellipse">
                <a:avLst/>
              </a:prstGeom>
              <a:solidFill>
                <a:schemeClr val="lt1"/>
              </a:solidFill>
              <a:ln w="9525"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sz="2400" b="0" i="0" u="none">
                  <a:solidFill>
                    <a:schemeClr val="lt1"/>
                  </a:solidFill>
                  <a:latin typeface="Times New Roman"/>
                  <a:ea typeface="Times New Roman"/>
                  <a:cs typeface="Times New Roman"/>
                  <a:sym typeface="Times New Roman"/>
                </a:endParaRPr>
              </a:p>
            </p:txBody>
          </p:sp>
        </p:grpSp>
        <p:grpSp>
          <p:nvGrpSpPr>
            <p:cNvPr id="370" name="Google Shape;370;p34"/>
            <p:cNvGrpSpPr/>
            <p:nvPr/>
          </p:nvGrpSpPr>
          <p:grpSpPr>
            <a:xfrm>
              <a:off x="3042" y="2536"/>
              <a:ext cx="637" cy="513"/>
              <a:chOff x="2461" y="2236"/>
              <a:chExt cx="637" cy="513"/>
            </a:xfrm>
          </p:grpSpPr>
          <p:sp>
            <p:nvSpPr>
              <p:cNvPr id="371" name="Google Shape;371;p34"/>
              <p:cNvSpPr/>
              <p:nvPr/>
            </p:nvSpPr>
            <p:spPr>
              <a:xfrm>
                <a:off x="2714" y="2236"/>
                <a:ext cx="0" cy="0"/>
              </a:xfrm>
              <a:prstGeom prst="ellipse">
                <a:avLst/>
              </a:prstGeom>
              <a:solidFill>
                <a:schemeClr val="accent1"/>
              </a:solidFill>
              <a:ln w="9525"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sz="2400" b="0" i="0" u="none">
                  <a:solidFill>
                    <a:schemeClr val="lt1"/>
                  </a:solidFill>
                  <a:latin typeface="Times New Roman"/>
                  <a:ea typeface="Times New Roman"/>
                  <a:cs typeface="Times New Roman"/>
                  <a:sym typeface="Times New Roman"/>
                </a:endParaRPr>
              </a:p>
            </p:txBody>
          </p:sp>
          <p:sp>
            <p:nvSpPr>
              <p:cNvPr id="372" name="Google Shape;372;p34"/>
              <p:cNvSpPr/>
              <p:nvPr/>
            </p:nvSpPr>
            <p:spPr>
              <a:xfrm>
                <a:off x="2461" y="2499"/>
                <a:ext cx="0" cy="0"/>
              </a:xfrm>
              <a:prstGeom prst="ellipse">
                <a:avLst/>
              </a:prstGeom>
              <a:solidFill>
                <a:schemeClr val="accent1"/>
              </a:solidFill>
              <a:ln w="9525"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sz="2400" b="0" i="0" u="none">
                  <a:solidFill>
                    <a:schemeClr val="lt1"/>
                  </a:solidFill>
                  <a:latin typeface="Times New Roman"/>
                  <a:ea typeface="Times New Roman"/>
                  <a:cs typeface="Times New Roman"/>
                  <a:sym typeface="Times New Roman"/>
                </a:endParaRPr>
              </a:p>
            </p:txBody>
          </p:sp>
          <p:sp>
            <p:nvSpPr>
              <p:cNvPr id="373" name="Google Shape;373;p34"/>
              <p:cNvSpPr/>
              <p:nvPr/>
            </p:nvSpPr>
            <p:spPr>
              <a:xfrm>
                <a:off x="2738" y="2654"/>
                <a:ext cx="0" cy="0"/>
              </a:xfrm>
              <a:prstGeom prst="ellipse">
                <a:avLst/>
              </a:prstGeom>
              <a:solidFill>
                <a:schemeClr val="accent1"/>
              </a:solidFill>
              <a:ln w="9525"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sz="2400" b="0" i="0" u="none">
                  <a:solidFill>
                    <a:schemeClr val="lt1"/>
                  </a:solidFill>
                  <a:latin typeface="Times New Roman"/>
                  <a:ea typeface="Times New Roman"/>
                  <a:cs typeface="Times New Roman"/>
                  <a:sym typeface="Times New Roman"/>
                </a:endParaRPr>
              </a:p>
            </p:txBody>
          </p:sp>
          <p:sp>
            <p:nvSpPr>
              <p:cNvPr id="374" name="Google Shape;374;p34"/>
              <p:cNvSpPr/>
              <p:nvPr/>
            </p:nvSpPr>
            <p:spPr>
              <a:xfrm>
                <a:off x="2615" y="2608"/>
                <a:ext cx="0" cy="0"/>
              </a:xfrm>
              <a:prstGeom prst="ellipse">
                <a:avLst/>
              </a:prstGeom>
              <a:solidFill>
                <a:schemeClr val="accent1"/>
              </a:solidFill>
              <a:ln w="9525"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sz="2400" b="0" i="0" u="none">
                  <a:solidFill>
                    <a:schemeClr val="lt1"/>
                  </a:solidFill>
                  <a:latin typeface="Times New Roman"/>
                  <a:ea typeface="Times New Roman"/>
                  <a:cs typeface="Times New Roman"/>
                  <a:sym typeface="Times New Roman"/>
                </a:endParaRPr>
              </a:p>
            </p:txBody>
          </p:sp>
          <p:sp>
            <p:nvSpPr>
              <p:cNvPr id="375" name="Google Shape;375;p34"/>
              <p:cNvSpPr/>
              <p:nvPr/>
            </p:nvSpPr>
            <p:spPr>
              <a:xfrm>
                <a:off x="2605" y="2499"/>
                <a:ext cx="0" cy="0"/>
              </a:xfrm>
              <a:prstGeom prst="ellipse">
                <a:avLst/>
              </a:prstGeom>
              <a:solidFill>
                <a:schemeClr val="accent1"/>
              </a:solidFill>
              <a:ln w="9525"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sz="2400" b="0" i="0" u="none">
                  <a:solidFill>
                    <a:schemeClr val="lt1"/>
                  </a:solidFill>
                  <a:latin typeface="Times New Roman"/>
                  <a:ea typeface="Times New Roman"/>
                  <a:cs typeface="Times New Roman"/>
                  <a:sym typeface="Times New Roman"/>
                </a:endParaRPr>
              </a:p>
            </p:txBody>
          </p:sp>
          <p:sp>
            <p:nvSpPr>
              <p:cNvPr id="376" name="Google Shape;376;p34"/>
              <p:cNvSpPr/>
              <p:nvPr/>
            </p:nvSpPr>
            <p:spPr>
              <a:xfrm>
                <a:off x="3020" y="2587"/>
                <a:ext cx="0" cy="0"/>
              </a:xfrm>
              <a:prstGeom prst="ellipse">
                <a:avLst/>
              </a:prstGeom>
              <a:solidFill>
                <a:schemeClr val="accent1"/>
              </a:solidFill>
              <a:ln w="9525"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sz="2400" b="0" i="0" u="none">
                  <a:solidFill>
                    <a:schemeClr val="lt1"/>
                  </a:solidFill>
                  <a:latin typeface="Times New Roman"/>
                  <a:ea typeface="Times New Roman"/>
                  <a:cs typeface="Times New Roman"/>
                  <a:sym typeface="Times New Roman"/>
                </a:endParaRPr>
              </a:p>
            </p:txBody>
          </p:sp>
          <p:sp>
            <p:nvSpPr>
              <p:cNvPr id="377" name="Google Shape;377;p34"/>
              <p:cNvSpPr/>
              <p:nvPr/>
            </p:nvSpPr>
            <p:spPr>
              <a:xfrm>
                <a:off x="2866" y="2540"/>
                <a:ext cx="0" cy="0"/>
              </a:xfrm>
              <a:prstGeom prst="ellipse">
                <a:avLst/>
              </a:prstGeom>
              <a:solidFill>
                <a:schemeClr val="accent1"/>
              </a:solidFill>
              <a:ln w="9525"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sz="2400" b="0" i="0" u="none">
                  <a:solidFill>
                    <a:schemeClr val="lt1"/>
                  </a:solidFill>
                  <a:latin typeface="Times New Roman"/>
                  <a:ea typeface="Times New Roman"/>
                  <a:cs typeface="Times New Roman"/>
                  <a:sym typeface="Times New Roman"/>
                </a:endParaRPr>
              </a:p>
            </p:txBody>
          </p:sp>
          <p:sp>
            <p:nvSpPr>
              <p:cNvPr id="378" name="Google Shape;378;p34"/>
              <p:cNvSpPr/>
              <p:nvPr/>
            </p:nvSpPr>
            <p:spPr>
              <a:xfrm>
                <a:off x="2893" y="2749"/>
                <a:ext cx="0" cy="0"/>
              </a:xfrm>
              <a:prstGeom prst="ellipse">
                <a:avLst/>
              </a:prstGeom>
              <a:solidFill>
                <a:schemeClr val="accent1"/>
              </a:solidFill>
              <a:ln w="9525"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sz="2400" b="0" i="0" u="none">
                  <a:solidFill>
                    <a:schemeClr val="lt1"/>
                  </a:solidFill>
                  <a:latin typeface="Times New Roman"/>
                  <a:ea typeface="Times New Roman"/>
                  <a:cs typeface="Times New Roman"/>
                  <a:sym typeface="Times New Roman"/>
                </a:endParaRPr>
              </a:p>
            </p:txBody>
          </p:sp>
          <p:sp>
            <p:nvSpPr>
              <p:cNvPr id="379" name="Google Shape;379;p34"/>
              <p:cNvSpPr/>
              <p:nvPr/>
            </p:nvSpPr>
            <p:spPr>
              <a:xfrm>
                <a:off x="2793" y="2718"/>
                <a:ext cx="0" cy="0"/>
              </a:xfrm>
              <a:prstGeom prst="ellipse">
                <a:avLst/>
              </a:prstGeom>
              <a:solidFill>
                <a:schemeClr val="accent1"/>
              </a:solidFill>
              <a:ln w="9525"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sz="2400" b="0" i="0" u="none">
                  <a:solidFill>
                    <a:schemeClr val="lt1"/>
                  </a:solidFill>
                  <a:latin typeface="Times New Roman"/>
                  <a:ea typeface="Times New Roman"/>
                  <a:cs typeface="Times New Roman"/>
                  <a:sym typeface="Times New Roman"/>
                </a:endParaRPr>
              </a:p>
            </p:txBody>
          </p:sp>
          <p:sp>
            <p:nvSpPr>
              <p:cNvPr id="380" name="Google Shape;380;p34"/>
              <p:cNvSpPr/>
              <p:nvPr/>
            </p:nvSpPr>
            <p:spPr>
              <a:xfrm>
                <a:off x="2836" y="2426"/>
                <a:ext cx="0" cy="0"/>
              </a:xfrm>
              <a:prstGeom prst="ellipse">
                <a:avLst/>
              </a:prstGeom>
              <a:solidFill>
                <a:schemeClr val="accent1"/>
              </a:solidFill>
              <a:ln w="9525"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sz="2400" b="0" i="0" u="none">
                  <a:solidFill>
                    <a:schemeClr val="lt1"/>
                  </a:solidFill>
                  <a:latin typeface="Times New Roman"/>
                  <a:ea typeface="Times New Roman"/>
                  <a:cs typeface="Times New Roman"/>
                  <a:sym typeface="Times New Roman"/>
                </a:endParaRPr>
              </a:p>
            </p:txBody>
          </p:sp>
          <p:sp>
            <p:nvSpPr>
              <p:cNvPr id="381" name="Google Shape;381;p34"/>
              <p:cNvSpPr/>
              <p:nvPr/>
            </p:nvSpPr>
            <p:spPr>
              <a:xfrm>
                <a:off x="2696" y="2423"/>
                <a:ext cx="0" cy="0"/>
              </a:xfrm>
              <a:prstGeom prst="ellipse">
                <a:avLst/>
              </a:prstGeom>
              <a:solidFill>
                <a:schemeClr val="accent1"/>
              </a:solidFill>
              <a:ln w="9525"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sz="2400" b="0" i="0" u="none">
                  <a:solidFill>
                    <a:schemeClr val="lt1"/>
                  </a:solidFill>
                  <a:latin typeface="Times New Roman"/>
                  <a:ea typeface="Times New Roman"/>
                  <a:cs typeface="Times New Roman"/>
                  <a:sym typeface="Times New Roman"/>
                </a:endParaRPr>
              </a:p>
            </p:txBody>
          </p:sp>
          <p:sp>
            <p:nvSpPr>
              <p:cNvPr id="382" name="Google Shape;382;p34"/>
              <p:cNvSpPr/>
              <p:nvPr/>
            </p:nvSpPr>
            <p:spPr>
              <a:xfrm>
                <a:off x="2625" y="2322"/>
                <a:ext cx="0" cy="0"/>
              </a:xfrm>
              <a:prstGeom prst="ellipse">
                <a:avLst/>
              </a:prstGeom>
              <a:solidFill>
                <a:schemeClr val="accent1"/>
              </a:solidFill>
              <a:ln w="9525"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sz="2400" b="0" i="0" u="none">
                  <a:solidFill>
                    <a:schemeClr val="lt1"/>
                  </a:solidFill>
                  <a:latin typeface="Times New Roman"/>
                  <a:ea typeface="Times New Roman"/>
                  <a:cs typeface="Times New Roman"/>
                  <a:sym typeface="Times New Roman"/>
                </a:endParaRPr>
              </a:p>
            </p:txBody>
          </p:sp>
          <p:sp>
            <p:nvSpPr>
              <p:cNvPr id="383" name="Google Shape;383;p34"/>
              <p:cNvSpPr/>
              <p:nvPr/>
            </p:nvSpPr>
            <p:spPr>
              <a:xfrm>
                <a:off x="2964" y="2487"/>
                <a:ext cx="0" cy="0"/>
              </a:xfrm>
              <a:prstGeom prst="ellipse">
                <a:avLst/>
              </a:prstGeom>
              <a:solidFill>
                <a:schemeClr val="accent1"/>
              </a:solidFill>
              <a:ln w="9525"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sz="2400" b="0" i="0" u="none">
                  <a:solidFill>
                    <a:schemeClr val="lt1"/>
                  </a:solidFill>
                  <a:latin typeface="Times New Roman"/>
                  <a:ea typeface="Times New Roman"/>
                  <a:cs typeface="Times New Roman"/>
                  <a:sym typeface="Times New Roman"/>
                </a:endParaRPr>
              </a:p>
            </p:txBody>
          </p:sp>
          <p:sp>
            <p:nvSpPr>
              <p:cNvPr id="384" name="Google Shape;384;p34"/>
              <p:cNvSpPr/>
              <p:nvPr/>
            </p:nvSpPr>
            <p:spPr>
              <a:xfrm>
                <a:off x="3098" y="2491"/>
                <a:ext cx="0" cy="0"/>
              </a:xfrm>
              <a:prstGeom prst="ellipse">
                <a:avLst/>
              </a:prstGeom>
              <a:solidFill>
                <a:schemeClr val="accent1"/>
              </a:solidFill>
              <a:ln w="9525"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sz="2400" b="0" i="0" u="none">
                  <a:solidFill>
                    <a:schemeClr val="lt1"/>
                  </a:solidFill>
                  <a:latin typeface="Times New Roman"/>
                  <a:ea typeface="Times New Roman"/>
                  <a:cs typeface="Times New Roman"/>
                  <a:sym typeface="Times New Roman"/>
                </a:endParaRPr>
              </a:p>
            </p:txBody>
          </p:sp>
          <p:sp>
            <p:nvSpPr>
              <p:cNvPr id="385" name="Google Shape;385;p34"/>
              <p:cNvSpPr/>
              <p:nvPr/>
            </p:nvSpPr>
            <p:spPr>
              <a:xfrm>
                <a:off x="2754" y="2338"/>
                <a:ext cx="0" cy="0"/>
              </a:xfrm>
              <a:prstGeom prst="ellipse">
                <a:avLst/>
              </a:prstGeom>
              <a:solidFill>
                <a:schemeClr val="lt1"/>
              </a:solidFill>
              <a:ln w="9525"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sz="2400" b="0" i="0" u="none">
                  <a:solidFill>
                    <a:schemeClr val="lt1"/>
                  </a:solidFill>
                  <a:latin typeface="Times New Roman"/>
                  <a:ea typeface="Times New Roman"/>
                  <a:cs typeface="Times New Roman"/>
                  <a:sym typeface="Times New Roman"/>
                </a:endParaRPr>
              </a:p>
            </p:txBody>
          </p:sp>
          <p:sp>
            <p:nvSpPr>
              <p:cNvPr id="386" name="Google Shape;386;p34"/>
              <p:cNvSpPr/>
              <p:nvPr/>
            </p:nvSpPr>
            <p:spPr>
              <a:xfrm>
                <a:off x="2501" y="2381"/>
                <a:ext cx="0" cy="0"/>
              </a:xfrm>
              <a:prstGeom prst="ellipse">
                <a:avLst/>
              </a:prstGeom>
              <a:solidFill>
                <a:schemeClr val="lt1"/>
              </a:solidFill>
              <a:ln w="9525"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sz="2400" b="0" i="0" u="none">
                  <a:solidFill>
                    <a:schemeClr val="lt1"/>
                  </a:solidFill>
                  <a:latin typeface="Times New Roman"/>
                  <a:ea typeface="Times New Roman"/>
                  <a:cs typeface="Times New Roman"/>
                  <a:sym typeface="Times New Roman"/>
                </a:endParaRPr>
              </a:p>
            </p:txBody>
          </p:sp>
          <p:sp>
            <p:nvSpPr>
              <p:cNvPr id="387" name="Google Shape;387;p34"/>
              <p:cNvSpPr/>
              <p:nvPr/>
            </p:nvSpPr>
            <p:spPr>
              <a:xfrm>
                <a:off x="2525" y="2580"/>
                <a:ext cx="0" cy="0"/>
              </a:xfrm>
              <a:prstGeom prst="ellipse">
                <a:avLst/>
              </a:prstGeom>
              <a:solidFill>
                <a:schemeClr val="lt1"/>
              </a:solidFill>
              <a:ln w="9525"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sz="2400" b="0" i="0" u="none">
                  <a:solidFill>
                    <a:schemeClr val="lt1"/>
                  </a:solidFill>
                  <a:latin typeface="Times New Roman"/>
                  <a:ea typeface="Times New Roman"/>
                  <a:cs typeface="Times New Roman"/>
                  <a:sym typeface="Times New Roman"/>
                </a:endParaRPr>
              </a:p>
            </p:txBody>
          </p:sp>
          <p:sp>
            <p:nvSpPr>
              <p:cNvPr id="388" name="Google Shape;388;p34"/>
              <p:cNvSpPr/>
              <p:nvPr/>
            </p:nvSpPr>
            <p:spPr>
              <a:xfrm>
                <a:off x="3020" y="2406"/>
                <a:ext cx="0" cy="0"/>
              </a:xfrm>
              <a:prstGeom prst="ellipse">
                <a:avLst/>
              </a:prstGeom>
              <a:solidFill>
                <a:schemeClr val="lt1"/>
              </a:solidFill>
              <a:ln w="9525"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sz="2400" b="0" i="0" u="none">
                  <a:solidFill>
                    <a:schemeClr val="lt1"/>
                  </a:solidFill>
                  <a:latin typeface="Times New Roman"/>
                  <a:ea typeface="Times New Roman"/>
                  <a:cs typeface="Times New Roman"/>
                  <a:sym typeface="Times New Roman"/>
                </a:endParaRPr>
              </a:p>
            </p:txBody>
          </p:sp>
          <p:sp>
            <p:nvSpPr>
              <p:cNvPr id="389" name="Google Shape;389;p34"/>
              <p:cNvSpPr/>
              <p:nvPr/>
            </p:nvSpPr>
            <p:spPr>
              <a:xfrm>
                <a:off x="2917" y="2351"/>
                <a:ext cx="0" cy="0"/>
              </a:xfrm>
              <a:prstGeom prst="ellipse">
                <a:avLst/>
              </a:prstGeom>
              <a:solidFill>
                <a:schemeClr val="lt1"/>
              </a:solidFill>
              <a:ln w="9525"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sz="2400" b="0" i="0" u="none">
                  <a:solidFill>
                    <a:schemeClr val="lt1"/>
                  </a:solidFill>
                  <a:latin typeface="Times New Roman"/>
                  <a:ea typeface="Times New Roman"/>
                  <a:cs typeface="Times New Roman"/>
                  <a:sym typeface="Times New Roman"/>
                </a:endParaRPr>
              </a:p>
            </p:txBody>
          </p:sp>
          <p:sp>
            <p:nvSpPr>
              <p:cNvPr id="390" name="Google Shape;390;p34"/>
              <p:cNvSpPr/>
              <p:nvPr/>
            </p:nvSpPr>
            <p:spPr>
              <a:xfrm>
                <a:off x="2650" y="2717"/>
                <a:ext cx="0" cy="0"/>
              </a:xfrm>
              <a:prstGeom prst="ellipse">
                <a:avLst/>
              </a:prstGeom>
              <a:solidFill>
                <a:schemeClr val="lt1"/>
              </a:solidFill>
              <a:ln w="9525"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sz="2400" b="0" i="0" u="none">
                  <a:solidFill>
                    <a:schemeClr val="lt1"/>
                  </a:solidFill>
                  <a:latin typeface="Times New Roman"/>
                  <a:ea typeface="Times New Roman"/>
                  <a:cs typeface="Times New Roman"/>
                  <a:sym typeface="Times New Roman"/>
                </a:endParaRPr>
              </a:p>
            </p:txBody>
          </p:sp>
          <p:sp>
            <p:nvSpPr>
              <p:cNvPr id="391" name="Google Shape;391;p34"/>
              <p:cNvSpPr/>
              <p:nvPr/>
            </p:nvSpPr>
            <p:spPr>
              <a:xfrm>
                <a:off x="2882" y="2634"/>
                <a:ext cx="0" cy="0"/>
              </a:xfrm>
              <a:prstGeom prst="ellipse">
                <a:avLst/>
              </a:prstGeom>
              <a:solidFill>
                <a:schemeClr val="lt1"/>
              </a:solidFill>
              <a:ln w="9525"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sz="2400" b="0" i="0" u="none">
                  <a:solidFill>
                    <a:schemeClr val="lt1"/>
                  </a:solidFill>
                  <a:latin typeface="Times New Roman"/>
                  <a:ea typeface="Times New Roman"/>
                  <a:cs typeface="Times New Roman"/>
                  <a:sym typeface="Times New Roman"/>
                </a:endParaRPr>
              </a:p>
            </p:txBody>
          </p:sp>
          <p:sp>
            <p:nvSpPr>
              <p:cNvPr id="392" name="Google Shape;392;p34"/>
              <p:cNvSpPr/>
              <p:nvPr/>
            </p:nvSpPr>
            <p:spPr>
              <a:xfrm>
                <a:off x="2978" y="2684"/>
                <a:ext cx="0" cy="0"/>
              </a:xfrm>
              <a:prstGeom prst="ellipse">
                <a:avLst/>
              </a:prstGeom>
              <a:solidFill>
                <a:schemeClr val="lt1"/>
              </a:solidFill>
              <a:ln w="9525"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sz="2400" b="0" i="0" u="none">
                  <a:solidFill>
                    <a:schemeClr val="lt1"/>
                  </a:solidFill>
                  <a:latin typeface="Times New Roman"/>
                  <a:ea typeface="Times New Roman"/>
                  <a:cs typeface="Times New Roman"/>
                  <a:sym typeface="Times New Roman"/>
                </a:endParaRPr>
              </a:p>
            </p:txBody>
          </p:sp>
          <p:sp>
            <p:nvSpPr>
              <p:cNvPr id="393" name="Google Shape;393;p34"/>
              <p:cNvSpPr/>
              <p:nvPr/>
            </p:nvSpPr>
            <p:spPr>
              <a:xfrm>
                <a:off x="2741" y="2530"/>
                <a:ext cx="0" cy="0"/>
              </a:xfrm>
              <a:prstGeom prst="ellipse">
                <a:avLst/>
              </a:prstGeom>
              <a:solidFill>
                <a:schemeClr val="lt1"/>
              </a:solidFill>
              <a:ln w="9525"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sz="2400" b="0" i="0" u="none">
                  <a:solidFill>
                    <a:schemeClr val="lt1"/>
                  </a:solidFill>
                  <a:latin typeface="Times New Roman"/>
                  <a:ea typeface="Times New Roman"/>
                  <a:cs typeface="Times New Roman"/>
                  <a:sym typeface="Times New Roman"/>
                </a:endParaRPr>
              </a:p>
            </p:txBody>
          </p:sp>
        </p:grpSp>
      </p:grpSp>
      <p:pic>
        <p:nvPicPr>
          <p:cNvPr id="394" name="Google Shape;394;p34"/>
          <p:cNvPicPr preferRelativeResize="0"/>
          <p:nvPr/>
        </p:nvPicPr>
        <p:blipFill>
          <a:blip r:embed="rId3">
            <a:alphaModFix/>
          </a:blip>
          <a:stretch>
            <a:fillRect/>
          </a:stretch>
        </p:blipFill>
        <p:spPr>
          <a:xfrm>
            <a:off x="436275" y="0"/>
            <a:ext cx="6286500" cy="4714875"/>
          </a:xfrm>
          <a:prstGeom prst="rect">
            <a:avLst/>
          </a:prstGeom>
          <a:noFill/>
          <a:ln>
            <a:noFill/>
          </a:ln>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BAB0442-718B-4899-91ED-4656C15F92E1}"/>
              </a:ext>
            </a:extLst>
          </p:cNvPr>
          <p:cNvSpPr>
            <a:spLocks noGrp="1"/>
          </p:cNvSpPr>
          <p:nvPr>
            <p:ph type="title"/>
          </p:nvPr>
        </p:nvSpPr>
        <p:spPr/>
        <p:txBody>
          <a:bodyPr/>
          <a:lstStyle/>
          <a:p>
            <a:r>
              <a:rPr lang="en-GB" dirty="0"/>
              <a:t>But weathering does not form new rock</a:t>
            </a:r>
          </a:p>
        </p:txBody>
      </p:sp>
      <p:sp>
        <p:nvSpPr>
          <p:cNvPr id="3" name="Text Placeholder 2">
            <a:extLst>
              <a:ext uri="{FF2B5EF4-FFF2-40B4-BE49-F238E27FC236}">
                <a16:creationId xmlns:a16="http://schemas.microsoft.com/office/drawing/2014/main" id="{EE58828D-1718-4F1E-AC1C-BF3CE4C97640}"/>
              </a:ext>
            </a:extLst>
          </p:cNvPr>
          <p:cNvSpPr>
            <a:spLocks noGrp="1"/>
          </p:cNvSpPr>
          <p:nvPr>
            <p:ph type="body" idx="1"/>
          </p:nvPr>
        </p:nvSpPr>
        <p:spPr/>
        <p:txBody>
          <a:bodyPr/>
          <a:lstStyle/>
          <a:p>
            <a:r>
              <a:rPr lang="en-GB" dirty="0"/>
              <a:t>The loosened pieces must be transported to the sea and then what?</a:t>
            </a:r>
          </a:p>
          <a:p>
            <a:r>
              <a:rPr lang="en-GB" dirty="0"/>
              <a:t>Try this……..</a:t>
            </a:r>
          </a:p>
          <a:p>
            <a:r>
              <a:rPr lang="en-GB" dirty="0"/>
              <a:t>weathering(Loosening) and movement (transport) are called EROSION</a:t>
            </a:r>
          </a:p>
          <a:p>
            <a:endParaRPr lang="en-GB" dirty="0"/>
          </a:p>
          <a:p>
            <a:r>
              <a:rPr lang="en-GB" dirty="0"/>
              <a:t> </a:t>
            </a:r>
            <a:endParaRPr lang="en-GB" dirty="0">
              <a:highlight>
                <a:srgbClr val="FFFF00"/>
              </a:highlight>
            </a:endParaRPr>
          </a:p>
        </p:txBody>
      </p:sp>
    </p:spTree>
    <p:extLst>
      <p:ext uri="{BB962C8B-B14F-4D97-AF65-F5344CB8AC3E}">
        <p14:creationId xmlns:p14="http://schemas.microsoft.com/office/powerpoint/2010/main" val="115621282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398"/>
        <p:cNvGrpSpPr/>
        <p:nvPr/>
      </p:nvGrpSpPr>
      <p:grpSpPr>
        <a:xfrm>
          <a:off x="0" y="0"/>
          <a:ext cx="0" cy="0"/>
          <a:chOff x="0" y="0"/>
          <a:chExt cx="0" cy="0"/>
        </a:xfrm>
      </p:grpSpPr>
      <p:pic>
        <p:nvPicPr>
          <p:cNvPr id="399" name="Google Shape;399;p35"/>
          <p:cNvPicPr preferRelativeResize="0"/>
          <p:nvPr/>
        </p:nvPicPr>
        <p:blipFill>
          <a:blip r:embed="rId3">
            <a:alphaModFix/>
          </a:blip>
          <a:stretch>
            <a:fillRect/>
          </a:stretch>
        </p:blipFill>
        <p:spPr>
          <a:xfrm>
            <a:off x="1243350" y="75275"/>
            <a:ext cx="6186150" cy="4639600"/>
          </a:xfrm>
          <a:prstGeom prst="rect">
            <a:avLst/>
          </a:prstGeom>
          <a:noFill/>
          <a:ln>
            <a:noFill/>
          </a:ln>
        </p:spPr>
      </p:pic>
      <p:sp>
        <p:nvSpPr>
          <p:cNvPr id="400" name="Google Shape;400;p35"/>
          <p:cNvSpPr txBox="1"/>
          <p:nvPr/>
        </p:nvSpPr>
        <p:spPr>
          <a:xfrm>
            <a:off x="732925" y="4397500"/>
            <a:ext cx="2211900" cy="4263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GB"/>
              <a:t>What happens next ?</a:t>
            </a:r>
            <a:endParaRPr/>
          </a:p>
        </p:txBody>
      </p:sp>
      <p:sp>
        <p:nvSpPr>
          <p:cNvPr id="401" name="Google Shape;401;p35"/>
          <p:cNvSpPr txBox="1"/>
          <p:nvPr/>
        </p:nvSpPr>
        <p:spPr>
          <a:xfrm>
            <a:off x="2800775" y="4287075"/>
            <a:ext cx="6343200" cy="6282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GB"/>
              <a:t>The fragments of rock (all different sizes) are transported (moved) but then are laid down - called DEPOSITION (they are deposited /set down)</a:t>
            </a:r>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1324DE8-30AB-4BE1-95F7-FF904DE0E3E1}"/>
              </a:ext>
            </a:extLst>
          </p:cNvPr>
          <p:cNvSpPr>
            <a:spLocks noGrp="1"/>
          </p:cNvSpPr>
          <p:nvPr>
            <p:ph type="title"/>
          </p:nvPr>
        </p:nvSpPr>
        <p:spPr/>
        <p:txBody>
          <a:bodyPr/>
          <a:lstStyle/>
          <a:p>
            <a:endParaRPr lang="en-GB"/>
          </a:p>
        </p:txBody>
      </p:sp>
      <p:sp>
        <p:nvSpPr>
          <p:cNvPr id="3" name="Text Placeholder 2">
            <a:extLst>
              <a:ext uri="{FF2B5EF4-FFF2-40B4-BE49-F238E27FC236}">
                <a16:creationId xmlns:a16="http://schemas.microsoft.com/office/drawing/2014/main" id="{21A7D24D-EF25-4998-8E33-4AA484C98E54}"/>
              </a:ext>
            </a:extLst>
          </p:cNvPr>
          <p:cNvSpPr>
            <a:spLocks noGrp="1"/>
          </p:cNvSpPr>
          <p:nvPr>
            <p:ph type="body" idx="1"/>
          </p:nvPr>
        </p:nvSpPr>
        <p:spPr/>
        <p:txBody>
          <a:bodyPr/>
          <a:lstStyle/>
          <a:p>
            <a:r>
              <a:rPr lang="en-GB" dirty="0">
                <a:highlight>
                  <a:srgbClr val="FFFF00"/>
                </a:highlight>
              </a:rPr>
              <a:t>Put some garden soil or sand into a plastic container (lemonade bottle) add a small amount of water and shake or stir it.  Watch what happens.</a:t>
            </a:r>
            <a:endParaRPr lang="en-GB" dirty="0"/>
          </a:p>
        </p:txBody>
      </p:sp>
    </p:spTree>
    <p:extLst>
      <p:ext uri="{BB962C8B-B14F-4D97-AF65-F5344CB8AC3E}">
        <p14:creationId xmlns:p14="http://schemas.microsoft.com/office/powerpoint/2010/main" val="396805571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280"/>
        <p:cNvGrpSpPr/>
        <p:nvPr/>
      </p:nvGrpSpPr>
      <p:grpSpPr>
        <a:xfrm>
          <a:off x="0" y="0"/>
          <a:ext cx="0" cy="0"/>
          <a:chOff x="0" y="0"/>
          <a:chExt cx="0" cy="0"/>
        </a:xfrm>
      </p:grpSpPr>
      <p:sp>
        <p:nvSpPr>
          <p:cNvPr id="281" name="Google Shape;281;p32"/>
          <p:cNvSpPr txBox="1">
            <a:spLocks noGrp="1"/>
          </p:cNvSpPr>
          <p:nvPr>
            <p:ph type="title"/>
          </p:nvPr>
        </p:nvSpPr>
        <p:spPr>
          <a:xfrm>
            <a:off x="143975" y="445025"/>
            <a:ext cx="8688225" cy="584989"/>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dirty="0"/>
              <a:t>Did your particles settle out?</a:t>
            </a:r>
            <a:endParaRPr dirty="0"/>
          </a:p>
        </p:txBody>
      </p:sp>
      <p:sp>
        <p:nvSpPr>
          <p:cNvPr id="282" name="Google Shape;282;p32"/>
          <p:cNvSpPr txBox="1">
            <a:spLocks noGrp="1"/>
          </p:cNvSpPr>
          <p:nvPr>
            <p:ph type="body" idx="1"/>
          </p:nvPr>
        </p:nvSpPr>
        <p:spPr>
          <a:xfrm>
            <a:off x="143975" y="1030015"/>
            <a:ext cx="8688225" cy="3888826"/>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dirty="0"/>
              <a:t>This settling of particles is called DEPOSITION</a:t>
            </a:r>
          </a:p>
          <a:p>
            <a:pPr marL="0" lvl="0" indent="0" algn="l" rtl="0">
              <a:spcBef>
                <a:spcPts val="0"/>
              </a:spcBef>
              <a:spcAft>
                <a:spcPts val="0"/>
              </a:spcAft>
              <a:buNone/>
            </a:pPr>
            <a:r>
              <a:rPr lang="en-GB" dirty="0"/>
              <a:t>Sediments/broken bits of rock are eroded then they are moved by water and eventually ( when water slows down or stops moving or it gets to the sea) they settle to the bottom – just like when you stirred your mud with water.</a:t>
            </a:r>
          </a:p>
          <a:p>
            <a:pPr marL="0" lvl="0" indent="0" algn="l" rtl="0">
              <a:spcBef>
                <a:spcPts val="0"/>
              </a:spcBef>
              <a:spcAft>
                <a:spcPts val="0"/>
              </a:spcAft>
              <a:buNone/>
            </a:pPr>
            <a:endParaRPr lang="en-GB" dirty="0"/>
          </a:p>
          <a:p>
            <a:pPr marL="0" lvl="0" indent="0" algn="l" rtl="0">
              <a:spcBef>
                <a:spcPts val="0"/>
              </a:spcBef>
              <a:spcAft>
                <a:spcPts val="0"/>
              </a:spcAft>
              <a:buNone/>
            </a:pPr>
            <a:r>
              <a:rPr lang="en-GB" dirty="0"/>
              <a:t>Did some layers form?</a:t>
            </a:r>
          </a:p>
          <a:p>
            <a:pPr marL="0" lvl="0" indent="0" algn="l" rtl="0">
              <a:spcBef>
                <a:spcPts val="0"/>
              </a:spcBef>
              <a:spcAft>
                <a:spcPts val="0"/>
              </a:spcAft>
              <a:buNone/>
            </a:pPr>
            <a:r>
              <a:rPr lang="en-GB" dirty="0"/>
              <a:t>When layers build up like this and press down on the layers below they are COMPACTED.  Lastly, other substances in the water stick these squashed particle together (called CEMENTATION because it’s like cement)</a:t>
            </a:r>
          </a:p>
          <a:p>
            <a:pPr marL="0" lvl="0" indent="0" algn="l" rtl="0">
              <a:spcBef>
                <a:spcPts val="0"/>
              </a:spcBef>
              <a:spcAft>
                <a:spcPts val="0"/>
              </a:spcAft>
              <a:buNone/>
            </a:pPr>
            <a:endParaRPr lang="en-GB" dirty="0"/>
          </a:p>
          <a:p>
            <a:pPr marL="0" lvl="0" indent="0" algn="l" rtl="0">
              <a:spcBef>
                <a:spcPts val="0"/>
              </a:spcBef>
              <a:spcAft>
                <a:spcPts val="0"/>
              </a:spcAft>
              <a:buNone/>
            </a:pPr>
            <a:endParaRPr dirty="0"/>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405"/>
        <p:cNvGrpSpPr/>
        <p:nvPr/>
      </p:nvGrpSpPr>
      <p:grpSpPr>
        <a:xfrm>
          <a:off x="0" y="0"/>
          <a:ext cx="0" cy="0"/>
          <a:chOff x="0" y="0"/>
          <a:chExt cx="0" cy="0"/>
        </a:xfrm>
      </p:grpSpPr>
      <p:pic>
        <p:nvPicPr>
          <p:cNvPr id="406" name="Google Shape;406;p36"/>
          <p:cNvPicPr preferRelativeResize="0"/>
          <p:nvPr/>
        </p:nvPicPr>
        <p:blipFill>
          <a:blip r:embed="rId3">
            <a:alphaModFix/>
          </a:blip>
          <a:stretch>
            <a:fillRect/>
          </a:stretch>
        </p:blipFill>
        <p:spPr>
          <a:xfrm>
            <a:off x="680575" y="1047025"/>
            <a:ext cx="6809655" cy="3667850"/>
          </a:xfrm>
          <a:prstGeom prst="rect">
            <a:avLst/>
          </a:prstGeom>
          <a:noFill/>
          <a:ln>
            <a:noFill/>
          </a:ln>
        </p:spPr>
      </p:pic>
      <p:sp>
        <p:nvSpPr>
          <p:cNvPr id="407" name="Google Shape;407;p36"/>
          <p:cNvSpPr txBox="1"/>
          <p:nvPr/>
        </p:nvSpPr>
        <p:spPr>
          <a:xfrm>
            <a:off x="523500" y="91625"/>
            <a:ext cx="7339500" cy="8901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GB" sz="2400" dirty="0"/>
              <a:t>How sedimentary rocks form summary</a:t>
            </a:r>
            <a:endParaRPr sz="2400" dirty="0"/>
          </a:p>
        </p:txBody>
      </p:sp>
      <p:sp>
        <p:nvSpPr>
          <p:cNvPr id="408" name="Google Shape;408;p36"/>
          <p:cNvSpPr txBox="1"/>
          <p:nvPr/>
        </p:nvSpPr>
        <p:spPr>
          <a:xfrm>
            <a:off x="7490225" y="1950100"/>
            <a:ext cx="1579500" cy="8562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GB" sz="1700"/>
              <a:t>sedimentation</a:t>
            </a:r>
            <a:endParaRPr sz="1700"/>
          </a:p>
        </p:txBody>
      </p:sp>
      <p:sp>
        <p:nvSpPr>
          <p:cNvPr id="409" name="Google Shape;409;p36"/>
          <p:cNvSpPr txBox="1"/>
          <p:nvPr/>
        </p:nvSpPr>
        <p:spPr>
          <a:xfrm>
            <a:off x="7106675" y="3527975"/>
            <a:ext cx="1962900" cy="6807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GB"/>
              <a:t>cementation</a:t>
            </a:r>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286"/>
        <p:cNvGrpSpPr/>
        <p:nvPr/>
      </p:nvGrpSpPr>
      <p:grpSpPr>
        <a:xfrm>
          <a:off x="0" y="0"/>
          <a:ext cx="0" cy="0"/>
          <a:chOff x="0" y="0"/>
          <a:chExt cx="0" cy="0"/>
        </a:xfrm>
      </p:grpSpPr>
      <p:sp>
        <p:nvSpPr>
          <p:cNvPr id="287" name="Google Shape;287;p33"/>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88" name="Google Shape;288;p33"/>
          <p:cNvSpPr txBox="1">
            <a:spLocks noGrp="1"/>
          </p:cNvSpPr>
          <p:nvPr>
            <p:ph type="body" idx="1"/>
          </p:nvPr>
        </p:nvSpPr>
        <p:spPr>
          <a:xfrm>
            <a:off x="311700" y="1152475"/>
            <a:ext cx="8520600" cy="34164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pic>
        <p:nvPicPr>
          <p:cNvPr id="289" name="Google Shape;289;p33"/>
          <p:cNvPicPr preferRelativeResize="0"/>
          <p:nvPr/>
        </p:nvPicPr>
        <p:blipFill>
          <a:blip r:embed="rId3">
            <a:alphaModFix/>
          </a:blip>
          <a:stretch>
            <a:fillRect/>
          </a:stretch>
        </p:blipFill>
        <p:spPr>
          <a:xfrm>
            <a:off x="379550" y="507150"/>
            <a:ext cx="5797875" cy="4286250"/>
          </a:xfrm>
          <a:prstGeom prst="rect">
            <a:avLst/>
          </a:prstGeom>
          <a:noFill/>
          <a:ln>
            <a:noFill/>
          </a:ln>
        </p:spPr>
      </p:pic>
      <p:sp>
        <p:nvSpPr>
          <p:cNvPr id="290" name="Google Shape;290;p33"/>
          <p:cNvSpPr txBox="1"/>
          <p:nvPr/>
        </p:nvSpPr>
        <p:spPr>
          <a:xfrm>
            <a:off x="6177425" y="648675"/>
            <a:ext cx="2578200" cy="37431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endParaRPr sz="1800" dirty="0">
              <a:highlight>
                <a:srgbClr val="FFFF00"/>
              </a:highlight>
            </a:endParaRP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413"/>
        <p:cNvGrpSpPr/>
        <p:nvPr/>
      </p:nvGrpSpPr>
      <p:grpSpPr>
        <a:xfrm>
          <a:off x="0" y="0"/>
          <a:ext cx="0" cy="0"/>
          <a:chOff x="0" y="0"/>
          <a:chExt cx="0" cy="0"/>
        </a:xfrm>
      </p:grpSpPr>
      <p:sp>
        <p:nvSpPr>
          <p:cNvPr id="414" name="Google Shape;414;p37"/>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dirty="0"/>
              <a:t>Plenary  - extension</a:t>
            </a:r>
            <a:endParaRPr dirty="0"/>
          </a:p>
        </p:txBody>
      </p:sp>
      <p:sp>
        <p:nvSpPr>
          <p:cNvPr id="415" name="Google Shape;415;p37"/>
          <p:cNvSpPr txBox="1">
            <a:spLocks noGrp="1"/>
          </p:cNvSpPr>
          <p:nvPr>
            <p:ph type="body" idx="1"/>
          </p:nvPr>
        </p:nvSpPr>
        <p:spPr>
          <a:xfrm>
            <a:off x="311700" y="1152475"/>
            <a:ext cx="8520600" cy="3416400"/>
          </a:xfrm>
          <a:prstGeom prst="rect">
            <a:avLst/>
          </a:prstGeom>
        </p:spPr>
        <p:txBody>
          <a:bodyPr spcFirstLastPara="1" wrap="square" lIns="91425" tIns="91425" rIns="91425" bIns="91425" anchor="t" anchorCtr="0">
            <a:noAutofit/>
          </a:bodyPr>
          <a:lstStyle/>
          <a:p>
            <a:pPr marL="0" lvl="0" indent="0">
              <a:buNone/>
            </a:pPr>
            <a:r>
              <a:rPr lang="en-GB" sz="2400" dirty="0">
                <a:highlight>
                  <a:srgbClr val="FFFF00"/>
                </a:highlight>
              </a:rPr>
              <a:t>Write down the title</a:t>
            </a:r>
          </a:p>
          <a:p>
            <a:pPr marL="0" lvl="0" indent="0">
              <a:buNone/>
            </a:pPr>
            <a:r>
              <a:rPr lang="en-GB" sz="2400" dirty="0">
                <a:highlight>
                  <a:srgbClr val="FFFF00"/>
                </a:highlight>
              </a:rPr>
              <a:t> key properties of sedimentary rocks and make your own notes about them.</a:t>
            </a:r>
          </a:p>
          <a:p>
            <a:pPr marL="0" lvl="0" indent="0">
              <a:buNone/>
            </a:pPr>
            <a:r>
              <a:rPr lang="en-GB" sz="2400" dirty="0">
                <a:highlight>
                  <a:srgbClr val="FFFF00"/>
                </a:highlight>
              </a:rPr>
              <a:t>Do you think they would scratch easily? Do you think water could move through them easily?</a:t>
            </a:r>
          </a:p>
          <a:p>
            <a:pPr marL="0" lvl="0" indent="0">
              <a:buNone/>
            </a:pPr>
            <a:r>
              <a:rPr lang="en-GB" sz="2400" dirty="0">
                <a:highlight>
                  <a:srgbClr val="FFFF00"/>
                </a:highlight>
              </a:rPr>
              <a:t>How are their particles arranged</a:t>
            </a:r>
          </a:p>
          <a:p>
            <a:pPr marL="0" lvl="0" indent="0" algn="l" rtl="0">
              <a:spcBef>
                <a:spcPts val="0"/>
              </a:spcBef>
              <a:spcAft>
                <a:spcPts val="0"/>
              </a:spcAft>
              <a:buNone/>
            </a:pPr>
            <a:endParaRPr dirty="0"/>
          </a:p>
        </p:txBody>
      </p:sp>
    </p:spTree>
  </p:cSld>
  <p:clrMapOvr>
    <a:masterClrMapping/>
  </p:clrMapOvr>
</p:sld>
</file>

<file path=ppt/theme/theme1.xml><?xml version="1.0" encoding="utf-8"?>
<a:theme xmlns:a="http://schemas.openxmlformats.org/drawingml/2006/main" name="Simple Light">
  <a:themeElements>
    <a:clrScheme name="Simple Light">
      <a:dk1>
        <a:srgbClr val="000000"/>
      </a:dk1>
      <a:lt1>
        <a:srgbClr val="FFFFFF"/>
      </a:lt1>
      <a:dk2>
        <a:srgbClr val="595959"/>
      </a:dk2>
      <a:lt2>
        <a:srgbClr val="EEEEEE"/>
      </a:lt2>
      <a:accent1>
        <a:srgbClr val="FFAB40"/>
      </a:accent1>
      <a:accent2>
        <a:srgbClr val="212121"/>
      </a:accent2>
      <a:accent3>
        <a:srgbClr val="78909C"/>
      </a:accent3>
      <a:accent4>
        <a:srgbClr val="FFAB40"/>
      </a:accent4>
      <a:accent5>
        <a:srgbClr val="0097A7"/>
      </a:accent5>
      <a:accent6>
        <a:srgbClr val="EEFF41"/>
      </a:accent6>
      <a:hlink>
        <a:srgbClr val="0097A7"/>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Artsy">
  <a:themeElements>
    <a:clrScheme name="Artsy 1">
      <a:dk1>
        <a:srgbClr val="000000"/>
      </a:dk1>
      <a:lt1>
        <a:srgbClr val="FFFFCC"/>
      </a:lt1>
      <a:dk2>
        <a:srgbClr val="4D4D4D"/>
      </a:dk2>
      <a:lt2>
        <a:srgbClr val="FFCC00"/>
      </a:lt2>
      <a:accent1>
        <a:srgbClr val="808000"/>
      </a:accent1>
      <a:accent2>
        <a:srgbClr val="CC9900"/>
      </a:accent2>
      <a:accent3>
        <a:srgbClr val="B2B2B2"/>
      </a:accent3>
      <a:accent4>
        <a:srgbClr val="DADAAE"/>
      </a:accent4>
      <a:accent5>
        <a:srgbClr val="C0C0AA"/>
      </a:accent5>
      <a:accent6>
        <a:srgbClr val="B98A00"/>
      </a:accent6>
      <a:hlink>
        <a:srgbClr val="CC6600"/>
      </a:hlink>
      <a:folHlink>
        <a:srgbClr val="969696"/>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ED1B46ED8E29C64B85E966A4AD65D100" ma:contentTypeVersion="12" ma:contentTypeDescription="Create a new document." ma:contentTypeScope="" ma:versionID="8bff4ea9bbf578accc85fe6293134aaa">
  <xsd:schema xmlns:xsd="http://www.w3.org/2001/XMLSchema" xmlns:xs="http://www.w3.org/2001/XMLSchema" xmlns:p="http://schemas.microsoft.com/office/2006/metadata/properties" xmlns:ns2="f513355b-a9cf-41c1-ad84-cdbe52169224" xmlns:ns3="b547754c-74b2-4d91-982e-55751234f08d" targetNamespace="http://schemas.microsoft.com/office/2006/metadata/properties" ma:root="true" ma:fieldsID="6490a2c258b91988babf7bea1d004eb5" ns2:_="" ns3:_="">
    <xsd:import namespace="f513355b-a9cf-41c1-ad84-cdbe52169224"/>
    <xsd:import namespace="b547754c-74b2-4d91-982e-55751234f08d"/>
    <xsd:element name="properties">
      <xsd:complexType>
        <xsd:sequence>
          <xsd:element name="documentManagement">
            <xsd:complexType>
              <xsd:all>
                <xsd:element ref="ns2:MediaServiceMetadata" minOccurs="0"/>
                <xsd:element ref="ns2:MediaServiceFastMetadata" minOccurs="0"/>
                <xsd:element ref="ns3:SharedWithUsers" minOccurs="0"/>
                <xsd:element ref="ns3:SharedWithDetails" minOccurs="0"/>
                <xsd:element ref="ns2:MediaServiceAutoTags" minOccurs="0"/>
                <xsd:element ref="ns2:MediaServiceGenerationTime" minOccurs="0"/>
                <xsd:element ref="ns2:MediaServiceEventHashCode" minOccurs="0"/>
                <xsd:element ref="ns2:MediaServiceOCR" minOccurs="0"/>
                <xsd:element ref="ns2:MediaServiceDateTaken" minOccurs="0"/>
                <xsd:element ref="ns2:MediaServiceAutoKeyPoints" minOccurs="0"/>
                <xsd:element ref="ns2:MediaServiceKeyPoints" minOccurs="0"/>
                <xsd:element ref="ns2:MediaServiceLocatio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f513355b-a9cf-41c1-ad84-cdbe52169224"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Tags" ma:index="12" nillable="true" ma:displayName="Tags" ma:internalName="MediaServiceAutoTags"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ServiceOCR" ma:index="15" nillable="true" ma:displayName="Extracted Text" ma:internalName="MediaServiceOCR" ma:readOnly="true">
      <xsd:simpleType>
        <xsd:restriction base="dms:Note">
          <xsd:maxLength value="255"/>
        </xsd:restriction>
      </xsd:simpleType>
    </xsd:element>
    <xsd:element name="MediaServiceDateTaken" ma:index="16" nillable="true" ma:displayName="MediaServiceDateTaken" ma:hidden="true" ma:internalName="MediaServiceDateTaken" ma:readOnly="true">
      <xsd:simpleType>
        <xsd:restriction base="dms:Text"/>
      </xsd:simpleType>
    </xsd:element>
    <xsd:element name="MediaServiceAutoKeyPoints" ma:index="17" nillable="true" ma:displayName="MediaServiceAutoKeyPoints" ma:hidden="true" ma:internalName="MediaServiceAutoKeyPoints" ma:readOnly="true">
      <xsd:simpleType>
        <xsd:restriction base="dms:Note"/>
      </xsd:simpleType>
    </xsd:element>
    <xsd:element name="MediaServiceKeyPoints" ma:index="18" nillable="true" ma:displayName="KeyPoints" ma:internalName="MediaServiceKeyPoints" ma:readOnly="true">
      <xsd:simpleType>
        <xsd:restriction base="dms:Note">
          <xsd:maxLength value="255"/>
        </xsd:restriction>
      </xsd:simpleType>
    </xsd:element>
    <xsd:element name="MediaServiceLocation" ma:index="19" nillable="true" ma:displayName="Location" ma:internalName="MediaServiceLocatio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b547754c-74b2-4d91-982e-55751234f08d" elementFormDefault="qualified">
    <xsd:import namespace="http://schemas.microsoft.com/office/2006/documentManagement/types"/>
    <xsd:import namespace="http://schemas.microsoft.com/office/infopath/2007/PartnerControls"/>
    <xsd:element name="SharedWithUsers" ma:index="1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SharedWithUsers xmlns="b547754c-74b2-4d91-982e-55751234f08d">
      <UserInfo>
        <DisplayName/>
        <AccountId xsi:nil="true"/>
        <AccountType/>
      </UserInfo>
    </SharedWithUsers>
  </documentManagement>
</p:properties>
</file>

<file path=customXml/itemProps1.xml><?xml version="1.0" encoding="utf-8"?>
<ds:datastoreItem xmlns:ds="http://schemas.openxmlformats.org/officeDocument/2006/customXml" ds:itemID="{166AEACD-71AC-4665-A35A-12F8CDFD3D89}"/>
</file>

<file path=customXml/itemProps2.xml><?xml version="1.0" encoding="utf-8"?>
<ds:datastoreItem xmlns:ds="http://schemas.openxmlformats.org/officeDocument/2006/customXml" ds:itemID="{34E49FBA-A3A8-4D32-BFF9-6CA9C60FD7C9}"/>
</file>

<file path=customXml/itemProps3.xml><?xml version="1.0" encoding="utf-8"?>
<ds:datastoreItem xmlns:ds="http://schemas.openxmlformats.org/officeDocument/2006/customXml" ds:itemID="{F73AAB47-2B35-40A2-AC74-82940F782D59}"/>
</file>

<file path=docProps/app.xml><?xml version="1.0" encoding="utf-8"?>
<Properties xmlns="http://schemas.openxmlformats.org/officeDocument/2006/extended-properties" xmlns:vt="http://schemas.openxmlformats.org/officeDocument/2006/docPropsVTypes">
  <TotalTime>130</TotalTime>
  <Words>475</Words>
  <Application>Microsoft Office PowerPoint</Application>
  <PresentationFormat>On-screen Show (16:9)</PresentationFormat>
  <Paragraphs>55</Paragraphs>
  <Slides>16</Slides>
  <Notes>13</Notes>
  <HiddenSlides>0</HiddenSlides>
  <MMClips>0</MMClips>
  <ScaleCrop>false</ScaleCrop>
  <HeadingPairs>
    <vt:vector size="6" baseType="variant">
      <vt:variant>
        <vt:lpstr>Fonts Used</vt:lpstr>
      </vt:variant>
      <vt:variant>
        <vt:i4>3</vt:i4>
      </vt:variant>
      <vt:variant>
        <vt:lpstr>Theme</vt:lpstr>
      </vt:variant>
      <vt:variant>
        <vt:i4>2</vt:i4>
      </vt:variant>
      <vt:variant>
        <vt:lpstr>Slide Titles</vt:lpstr>
      </vt:variant>
      <vt:variant>
        <vt:i4>16</vt:i4>
      </vt:variant>
    </vt:vector>
  </HeadingPairs>
  <TitlesOfParts>
    <vt:vector size="21" baseType="lpstr">
      <vt:lpstr>Arial</vt:lpstr>
      <vt:lpstr>Noto Sans Symbols</vt:lpstr>
      <vt:lpstr>Times New Roman</vt:lpstr>
      <vt:lpstr>Simple Light</vt:lpstr>
      <vt:lpstr>Artsy</vt:lpstr>
      <vt:lpstr>Rocks</vt:lpstr>
      <vt:lpstr>PowerPoint Presentation</vt:lpstr>
      <vt:lpstr>Which of these is the odd one out and why?</vt:lpstr>
      <vt:lpstr>Which of these is the odd one out and why?</vt:lpstr>
      <vt:lpstr>Rock Texture</vt:lpstr>
      <vt:lpstr>Interlocking grains</vt:lpstr>
      <vt:lpstr>Rounded grains</vt:lpstr>
      <vt:lpstr>Where do the particles come from?</vt:lpstr>
      <vt:lpstr>Rounded grains</vt:lpstr>
      <vt:lpstr>But weathering does not form new rock</vt:lpstr>
      <vt:lpstr>PowerPoint Presentation</vt:lpstr>
      <vt:lpstr>PowerPoint Presentation</vt:lpstr>
      <vt:lpstr>Did your particles settle out?</vt:lpstr>
      <vt:lpstr>PowerPoint Presentation</vt:lpstr>
      <vt:lpstr>PowerPoint Presentation</vt:lpstr>
      <vt:lpstr>Plenary  - extension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Rocks</dc:title>
  <cp:lastModifiedBy>J Bailey</cp:lastModifiedBy>
  <cp:revision>10</cp:revision>
  <dcterms:modified xsi:type="dcterms:W3CDTF">2020-04-21T21:26:08Z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0x010100ED1B46ED8E29C64B85E966A4AD65D100</vt:lpwstr>
  </property>
  <property fmtid="{D5CDD505-2E9C-101B-9397-08002B2CF9AE}" pid="3" name="Order">
    <vt:r8>1687600</vt:r8>
  </property>
  <property fmtid="{D5CDD505-2E9C-101B-9397-08002B2CF9AE}" pid="4" name="xd_Signature">
    <vt:bool>false</vt:bool>
  </property>
  <property fmtid="{D5CDD505-2E9C-101B-9397-08002B2CF9AE}" pid="5" name="xd_ProgID">
    <vt:lpwstr/>
  </property>
  <property fmtid="{D5CDD505-2E9C-101B-9397-08002B2CF9AE}" pid="6" name="_SourceUrl">
    <vt:lpwstr/>
  </property>
  <property fmtid="{D5CDD505-2E9C-101B-9397-08002B2CF9AE}" pid="7" name="_SharedFileIndex">
    <vt:lpwstr/>
  </property>
  <property fmtid="{D5CDD505-2E9C-101B-9397-08002B2CF9AE}" pid="8" name="ComplianceAssetId">
    <vt:lpwstr/>
  </property>
  <property fmtid="{D5CDD505-2E9C-101B-9397-08002B2CF9AE}" pid="9" name="TemplateUrl">
    <vt:lpwstr/>
  </property>
</Properties>
</file>