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5737E-5902-497A-BED1-D492611F57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79A11B-709F-4CA3-85BF-38CDC801A8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A3E31-2792-4FCA-9321-AF616C6C6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91757-6CF7-446A-99D8-242FD916B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CA516-A1DE-4CC6-B3E2-7C13A6041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560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78013-4711-43C3-88A9-F9C5C10FE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4B6BF-7098-4F45-9083-E5C3C5F305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E36EA6-0FF7-4851-B942-AFA0B9325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BD6387-2D34-4EC8-8CBC-4B2364B22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F0B33-42EE-49F9-9D3A-C47A1BA9C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06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82CBC-5706-4DDE-A880-C4949433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E3C02F-DF1A-4FC6-9638-4A4461A4C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3118F-06AB-48EF-82F4-1BCBE24AB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A8BEF-8427-4B1E-A6DE-C248C2B42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8515A-529B-4F00-9F37-627422EAB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32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2518A-2309-459F-ABCC-D208B7FC2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73632-68C4-4D9A-9B30-7AAB9048F3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90ED6E-7529-4966-8F49-386893F2D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C077A-9F15-4662-8ABC-BB6F7467B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A26F3F-DB37-4535-80EA-BF727D4F6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8046BF-B409-40A7-97A6-3FB53C640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08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0789E-BEE3-4D13-8CC5-C416FFE67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E91F4B-A203-4336-B7E6-72F28E43F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174910-70BC-45CD-90DF-B55F57A667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5DA040-5389-4C55-B9B8-38050979A4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36C852-F1CE-40EE-9D79-5BE2671534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19FCDB-9900-4AA9-BEFE-F50E0BCE8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D1305B-BCBC-4D51-8D90-6782F0909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84718A-49EE-41D1-8117-92C807CB7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78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DAEF3-2F14-4321-8D78-4415D4F4E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42A0CC-5E0F-4390-9BB6-E07018944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840041-CFDD-49C2-8C4A-9C48C6D54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F3D82E-436C-43D4-ADE7-6C2266C92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726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01EBFF-5864-4F55-8BC9-CC75A340C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9D3410-B14E-41CD-AD33-7D4FA0F16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CD8EA2-64EE-481F-A264-1999986B6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191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DDAF0-644B-41FC-9408-E731B6316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EBF1C-D87D-4864-A77F-1073F195F2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19F2A9-8225-456F-B009-8D3FFC6CD5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7E91B9-FB5C-44B7-BD4B-FD55EDD04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5E203A-37D1-4CDF-8B99-E5377514E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33174F-AF16-43CD-AC44-80DD37E60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66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A37B8-BE64-4434-9F8C-CC9B15E28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58FF0C-486C-4B8C-9343-F789ADA32B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0E856-C675-4DE0-888A-4D429354AF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ABFF4C-3901-4F5B-926D-0AA068E1C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F4DB4B-B6FA-418C-8B37-5E6A61F9F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CEEF68-2696-47DD-B305-37B6119D8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529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AC525-7D00-4E3B-B3ED-BD94BE4D0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70E8E8-7597-4211-B763-967915559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DEA981-D96F-4084-BBB6-67A758F0B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72F16F-70CA-4756-BE9B-74C6E8F7B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239E4-F0C1-41CC-B165-E548D95D7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073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CCDA65-DED5-4BB4-AC59-694383C4E2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468508-6437-4E31-85F8-D8EA4446B0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384FD-6DDD-4DBA-84CE-7216ADF7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E88AE-6700-4044-9D93-AD0C27AC3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7DA90-4858-4434-87C4-A08B4CADC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488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CE2B53-0144-469A-86C5-F5D7A545D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2AF72D-F932-4049-BA89-FEEDFB98A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B4566-9282-42EA-A35C-7DF1F5E363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C9122-CD91-4C41-B980-F7D4ADF483C2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59A28-B865-48CA-8ACE-F43F62DF5E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97D37-11F0-44BC-90BE-8D4C09EB73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49984-D9D4-4351-AE53-6B94A7F4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267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7416E-DCE5-4355-A0D9-58F97DF7A2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2D31F4-A6B2-4D45-82BF-D41C6FA4FF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E634403-4AB1-4D98-9CBC-3FF346C6C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18" y="58622"/>
            <a:ext cx="4456434" cy="6362498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BC6D1CFD-DDF0-4086-A8F7-DE75CA342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392" y="131589"/>
            <a:ext cx="5724608" cy="603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908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ED299-DD88-49F2-8D61-052CD96B8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7E1BE3E5-759F-4167-9030-8F5461754D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558" y="125329"/>
            <a:ext cx="9342552" cy="5653088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DD4DDC8-2655-4E3E-B951-EAF26D0BA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056" y="3400423"/>
            <a:ext cx="1701887" cy="57153"/>
          </a:xfrm>
          <a:prstGeom prst="rect">
            <a:avLst/>
          </a:prstGeom>
        </p:spPr>
      </p:pic>
      <p:pic>
        <p:nvPicPr>
          <p:cNvPr id="13" name="Picture 12" descr="A screenshot of a cell phone&#10;&#10;Description automatically generated">
            <a:extLst>
              <a:ext uri="{FF2B5EF4-FFF2-40B4-BE49-F238E27FC236}">
                <a16:creationId xmlns:a16="http://schemas.microsoft.com/office/drawing/2014/main" id="{5921B206-0901-4BD5-B237-F068958E66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84" y="5775242"/>
            <a:ext cx="7652143" cy="105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923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A6085-1F7C-4429-A5EE-ADC99390B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text&#10;&#10;Description automatically generated">
            <a:extLst>
              <a:ext uri="{FF2B5EF4-FFF2-40B4-BE49-F238E27FC236}">
                <a16:creationId xmlns:a16="http://schemas.microsoft.com/office/drawing/2014/main" id="{3F569499-EA14-4507-9318-46025510B7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325" y="655240"/>
            <a:ext cx="3964752" cy="5547520"/>
          </a:xfrm>
        </p:spPr>
      </p:pic>
      <p:pic>
        <p:nvPicPr>
          <p:cNvPr id="7" name="Picture 6" descr="A screenshot of text&#10;&#10;Description automatically generated">
            <a:extLst>
              <a:ext uri="{FF2B5EF4-FFF2-40B4-BE49-F238E27FC236}">
                <a16:creationId xmlns:a16="http://schemas.microsoft.com/office/drawing/2014/main" id="{D4076E72-C22A-4D81-9339-5064DD81CC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278" y="655240"/>
            <a:ext cx="4505397" cy="525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29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21BC0-963F-499D-9C55-C3AE1A453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FC82DE9-8B89-4260-B45F-8D385E315B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966" y="143572"/>
            <a:ext cx="9112718" cy="375304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6BD840-F0C2-4C92-A1B4-B579F275C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966" y="3829228"/>
            <a:ext cx="9049215" cy="57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364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11AA725-E8A1-47CD-8639-B0282219D0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6FB4CA-D8A6-4226-B836-C8E5AC9474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441B13-8959-49B7-8725-CC9DCA79649E}">
  <ds:schemaRefs>
    <ds:schemaRef ds:uri="b547754c-74b2-4d91-982e-55751234f08d"/>
    <ds:schemaRef ds:uri="http://purl.org/dc/elements/1.1/"/>
    <ds:schemaRef ds:uri="http://schemas.microsoft.com/office/2006/documentManagement/types"/>
    <ds:schemaRef ds:uri="f513355b-a9cf-41c1-ad84-cdbe52169224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Jody Claridge</dc:creator>
  <cp:lastModifiedBy>Jody Claridge</cp:lastModifiedBy>
  <cp:revision>1</cp:revision>
  <dcterms:created xsi:type="dcterms:W3CDTF">2020-09-22T14:41:58Z</dcterms:created>
  <dcterms:modified xsi:type="dcterms:W3CDTF">2020-09-22T14:47:49Z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