
<file path=[Content_Types].xml><?xml version="1.0" encoding="utf-8"?>
<Types xmlns="http://schemas.openxmlformats.org/package/2006/content-types">
  <Default Extension="emf" ContentType="image/x-emf"/>
  <Default Extension="jpeg" ContentType="image/jpeg"/>
  <Default Extension="m4a" ContentType="audi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397" r:id="rId5"/>
    <p:sldId id="398" r:id="rId6"/>
    <p:sldId id="399" r:id="rId7"/>
    <p:sldId id="387" r:id="rId8"/>
    <p:sldId id="300" r:id="rId9"/>
    <p:sldId id="401" r:id="rId10"/>
    <p:sldId id="292" r:id="rId11"/>
    <p:sldId id="293" r:id="rId12"/>
    <p:sldId id="259" r:id="rId13"/>
    <p:sldId id="402" r:id="rId14"/>
    <p:sldId id="388" r:id="rId15"/>
    <p:sldId id="403" r:id="rId16"/>
    <p:sldId id="310" r:id="rId17"/>
    <p:sldId id="404" r:id="rId18"/>
    <p:sldId id="302" r:id="rId19"/>
    <p:sldId id="299" r:id="rId20"/>
    <p:sldId id="290" r:id="rId2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0B214E-5748-4D40-A2F2-1B790206266D}" v="3" dt="2021-03-10T15:53:35.421"/>
    <p1510:client id="{F1A768C8-130D-4D9A-B5EF-A6CE8534201F}" v="1331" dt="2021-03-10T19:20:49.15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941" autoAdjust="0"/>
    <p:restoredTop sz="94660"/>
  </p:normalViewPr>
  <p:slideViewPr>
    <p:cSldViewPr>
      <p:cViewPr varScale="1">
        <p:scale>
          <a:sx n="108" d="100"/>
          <a:sy n="108" d="100"/>
        </p:scale>
        <p:origin x="1458" y="1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Dominguez" userId="15e4ae39-4d20-48f6-93f5-a63bf8b01879" providerId="ADAL" clId="{F1A768C8-130D-4D9A-B5EF-A6CE8534201F}"/>
    <pc:docChg chg="undo custSel addSld delSld modSld sldOrd">
      <pc:chgData name="C Dominguez" userId="15e4ae39-4d20-48f6-93f5-a63bf8b01879" providerId="ADAL" clId="{F1A768C8-130D-4D9A-B5EF-A6CE8534201F}" dt="2021-03-10T19:22:47.931" v="1451" actId="1076"/>
      <pc:docMkLst>
        <pc:docMk/>
      </pc:docMkLst>
      <pc:sldChg chg="del">
        <pc:chgData name="C Dominguez" userId="15e4ae39-4d20-48f6-93f5-a63bf8b01879" providerId="ADAL" clId="{F1A768C8-130D-4D9A-B5EF-A6CE8534201F}" dt="2021-03-10T15:54:29.198" v="0" actId="47"/>
        <pc:sldMkLst>
          <pc:docMk/>
          <pc:sldMk cId="0" sldId="256"/>
        </pc:sldMkLst>
      </pc:sldChg>
      <pc:sldChg chg="delSp modSp mod delAnim">
        <pc:chgData name="C Dominguez" userId="15e4ae39-4d20-48f6-93f5-a63bf8b01879" providerId="ADAL" clId="{F1A768C8-130D-4D9A-B5EF-A6CE8534201F}" dt="2021-03-10T19:12:47.438" v="1440" actId="1076"/>
        <pc:sldMkLst>
          <pc:docMk/>
          <pc:sldMk cId="0" sldId="259"/>
        </pc:sldMkLst>
        <pc:spChg chg="mod">
          <ac:chgData name="C Dominguez" userId="15e4ae39-4d20-48f6-93f5-a63bf8b01879" providerId="ADAL" clId="{F1A768C8-130D-4D9A-B5EF-A6CE8534201F}" dt="2021-03-10T16:15:31.320" v="1250" actId="1076"/>
          <ac:spMkLst>
            <pc:docMk/>
            <pc:sldMk cId="0" sldId="259"/>
            <ac:spMk id="26" creationId="{00000000-0000-0000-0000-000000000000}"/>
          </ac:spMkLst>
        </pc:spChg>
        <pc:spChg chg="mod">
          <ac:chgData name="C Dominguez" userId="15e4ae39-4d20-48f6-93f5-a63bf8b01879" providerId="ADAL" clId="{F1A768C8-130D-4D9A-B5EF-A6CE8534201F}" dt="2021-03-10T16:15:20.006" v="1248" actId="1076"/>
          <ac:spMkLst>
            <pc:docMk/>
            <pc:sldMk cId="0" sldId="259"/>
            <ac:spMk id="28" creationId="{00000000-0000-0000-0000-000000000000}"/>
          </ac:spMkLst>
        </pc:spChg>
        <pc:spChg chg="mod">
          <ac:chgData name="C Dominguez" userId="15e4ae39-4d20-48f6-93f5-a63bf8b01879" providerId="ADAL" clId="{F1A768C8-130D-4D9A-B5EF-A6CE8534201F}" dt="2021-03-10T16:15:15.778" v="1246" actId="1076"/>
          <ac:spMkLst>
            <pc:docMk/>
            <pc:sldMk cId="0" sldId="259"/>
            <ac:spMk id="32" creationId="{00000000-0000-0000-0000-000000000000}"/>
          </ac:spMkLst>
        </pc:spChg>
        <pc:spChg chg="mod">
          <ac:chgData name="C Dominguez" userId="15e4ae39-4d20-48f6-93f5-a63bf8b01879" providerId="ADAL" clId="{F1A768C8-130D-4D9A-B5EF-A6CE8534201F}" dt="2021-03-10T16:15:18.186" v="1247" actId="1076"/>
          <ac:spMkLst>
            <pc:docMk/>
            <pc:sldMk cId="0" sldId="259"/>
            <ac:spMk id="34" creationId="{00000000-0000-0000-0000-000000000000}"/>
          </ac:spMkLst>
        </pc:spChg>
        <pc:spChg chg="mod">
          <ac:chgData name="C Dominguez" userId="15e4ae39-4d20-48f6-93f5-a63bf8b01879" providerId="ADAL" clId="{F1A768C8-130D-4D9A-B5EF-A6CE8534201F}" dt="2021-03-10T16:15:10.898" v="1245" actId="1076"/>
          <ac:spMkLst>
            <pc:docMk/>
            <pc:sldMk cId="0" sldId="259"/>
            <ac:spMk id="36" creationId="{00000000-0000-0000-0000-000000000000}"/>
          </ac:spMkLst>
        </pc:spChg>
        <pc:spChg chg="mod">
          <ac:chgData name="C Dominguez" userId="15e4ae39-4d20-48f6-93f5-a63bf8b01879" providerId="ADAL" clId="{F1A768C8-130D-4D9A-B5EF-A6CE8534201F}" dt="2021-03-10T16:15:00.975" v="1241" actId="1076"/>
          <ac:spMkLst>
            <pc:docMk/>
            <pc:sldMk cId="0" sldId="259"/>
            <ac:spMk id="45" creationId="{00000000-0000-0000-0000-000000000000}"/>
          </ac:spMkLst>
        </pc:spChg>
        <pc:spChg chg="mod">
          <ac:chgData name="C Dominguez" userId="15e4ae39-4d20-48f6-93f5-a63bf8b01879" providerId="ADAL" clId="{F1A768C8-130D-4D9A-B5EF-A6CE8534201F}" dt="2021-03-10T16:14:59.164" v="1240" actId="1076"/>
          <ac:spMkLst>
            <pc:docMk/>
            <pc:sldMk cId="0" sldId="259"/>
            <ac:spMk id="46" creationId="{00000000-0000-0000-0000-000000000000}"/>
          </ac:spMkLst>
        </pc:spChg>
        <pc:spChg chg="del mod">
          <ac:chgData name="C Dominguez" userId="15e4ae39-4d20-48f6-93f5-a63bf8b01879" providerId="ADAL" clId="{F1A768C8-130D-4D9A-B5EF-A6CE8534201F}" dt="2021-03-10T16:15:44.364" v="1253" actId="478"/>
          <ac:spMkLst>
            <pc:docMk/>
            <pc:sldMk cId="0" sldId="259"/>
            <ac:spMk id="47" creationId="{00000000-0000-0000-0000-000000000000}"/>
          </ac:spMkLst>
        </pc:spChg>
        <pc:spChg chg="mod">
          <ac:chgData name="C Dominguez" userId="15e4ae39-4d20-48f6-93f5-a63bf8b01879" providerId="ADAL" clId="{F1A768C8-130D-4D9A-B5EF-A6CE8534201F}" dt="2021-03-10T18:35:17.306" v="1325" actId="1076"/>
          <ac:spMkLst>
            <pc:docMk/>
            <pc:sldMk cId="0" sldId="259"/>
            <ac:spMk id="48" creationId="{00000000-0000-0000-0000-000000000000}"/>
          </ac:spMkLst>
        </pc:spChg>
        <pc:spChg chg="mod">
          <ac:chgData name="C Dominguez" userId="15e4ae39-4d20-48f6-93f5-a63bf8b01879" providerId="ADAL" clId="{F1A768C8-130D-4D9A-B5EF-A6CE8534201F}" dt="2021-03-10T16:15:06.444" v="1243" actId="1076"/>
          <ac:spMkLst>
            <pc:docMk/>
            <pc:sldMk cId="0" sldId="259"/>
            <ac:spMk id="50" creationId="{00000000-0000-0000-0000-000000000000}"/>
          </ac:spMkLst>
        </pc:spChg>
        <pc:spChg chg="mod">
          <ac:chgData name="C Dominguez" userId="15e4ae39-4d20-48f6-93f5-a63bf8b01879" providerId="ADAL" clId="{F1A768C8-130D-4D9A-B5EF-A6CE8534201F}" dt="2021-03-10T16:15:04.535" v="1242" actId="1076"/>
          <ac:spMkLst>
            <pc:docMk/>
            <pc:sldMk cId="0" sldId="259"/>
            <ac:spMk id="51" creationId="{00000000-0000-0000-0000-000000000000}"/>
          </ac:spMkLst>
        </pc:spChg>
        <pc:spChg chg="del mod">
          <ac:chgData name="C Dominguez" userId="15e4ae39-4d20-48f6-93f5-a63bf8b01879" providerId="ADAL" clId="{F1A768C8-130D-4D9A-B5EF-A6CE8534201F}" dt="2021-03-10T16:15:45.620" v="1254" actId="478"/>
          <ac:spMkLst>
            <pc:docMk/>
            <pc:sldMk cId="0" sldId="259"/>
            <ac:spMk id="54" creationId="{00000000-0000-0000-0000-000000000000}"/>
          </ac:spMkLst>
        </pc:spChg>
        <pc:spChg chg="mod">
          <ac:chgData name="C Dominguez" userId="15e4ae39-4d20-48f6-93f5-a63bf8b01879" providerId="ADAL" clId="{F1A768C8-130D-4D9A-B5EF-A6CE8534201F}" dt="2021-03-10T16:14:46.659" v="1234" actId="1076"/>
          <ac:spMkLst>
            <pc:docMk/>
            <pc:sldMk cId="0" sldId="259"/>
            <ac:spMk id="56" creationId="{00000000-0000-0000-0000-000000000000}"/>
          </ac:spMkLst>
        </pc:spChg>
        <pc:spChg chg="mod">
          <ac:chgData name="C Dominguez" userId="15e4ae39-4d20-48f6-93f5-a63bf8b01879" providerId="ADAL" clId="{F1A768C8-130D-4D9A-B5EF-A6CE8534201F}" dt="2021-03-10T16:14:49.155" v="1235" actId="1076"/>
          <ac:spMkLst>
            <pc:docMk/>
            <pc:sldMk cId="0" sldId="259"/>
            <ac:spMk id="57" creationId="{00000000-0000-0000-0000-000000000000}"/>
          </ac:spMkLst>
        </pc:spChg>
        <pc:spChg chg="del mod">
          <ac:chgData name="C Dominguez" userId="15e4ae39-4d20-48f6-93f5-a63bf8b01879" providerId="ADAL" clId="{F1A768C8-130D-4D9A-B5EF-A6CE8534201F}" dt="2021-03-10T16:15:39.857" v="1252" actId="478"/>
          <ac:spMkLst>
            <pc:docMk/>
            <pc:sldMk cId="0" sldId="259"/>
            <ac:spMk id="58" creationId="{00000000-0000-0000-0000-000000000000}"/>
          </ac:spMkLst>
        </pc:spChg>
        <pc:spChg chg="mod">
          <ac:chgData name="C Dominguez" userId="15e4ae39-4d20-48f6-93f5-a63bf8b01879" providerId="ADAL" clId="{F1A768C8-130D-4D9A-B5EF-A6CE8534201F}" dt="2021-03-10T16:14:53.918" v="1237" actId="1076"/>
          <ac:spMkLst>
            <pc:docMk/>
            <pc:sldMk cId="0" sldId="259"/>
            <ac:spMk id="60" creationId="{00000000-0000-0000-0000-000000000000}"/>
          </ac:spMkLst>
        </pc:spChg>
        <pc:graphicFrameChg chg="modGraphic">
          <ac:chgData name="C Dominguez" userId="15e4ae39-4d20-48f6-93f5-a63bf8b01879" providerId="ADAL" clId="{F1A768C8-130D-4D9A-B5EF-A6CE8534201F}" dt="2021-03-10T18:36:28.506" v="1327" actId="20577"/>
          <ac:graphicFrameMkLst>
            <pc:docMk/>
            <pc:sldMk cId="0" sldId="259"/>
            <ac:graphicFrameMk id="7" creationId="{00000000-0000-0000-0000-000000000000}"/>
          </ac:graphicFrameMkLst>
        </pc:graphicFrameChg>
        <pc:picChg chg="mod">
          <ac:chgData name="C Dominguez" userId="15e4ae39-4d20-48f6-93f5-a63bf8b01879" providerId="ADAL" clId="{F1A768C8-130D-4D9A-B5EF-A6CE8534201F}" dt="2021-03-10T19:12:47.438" v="1440" actId="1076"/>
          <ac:picMkLst>
            <pc:docMk/>
            <pc:sldMk cId="0" sldId="259"/>
            <ac:picMk id="2" creationId="{883A4CFD-72E7-4D53-9FDB-ACDBBC83EC48}"/>
          </ac:picMkLst>
        </pc:picChg>
      </pc:sldChg>
      <pc:sldChg chg="del">
        <pc:chgData name="C Dominguez" userId="15e4ae39-4d20-48f6-93f5-a63bf8b01879" providerId="ADAL" clId="{F1A768C8-130D-4D9A-B5EF-A6CE8534201F}" dt="2021-03-10T16:22:50.494" v="1319" actId="47"/>
        <pc:sldMkLst>
          <pc:docMk/>
          <pc:sldMk cId="2150946611" sldId="260"/>
        </pc:sldMkLst>
      </pc:sldChg>
      <pc:sldChg chg="del">
        <pc:chgData name="C Dominguez" userId="15e4ae39-4d20-48f6-93f5-a63bf8b01879" providerId="ADAL" clId="{F1A768C8-130D-4D9A-B5EF-A6CE8534201F}" dt="2021-03-10T16:16:47.617" v="1265" actId="47"/>
        <pc:sldMkLst>
          <pc:docMk/>
          <pc:sldMk cId="364329685" sldId="261"/>
        </pc:sldMkLst>
      </pc:sldChg>
      <pc:sldChg chg="del">
        <pc:chgData name="C Dominguez" userId="15e4ae39-4d20-48f6-93f5-a63bf8b01879" providerId="ADAL" clId="{F1A768C8-130D-4D9A-B5EF-A6CE8534201F}" dt="2021-03-10T15:54:30.490" v="1" actId="47"/>
        <pc:sldMkLst>
          <pc:docMk/>
          <pc:sldMk cId="776232480" sldId="263"/>
        </pc:sldMkLst>
      </pc:sldChg>
      <pc:sldChg chg="del">
        <pc:chgData name="C Dominguez" userId="15e4ae39-4d20-48f6-93f5-a63bf8b01879" providerId="ADAL" clId="{F1A768C8-130D-4D9A-B5EF-A6CE8534201F}" dt="2021-03-10T15:54:31.312" v="2" actId="47"/>
        <pc:sldMkLst>
          <pc:docMk/>
          <pc:sldMk cId="4214686700" sldId="264"/>
        </pc:sldMkLst>
      </pc:sldChg>
      <pc:sldChg chg="del">
        <pc:chgData name="C Dominguez" userId="15e4ae39-4d20-48f6-93f5-a63bf8b01879" providerId="ADAL" clId="{F1A768C8-130D-4D9A-B5EF-A6CE8534201F}" dt="2021-03-10T15:54:31.955" v="3" actId="47"/>
        <pc:sldMkLst>
          <pc:docMk/>
          <pc:sldMk cId="2854226613" sldId="265"/>
        </pc:sldMkLst>
      </pc:sldChg>
      <pc:sldChg chg="del">
        <pc:chgData name="C Dominguez" userId="15e4ae39-4d20-48f6-93f5-a63bf8b01879" providerId="ADAL" clId="{F1A768C8-130D-4D9A-B5EF-A6CE8534201F}" dt="2021-03-10T15:54:32.471" v="4" actId="47"/>
        <pc:sldMkLst>
          <pc:docMk/>
          <pc:sldMk cId="2536464754" sldId="266"/>
        </pc:sldMkLst>
      </pc:sldChg>
      <pc:sldChg chg="del">
        <pc:chgData name="C Dominguez" userId="15e4ae39-4d20-48f6-93f5-a63bf8b01879" providerId="ADAL" clId="{F1A768C8-130D-4D9A-B5EF-A6CE8534201F}" dt="2021-03-10T15:54:32.936" v="5" actId="47"/>
        <pc:sldMkLst>
          <pc:docMk/>
          <pc:sldMk cId="2998642284" sldId="267"/>
        </pc:sldMkLst>
      </pc:sldChg>
      <pc:sldChg chg="del">
        <pc:chgData name="C Dominguez" userId="15e4ae39-4d20-48f6-93f5-a63bf8b01879" providerId="ADAL" clId="{F1A768C8-130D-4D9A-B5EF-A6CE8534201F}" dt="2021-03-10T15:54:33.918" v="6" actId="47"/>
        <pc:sldMkLst>
          <pc:docMk/>
          <pc:sldMk cId="3534364484" sldId="268"/>
        </pc:sldMkLst>
      </pc:sldChg>
      <pc:sldChg chg="del">
        <pc:chgData name="C Dominguez" userId="15e4ae39-4d20-48f6-93f5-a63bf8b01879" providerId="ADAL" clId="{F1A768C8-130D-4D9A-B5EF-A6CE8534201F}" dt="2021-03-10T16:12:09.802" v="1163" actId="47"/>
        <pc:sldMkLst>
          <pc:docMk/>
          <pc:sldMk cId="0" sldId="269"/>
        </pc:sldMkLst>
      </pc:sldChg>
      <pc:sldChg chg="del">
        <pc:chgData name="C Dominguez" userId="15e4ae39-4d20-48f6-93f5-a63bf8b01879" providerId="ADAL" clId="{F1A768C8-130D-4D9A-B5EF-A6CE8534201F}" dt="2021-03-10T16:12:10.687" v="1164" actId="47"/>
        <pc:sldMkLst>
          <pc:docMk/>
          <pc:sldMk cId="0" sldId="270"/>
        </pc:sldMkLst>
      </pc:sldChg>
      <pc:sldChg chg="del">
        <pc:chgData name="C Dominguez" userId="15e4ae39-4d20-48f6-93f5-a63bf8b01879" providerId="ADAL" clId="{F1A768C8-130D-4D9A-B5EF-A6CE8534201F}" dt="2021-03-10T16:12:11.464" v="1165" actId="47"/>
        <pc:sldMkLst>
          <pc:docMk/>
          <pc:sldMk cId="0" sldId="271"/>
        </pc:sldMkLst>
      </pc:sldChg>
      <pc:sldChg chg="del">
        <pc:chgData name="C Dominguez" userId="15e4ae39-4d20-48f6-93f5-a63bf8b01879" providerId="ADAL" clId="{F1A768C8-130D-4D9A-B5EF-A6CE8534201F}" dt="2021-03-10T16:12:12.728" v="1166" actId="47"/>
        <pc:sldMkLst>
          <pc:docMk/>
          <pc:sldMk cId="0" sldId="272"/>
        </pc:sldMkLst>
      </pc:sldChg>
      <pc:sldChg chg="del">
        <pc:chgData name="C Dominguez" userId="15e4ae39-4d20-48f6-93f5-a63bf8b01879" providerId="ADAL" clId="{F1A768C8-130D-4D9A-B5EF-A6CE8534201F}" dt="2021-03-10T16:12:14.030" v="1167" actId="47"/>
        <pc:sldMkLst>
          <pc:docMk/>
          <pc:sldMk cId="0" sldId="273"/>
        </pc:sldMkLst>
      </pc:sldChg>
      <pc:sldChg chg="modSp del mod">
        <pc:chgData name="C Dominguez" userId="15e4ae39-4d20-48f6-93f5-a63bf8b01879" providerId="ADAL" clId="{F1A768C8-130D-4D9A-B5EF-A6CE8534201F}" dt="2021-03-10T16:12:05.355" v="1158" actId="47"/>
        <pc:sldMkLst>
          <pc:docMk/>
          <pc:sldMk cId="0" sldId="274"/>
        </pc:sldMkLst>
        <pc:spChg chg="mod">
          <ac:chgData name="C Dominguez" userId="15e4ae39-4d20-48f6-93f5-a63bf8b01879" providerId="ADAL" clId="{F1A768C8-130D-4D9A-B5EF-A6CE8534201F}" dt="2021-03-10T16:12:02.996" v="1157" actId="1076"/>
          <ac:spMkLst>
            <pc:docMk/>
            <pc:sldMk cId="0" sldId="274"/>
            <ac:spMk id="5" creationId="{00000000-0000-0000-0000-000000000000}"/>
          </ac:spMkLst>
        </pc:spChg>
      </pc:sldChg>
      <pc:sldChg chg="del">
        <pc:chgData name="C Dominguez" userId="15e4ae39-4d20-48f6-93f5-a63bf8b01879" providerId="ADAL" clId="{F1A768C8-130D-4D9A-B5EF-A6CE8534201F}" dt="2021-03-10T16:12:06.408" v="1159" actId="47"/>
        <pc:sldMkLst>
          <pc:docMk/>
          <pc:sldMk cId="0" sldId="275"/>
        </pc:sldMkLst>
      </pc:sldChg>
      <pc:sldChg chg="del">
        <pc:chgData name="C Dominguez" userId="15e4ae39-4d20-48f6-93f5-a63bf8b01879" providerId="ADAL" clId="{F1A768C8-130D-4D9A-B5EF-A6CE8534201F}" dt="2021-03-10T16:12:07.200" v="1160" actId="47"/>
        <pc:sldMkLst>
          <pc:docMk/>
          <pc:sldMk cId="0" sldId="276"/>
        </pc:sldMkLst>
      </pc:sldChg>
      <pc:sldChg chg="del">
        <pc:chgData name="C Dominguez" userId="15e4ae39-4d20-48f6-93f5-a63bf8b01879" providerId="ADAL" clId="{F1A768C8-130D-4D9A-B5EF-A6CE8534201F}" dt="2021-03-10T16:12:08.120" v="1161" actId="47"/>
        <pc:sldMkLst>
          <pc:docMk/>
          <pc:sldMk cId="0" sldId="277"/>
        </pc:sldMkLst>
      </pc:sldChg>
      <pc:sldChg chg="del">
        <pc:chgData name="C Dominguez" userId="15e4ae39-4d20-48f6-93f5-a63bf8b01879" providerId="ADAL" clId="{F1A768C8-130D-4D9A-B5EF-A6CE8534201F}" dt="2021-03-10T16:12:08.952" v="1162" actId="47"/>
        <pc:sldMkLst>
          <pc:docMk/>
          <pc:sldMk cId="0" sldId="278"/>
        </pc:sldMkLst>
      </pc:sldChg>
      <pc:sldChg chg="del">
        <pc:chgData name="C Dominguez" userId="15e4ae39-4d20-48f6-93f5-a63bf8b01879" providerId="ADAL" clId="{F1A768C8-130D-4D9A-B5EF-A6CE8534201F}" dt="2021-03-10T16:21:32.708" v="1316" actId="47"/>
        <pc:sldMkLst>
          <pc:docMk/>
          <pc:sldMk cId="0" sldId="279"/>
        </pc:sldMkLst>
      </pc:sldChg>
      <pc:sldChg chg="modSp add del mod">
        <pc:chgData name="C Dominguez" userId="15e4ae39-4d20-48f6-93f5-a63bf8b01879" providerId="ADAL" clId="{F1A768C8-130D-4D9A-B5EF-A6CE8534201F}" dt="2021-03-10T16:19:16.268" v="1298" actId="47"/>
        <pc:sldMkLst>
          <pc:docMk/>
          <pc:sldMk cId="0" sldId="280"/>
        </pc:sldMkLst>
        <pc:spChg chg="mod">
          <ac:chgData name="C Dominguez" userId="15e4ae39-4d20-48f6-93f5-a63bf8b01879" providerId="ADAL" clId="{F1A768C8-130D-4D9A-B5EF-A6CE8534201F}" dt="2021-03-10T16:19:14.703" v="1297" actId="1076"/>
          <ac:spMkLst>
            <pc:docMk/>
            <pc:sldMk cId="0" sldId="280"/>
            <ac:spMk id="12" creationId="{00000000-0000-0000-0000-000000000000}"/>
          </ac:spMkLst>
        </pc:spChg>
        <pc:spChg chg="mod">
          <ac:chgData name="C Dominguez" userId="15e4ae39-4d20-48f6-93f5-a63bf8b01879" providerId="ADAL" clId="{F1A768C8-130D-4D9A-B5EF-A6CE8534201F}" dt="2021-03-10T16:19:10.493" v="1296" actId="1076"/>
          <ac:spMkLst>
            <pc:docMk/>
            <pc:sldMk cId="0" sldId="280"/>
            <ac:spMk id="21" creationId="{00000000-0000-0000-0000-000000000000}"/>
          </ac:spMkLst>
        </pc:spChg>
      </pc:sldChg>
      <pc:sldChg chg="del">
        <pc:chgData name="C Dominguez" userId="15e4ae39-4d20-48f6-93f5-a63bf8b01879" providerId="ADAL" clId="{F1A768C8-130D-4D9A-B5EF-A6CE8534201F}" dt="2021-03-10T16:19:27.494" v="1304" actId="47"/>
        <pc:sldMkLst>
          <pc:docMk/>
          <pc:sldMk cId="0" sldId="281"/>
        </pc:sldMkLst>
      </pc:sldChg>
      <pc:sldChg chg="add del">
        <pc:chgData name="C Dominguez" userId="15e4ae39-4d20-48f6-93f5-a63bf8b01879" providerId="ADAL" clId="{F1A768C8-130D-4D9A-B5EF-A6CE8534201F}" dt="2021-03-10T16:19:17.506" v="1299" actId="47"/>
        <pc:sldMkLst>
          <pc:docMk/>
          <pc:sldMk cId="0" sldId="282"/>
        </pc:sldMkLst>
      </pc:sldChg>
      <pc:sldChg chg="del">
        <pc:chgData name="C Dominguez" userId="15e4ae39-4d20-48f6-93f5-a63bf8b01879" providerId="ADAL" clId="{F1A768C8-130D-4D9A-B5EF-A6CE8534201F}" dt="2021-03-10T16:19:28.361" v="1305" actId="47"/>
        <pc:sldMkLst>
          <pc:docMk/>
          <pc:sldMk cId="0" sldId="283"/>
        </pc:sldMkLst>
      </pc:sldChg>
      <pc:sldChg chg="add del">
        <pc:chgData name="C Dominguez" userId="15e4ae39-4d20-48f6-93f5-a63bf8b01879" providerId="ADAL" clId="{F1A768C8-130D-4D9A-B5EF-A6CE8534201F}" dt="2021-03-10T16:19:19.881" v="1301" actId="47"/>
        <pc:sldMkLst>
          <pc:docMk/>
          <pc:sldMk cId="0" sldId="284"/>
        </pc:sldMkLst>
      </pc:sldChg>
      <pc:sldChg chg="add del">
        <pc:chgData name="C Dominguez" userId="15e4ae39-4d20-48f6-93f5-a63bf8b01879" providerId="ADAL" clId="{F1A768C8-130D-4D9A-B5EF-A6CE8534201F}" dt="2021-03-10T16:19:18.896" v="1300" actId="47"/>
        <pc:sldMkLst>
          <pc:docMk/>
          <pc:sldMk cId="0" sldId="285"/>
        </pc:sldMkLst>
      </pc:sldChg>
      <pc:sldChg chg="add del">
        <pc:chgData name="C Dominguez" userId="15e4ae39-4d20-48f6-93f5-a63bf8b01879" providerId="ADAL" clId="{F1A768C8-130D-4D9A-B5EF-A6CE8534201F}" dt="2021-03-10T16:19:20.736" v="1302" actId="47"/>
        <pc:sldMkLst>
          <pc:docMk/>
          <pc:sldMk cId="0" sldId="286"/>
        </pc:sldMkLst>
      </pc:sldChg>
      <pc:sldChg chg="add del">
        <pc:chgData name="C Dominguez" userId="15e4ae39-4d20-48f6-93f5-a63bf8b01879" providerId="ADAL" clId="{F1A768C8-130D-4D9A-B5EF-A6CE8534201F}" dt="2021-03-10T16:19:21.564" v="1303" actId="47"/>
        <pc:sldMkLst>
          <pc:docMk/>
          <pc:sldMk cId="0" sldId="287"/>
        </pc:sldMkLst>
      </pc:sldChg>
      <pc:sldChg chg="del">
        <pc:chgData name="C Dominguez" userId="15e4ae39-4d20-48f6-93f5-a63bf8b01879" providerId="ADAL" clId="{F1A768C8-130D-4D9A-B5EF-A6CE8534201F}" dt="2021-03-10T16:19:29.404" v="1306" actId="47"/>
        <pc:sldMkLst>
          <pc:docMk/>
          <pc:sldMk cId="0" sldId="288"/>
        </pc:sldMkLst>
      </pc:sldChg>
      <pc:sldChg chg="del">
        <pc:chgData name="C Dominguez" userId="15e4ae39-4d20-48f6-93f5-a63bf8b01879" providerId="ADAL" clId="{F1A768C8-130D-4D9A-B5EF-A6CE8534201F}" dt="2021-03-10T16:19:51.987" v="1310" actId="47"/>
        <pc:sldMkLst>
          <pc:docMk/>
          <pc:sldMk cId="0" sldId="289"/>
        </pc:sldMkLst>
      </pc:sldChg>
      <pc:sldChg chg="modSp mod setBg">
        <pc:chgData name="C Dominguez" userId="15e4ae39-4d20-48f6-93f5-a63bf8b01879" providerId="ADAL" clId="{F1A768C8-130D-4D9A-B5EF-A6CE8534201F}" dt="2021-03-10T19:20:52.296" v="1449" actId="1076"/>
        <pc:sldMkLst>
          <pc:docMk/>
          <pc:sldMk cId="0" sldId="290"/>
        </pc:sldMkLst>
        <pc:spChg chg="mod">
          <ac:chgData name="C Dominguez" userId="15e4ae39-4d20-48f6-93f5-a63bf8b01879" providerId="ADAL" clId="{F1A768C8-130D-4D9A-B5EF-A6CE8534201F}" dt="2021-03-10T18:35:00.303" v="1324" actId="20577"/>
          <ac:spMkLst>
            <pc:docMk/>
            <pc:sldMk cId="0" sldId="290"/>
            <ac:spMk id="2" creationId="{00000000-0000-0000-0000-000000000000}"/>
          </ac:spMkLst>
        </pc:spChg>
        <pc:picChg chg="mod">
          <ac:chgData name="C Dominguez" userId="15e4ae39-4d20-48f6-93f5-a63bf8b01879" providerId="ADAL" clId="{F1A768C8-130D-4D9A-B5EF-A6CE8534201F}" dt="2021-03-10T19:20:52.296" v="1449" actId="1076"/>
          <ac:picMkLst>
            <pc:docMk/>
            <pc:sldMk cId="0" sldId="290"/>
            <ac:picMk id="3" creationId="{5B5CACC7-97E1-47A7-8453-C5576A4E3D33}"/>
          </ac:picMkLst>
        </pc:picChg>
      </pc:sldChg>
      <pc:sldChg chg="modSp mod">
        <pc:chgData name="C Dominguez" userId="15e4ae39-4d20-48f6-93f5-a63bf8b01879" providerId="ADAL" clId="{F1A768C8-130D-4D9A-B5EF-A6CE8534201F}" dt="2021-03-10T16:13:21.808" v="1188" actId="1076"/>
        <pc:sldMkLst>
          <pc:docMk/>
          <pc:sldMk cId="1282994874" sldId="292"/>
        </pc:sldMkLst>
        <pc:spChg chg="mod">
          <ac:chgData name="C Dominguez" userId="15e4ae39-4d20-48f6-93f5-a63bf8b01879" providerId="ADAL" clId="{F1A768C8-130D-4D9A-B5EF-A6CE8534201F}" dt="2021-03-10T16:13:21.808" v="1188" actId="1076"/>
          <ac:spMkLst>
            <pc:docMk/>
            <pc:sldMk cId="1282994874" sldId="292"/>
            <ac:spMk id="3" creationId="{A2FB20A7-67B0-4ED4-BFAC-AAC6FEC69AD4}"/>
          </ac:spMkLst>
        </pc:spChg>
      </pc:sldChg>
      <pc:sldChg chg="addSp delSp modSp mod ord delAnim">
        <pc:chgData name="C Dominguez" userId="15e4ae39-4d20-48f6-93f5-a63bf8b01879" providerId="ADAL" clId="{F1A768C8-130D-4D9A-B5EF-A6CE8534201F}" dt="2021-03-10T19:11:42.675" v="1439" actId="1076"/>
        <pc:sldMkLst>
          <pc:docMk/>
          <pc:sldMk cId="1868412175" sldId="293"/>
        </pc:sldMkLst>
        <pc:spChg chg="del">
          <ac:chgData name="C Dominguez" userId="15e4ae39-4d20-48f6-93f5-a63bf8b01879" providerId="ADAL" clId="{F1A768C8-130D-4D9A-B5EF-A6CE8534201F}" dt="2021-03-10T19:07:55.473" v="1364" actId="478"/>
          <ac:spMkLst>
            <pc:docMk/>
            <pc:sldMk cId="1868412175" sldId="293"/>
            <ac:spMk id="5" creationId="{00000000-0000-0000-0000-000000000000}"/>
          </ac:spMkLst>
        </pc:spChg>
        <pc:spChg chg="del">
          <ac:chgData name="C Dominguez" userId="15e4ae39-4d20-48f6-93f5-a63bf8b01879" providerId="ADAL" clId="{F1A768C8-130D-4D9A-B5EF-A6CE8534201F}" dt="2021-03-10T19:07:56.977" v="1365" actId="478"/>
          <ac:spMkLst>
            <pc:docMk/>
            <pc:sldMk cId="1868412175" sldId="293"/>
            <ac:spMk id="6" creationId="{80E27495-E646-4E90-B007-C776DB30AB0A}"/>
          </ac:spMkLst>
        </pc:spChg>
        <pc:spChg chg="del">
          <ac:chgData name="C Dominguez" userId="15e4ae39-4d20-48f6-93f5-a63bf8b01879" providerId="ADAL" clId="{F1A768C8-130D-4D9A-B5EF-A6CE8534201F}" dt="2021-03-10T19:08:02.257" v="1367" actId="478"/>
          <ac:spMkLst>
            <pc:docMk/>
            <pc:sldMk cId="1868412175" sldId="293"/>
            <ac:spMk id="7" creationId="{FA166311-B709-4A62-A0D5-FE8238A9E8CF}"/>
          </ac:spMkLst>
        </pc:spChg>
        <pc:spChg chg="del">
          <ac:chgData name="C Dominguez" userId="15e4ae39-4d20-48f6-93f5-a63bf8b01879" providerId="ADAL" clId="{F1A768C8-130D-4D9A-B5EF-A6CE8534201F}" dt="2021-03-10T19:08:00.281" v="1366" actId="478"/>
          <ac:spMkLst>
            <pc:docMk/>
            <pc:sldMk cId="1868412175" sldId="293"/>
            <ac:spMk id="8" creationId="{468F06D2-F495-4021-9092-1AF0C86FE3D5}"/>
          </ac:spMkLst>
        </pc:spChg>
        <pc:spChg chg="add mod">
          <ac:chgData name="C Dominguez" userId="15e4ae39-4d20-48f6-93f5-a63bf8b01879" providerId="ADAL" clId="{F1A768C8-130D-4D9A-B5EF-A6CE8534201F}" dt="2021-03-10T19:09:24.547" v="1438" actId="207"/>
          <ac:spMkLst>
            <pc:docMk/>
            <pc:sldMk cId="1868412175" sldId="293"/>
            <ac:spMk id="10" creationId="{AA702C2B-9E10-49DC-AE1C-AF39FFFE5473}"/>
          </ac:spMkLst>
        </pc:spChg>
        <pc:picChg chg="del">
          <ac:chgData name="C Dominguez" userId="15e4ae39-4d20-48f6-93f5-a63bf8b01879" providerId="ADAL" clId="{F1A768C8-130D-4D9A-B5EF-A6CE8534201F}" dt="2021-03-10T19:07:52.902" v="1363" actId="478"/>
          <ac:picMkLst>
            <pc:docMk/>
            <pc:sldMk cId="1868412175" sldId="293"/>
            <ac:picMk id="9" creationId="{C79ED4E5-CC62-46AC-B5FF-1ED77F5DA285}"/>
          </ac:picMkLst>
        </pc:picChg>
        <pc:picChg chg="mod">
          <ac:chgData name="C Dominguez" userId="15e4ae39-4d20-48f6-93f5-a63bf8b01879" providerId="ADAL" clId="{F1A768C8-130D-4D9A-B5EF-A6CE8534201F}" dt="2021-03-10T19:11:42.675" v="1439" actId="1076"/>
          <ac:picMkLst>
            <pc:docMk/>
            <pc:sldMk cId="1868412175" sldId="293"/>
            <ac:picMk id="11" creationId="{F33420B4-4E44-41E7-96B0-69ED4CB6A999}"/>
          </ac:picMkLst>
        </pc:picChg>
      </pc:sldChg>
      <pc:sldChg chg="del">
        <pc:chgData name="C Dominguez" userId="15e4ae39-4d20-48f6-93f5-a63bf8b01879" providerId="ADAL" clId="{F1A768C8-130D-4D9A-B5EF-A6CE8534201F}" dt="2021-03-10T16:16:49.785" v="1266" actId="47"/>
        <pc:sldMkLst>
          <pc:docMk/>
          <pc:sldMk cId="3912834571" sldId="298"/>
        </pc:sldMkLst>
      </pc:sldChg>
      <pc:sldChg chg="modSp mod ord">
        <pc:chgData name="C Dominguez" userId="15e4ae39-4d20-48f6-93f5-a63bf8b01879" providerId="ADAL" clId="{F1A768C8-130D-4D9A-B5EF-A6CE8534201F}" dt="2021-03-10T19:18:30.493" v="1448" actId="1076"/>
        <pc:sldMkLst>
          <pc:docMk/>
          <pc:sldMk cId="561642714" sldId="299"/>
        </pc:sldMkLst>
        <pc:picChg chg="mod">
          <ac:chgData name="C Dominguez" userId="15e4ae39-4d20-48f6-93f5-a63bf8b01879" providerId="ADAL" clId="{F1A768C8-130D-4D9A-B5EF-A6CE8534201F}" dt="2021-03-10T19:18:30.493" v="1448" actId="1076"/>
          <ac:picMkLst>
            <pc:docMk/>
            <pc:sldMk cId="561642714" sldId="299"/>
            <ac:picMk id="4" creationId="{11C07AA6-16B0-4C0A-9D6C-843F8434AF12}"/>
          </ac:picMkLst>
        </pc:picChg>
      </pc:sldChg>
      <pc:sldChg chg="delSp modSp mod delAnim">
        <pc:chgData name="C Dominguez" userId="15e4ae39-4d20-48f6-93f5-a63bf8b01879" providerId="ADAL" clId="{F1A768C8-130D-4D9A-B5EF-A6CE8534201F}" dt="2021-03-10T19:05:41.285" v="1361" actId="1076"/>
        <pc:sldMkLst>
          <pc:docMk/>
          <pc:sldMk cId="1377886702" sldId="300"/>
        </pc:sldMkLst>
        <pc:spChg chg="del">
          <ac:chgData name="C Dominguez" userId="15e4ae39-4d20-48f6-93f5-a63bf8b01879" providerId="ADAL" clId="{F1A768C8-130D-4D9A-B5EF-A6CE8534201F}" dt="2021-03-10T18:46:30.821" v="1346" actId="478"/>
          <ac:spMkLst>
            <pc:docMk/>
            <pc:sldMk cId="1377886702" sldId="300"/>
            <ac:spMk id="2" creationId="{FDF45CA4-DB63-460F-9479-57345AC5CE72}"/>
          </ac:spMkLst>
        </pc:spChg>
        <pc:spChg chg="mod">
          <ac:chgData name="C Dominguez" userId="15e4ae39-4d20-48f6-93f5-a63bf8b01879" providerId="ADAL" clId="{F1A768C8-130D-4D9A-B5EF-A6CE8534201F}" dt="2021-03-10T18:47:24.001" v="1356" actId="1076"/>
          <ac:spMkLst>
            <pc:docMk/>
            <pc:sldMk cId="1377886702" sldId="300"/>
            <ac:spMk id="13" creationId="{00000000-0000-0000-0000-000000000000}"/>
          </ac:spMkLst>
        </pc:spChg>
        <pc:spChg chg="mod">
          <ac:chgData name="C Dominguez" userId="15e4ae39-4d20-48f6-93f5-a63bf8b01879" providerId="ADAL" clId="{F1A768C8-130D-4D9A-B5EF-A6CE8534201F}" dt="2021-03-10T18:47:16.068" v="1352" actId="1076"/>
          <ac:spMkLst>
            <pc:docMk/>
            <pc:sldMk cId="1377886702" sldId="300"/>
            <ac:spMk id="17" creationId="{00000000-0000-0000-0000-000000000000}"/>
          </ac:spMkLst>
        </pc:spChg>
        <pc:spChg chg="mod">
          <ac:chgData name="C Dominguez" userId="15e4ae39-4d20-48f6-93f5-a63bf8b01879" providerId="ADAL" clId="{F1A768C8-130D-4D9A-B5EF-A6CE8534201F}" dt="2021-03-10T18:47:17.986" v="1353" actId="1076"/>
          <ac:spMkLst>
            <pc:docMk/>
            <pc:sldMk cId="1377886702" sldId="300"/>
            <ac:spMk id="18" creationId="{00000000-0000-0000-0000-000000000000}"/>
          </ac:spMkLst>
        </pc:spChg>
        <pc:spChg chg="mod">
          <ac:chgData name="C Dominguez" userId="15e4ae39-4d20-48f6-93f5-a63bf8b01879" providerId="ADAL" clId="{F1A768C8-130D-4D9A-B5EF-A6CE8534201F}" dt="2021-03-10T18:47:22.199" v="1355" actId="1076"/>
          <ac:spMkLst>
            <pc:docMk/>
            <pc:sldMk cId="1377886702" sldId="300"/>
            <ac:spMk id="19" creationId="{00000000-0000-0000-0000-000000000000}"/>
          </ac:spMkLst>
        </pc:spChg>
        <pc:spChg chg="mod">
          <ac:chgData name="C Dominguez" userId="15e4ae39-4d20-48f6-93f5-a63bf8b01879" providerId="ADAL" clId="{F1A768C8-130D-4D9A-B5EF-A6CE8534201F}" dt="2021-03-10T18:47:20.030" v="1354" actId="1076"/>
          <ac:spMkLst>
            <pc:docMk/>
            <pc:sldMk cId="1377886702" sldId="300"/>
            <ac:spMk id="23" creationId="{00000000-0000-0000-0000-000000000000}"/>
          </ac:spMkLst>
        </pc:spChg>
        <pc:spChg chg="del">
          <ac:chgData name="C Dominguez" userId="15e4ae39-4d20-48f6-93f5-a63bf8b01879" providerId="ADAL" clId="{F1A768C8-130D-4D9A-B5EF-A6CE8534201F}" dt="2021-03-10T16:12:27.622" v="1170" actId="478"/>
          <ac:spMkLst>
            <pc:docMk/>
            <pc:sldMk cId="1377886702" sldId="300"/>
            <ac:spMk id="27" creationId="{58331A59-5D72-4BD4-B416-6D13C5CEB8E0}"/>
          </ac:spMkLst>
        </pc:spChg>
        <pc:spChg chg="del">
          <ac:chgData name="C Dominguez" userId="15e4ae39-4d20-48f6-93f5-a63bf8b01879" providerId="ADAL" clId="{F1A768C8-130D-4D9A-B5EF-A6CE8534201F}" dt="2021-03-10T16:12:28.355" v="1171" actId="478"/>
          <ac:spMkLst>
            <pc:docMk/>
            <pc:sldMk cId="1377886702" sldId="300"/>
            <ac:spMk id="28" creationId="{ED65F147-FE9D-411E-A145-988F24C4E78F}"/>
          </ac:spMkLst>
        </pc:spChg>
        <pc:spChg chg="del">
          <ac:chgData name="C Dominguez" userId="15e4ae39-4d20-48f6-93f5-a63bf8b01879" providerId="ADAL" clId="{F1A768C8-130D-4D9A-B5EF-A6CE8534201F}" dt="2021-03-10T16:12:30.166" v="1172" actId="478"/>
          <ac:spMkLst>
            <pc:docMk/>
            <pc:sldMk cId="1377886702" sldId="300"/>
            <ac:spMk id="29" creationId="{CDF4272C-31A2-4800-91DF-1567FA3F0218}"/>
          </ac:spMkLst>
        </pc:spChg>
        <pc:spChg chg="del mod">
          <ac:chgData name="C Dominguez" userId="15e4ae39-4d20-48f6-93f5-a63bf8b01879" providerId="ADAL" clId="{F1A768C8-130D-4D9A-B5EF-A6CE8534201F}" dt="2021-03-10T16:12:26.200" v="1169" actId="478"/>
          <ac:spMkLst>
            <pc:docMk/>
            <pc:sldMk cId="1377886702" sldId="300"/>
            <ac:spMk id="30" creationId="{855A7B72-9E29-46AA-A231-42B2A80FF17D}"/>
          </ac:spMkLst>
        </pc:spChg>
        <pc:spChg chg="del">
          <ac:chgData name="C Dominguez" userId="15e4ae39-4d20-48f6-93f5-a63bf8b01879" providerId="ADAL" clId="{F1A768C8-130D-4D9A-B5EF-A6CE8534201F}" dt="2021-03-10T16:12:31.197" v="1173" actId="478"/>
          <ac:spMkLst>
            <pc:docMk/>
            <pc:sldMk cId="1377886702" sldId="300"/>
            <ac:spMk id="31" creationId="{6041F096-3CD3-4EF2-8548-6CB35854A249}"/>
          </ac:spMkLst>
        </pc:spChg>
        <pc:spChg chg="del">
          <ac:chgData name="C Dominguez" userId="15e4ae39-4d20-48f6-93f5-a63bf8b01879" providerId="ADAL" clId="{F1A768C8-130D-4D9A-B5EF-A6CE8534201F}" dt="2021-03-10T16:12:32.013" v="1174" actId="478"/>
          <ac:spMkLst>
            <pc:docMk/>
            <pc:sldMk cId="1377886702" sldId="300"/>
            <ac:spMk id="32" creationId="{58240FC9-74F8-4FA5-A636-2C6CC840012A}"/>
          </ac:spMkLst>
        </pc:spChg>
        <pc:spChg chg="mod">
          <ac:chgData name="C Dominguez" userId="15e4ae39-4d20-48f6-93f5-a63bf8b01879" providerId="ADAL" clId="{F1A768C8-130D-4D9A-B5EF-A6CE8534201F}" dt="2021-03-10T18:46:40.454" v="1349" actId="20577"/>
          <ac:spMkLst>
            <pc:docMk/>
            <pc:sldMk cId="1377886702" sldId="300"/>
            <ac:spMk id="6147" creationId="{00000000-0000-0000-0000-000000000000}"/>
          </ac:spMkLst>
        </pc:spChg>
        <pc:graphicFrameChg chg="mod modGraphic">
          <ac:chgData name="C Dominguez" userId="15e4ae39-4d20-48f6-93f5-a63bf8b01879" providerId="ADAL" clId="{F1A768C8-130D-4D9A-B5EF-A6CE8534201F}" dt="2021-03-10T18:47:12.757" v="1351" actId="1076"/>
          <ac:graphicFrameMkLst>
            <pc:docMk/>
            <pc:sldMk cId="1377886702" sldId="300"/>
            <ac:graphicFrameMk id="7" creationId="{00000000-0000-0000-0000-000000000000}"/>
          </ac:graphicFrameMkLst>
        </pc:graphicFrameChg>
        <pc:picChg chg="mod">
          <ac:chgData name="C Dominguez" userId="15e4ae39-4d20-48f6-93f5-a63bf8b01879" providerId="ADAL" clId="{F1A768C8-130D-4D9A-B5EF-A6CE8534201F}" dt="2021-03-10T19:05:41.285" v="1361" actId="1076"/>
          <ac:picMkLst>
            <pc:docMk/>
            <pc:sldMk cId="1377886702" sldId="300"/>
            <ac:picMk id="3" creationId="{54867248-112A-44F7-99FA-11D6583FA360}"/>
          </ac:picMkLst>
        </pc:picChg>
      </pc:sldChg>
      <pc:sldChg chg="modSp mod">
        <pc:chgData name="C Dominguez" userId="15e4ae39-4d20-48f6-93f5-a63bf8b01879" providerId="ADAL" clId="{F1A768C8-130D-4D9A-B5EF-A6CE8534201F}" dt="2021-03-10T19:17:42.825" v="1447" actId="1076"/>
        <pc:sldMkLst>
          <pc:docMk/>
          <pc:sldMk cId="2559234369" sldId="302"/>
        </pc:sldMkLst>
        <pc:picChg chg="mod">
          <ac:chgData name="C Dominguez" userId="15e4ae39-4d20-48f6-93f5-a63bf8b01879" providerId="ADAL" clId="{F1A768C8-130D-4D9A-B5EF-A6CE8534201F}" dt="2021-03-10T19:17:42.825" v="1447" actId="1076"/>
          <ac:picMkLst>
            <pc:docMk/>
            <pc:sldMk cId="2559234369" sldId="302"/>
            <ac:picMk id="2" creationId="{2C95597C-FC0D-45BC-AF63-5E6F799651BB}"/>
          </ac:picMkLst>
        </pc:picChg>
      </pc:sldChg>
      <pc:sldChg chg="del">
        <pc:chgData name="C Dominguez" userId="15e4ae39-4d20-48f6-93f5-a63bf8b01879" providerId="ADAL" clId="{F1A768C8-130D-4D9A-B5EF-A6CE8534201F}" dt="2021-03-10T16:19:50.946" v="1309" actId="47"/>
        <pc:sldMkLst>
          <pc:docMk/>
          <pc:sldMk cId="1897132939" sldId="303"/>
        </pc:sldMkLst>
      </pc:sldChg>
      <pc:sldChg chg="del">
        <pc:chgData name="C Dominguez" userId="15e4ae39-4d20-48f6-93f5-a63bf8b01879" providerId="ADAL" clId="{F1A768C8-130D-4D9A-B5EF-A6CE8534201F}" dt="2021-03-10T16:19:53.289" v="1311" actId="47"/>
        <pc:sldMkLst>
          <pc:docMk/>
          <pc:sldMk cId="1574962519" sldId="305"/>
        </pc:sldMkLst>
      </pc:sldChg>
      <pc:sldChg chg="addSp delSp modSp mod addAnim delAnim">
        <pc:chgData name="C Dominguez" userId="15e4ae39-4d20-48f6-93f5-a63bf8b01879" providerId="ADAL" clId="{F1A768C8-130D-4D9A-B5EF-A6CE8534201F}" dt="2021-03-10T19:15:37.706" v="1445" actId="1076"/>
        <pc:sldMkLst>
          <pc:docMk/>
          <pc:sldMk cId="1143627966" sldId="310"/>
        </pc:sldMkLst>
        <pc:spChg chg="add del">
          <ac:chgData name="C Dominguez" userId="15e4ae39-4d20-48f6-93f5-a63bf8b01879" providerId="ADAL" clId="{F1A768C8-130D-4D9A-B5EF-A6CE8534201F}" dt="2021-03-10T16:18:13.322" v="1271" actId="478"/>
          <ac:spMkLst>
            <pc:docMk/>
            <pc:sldMk cId="1143627966" sldId="310"/>
            <ac:spMk id="3" creationId="{7AB79081-D9A0-43E8-8C60-605D3BFA5336}"/>
          </ac:spMkLst>
        </pc:spChg>
        <pc:spChg chg="del">
          <ac:chgData name="C Dominguez" userId="15e4ae39-4d20-48f6-93f5-a63bf8b01879" providerId="ADAL" clId="{F1A768C8-130D-4D9A-B5EF-A6CE8534201F}" dt="2021-03-10T16:18:15.104" v="1272" actId="478"/>
          <ac:spMkLst>
            <pc:docMk/>
            <pc:sldMk cId="1143627966" sldId="310"/>
            <ac:spMk id="6" creationId="{ADC9ADFA-562E-48DC-B8D3-4E49850BCAC5}"/>
          </ac:spMkLst>
        </pc:spChg>
        <pc:spChg chg="del">
          <ac:chgData name="C Dominguez" userId="15e4ae39-4d20-48f6-93f5-a63bf8b01879" providerId="ADAL" clId="{F1A768C8-130D-4D9A-B5EF-A6CE8534201F}" dt="2021-03-10T16:18:16.618" v="1273" actId="478"/>
          <ac:spMkLst>
            <pc:docMk/>
            <pc:sldMk cId="1143627966" sldId="310"/>
            <ac:spMk id="7" creationId="{F7EF49D3-EC6F-4261-B24E-E87BED08715D}"/>
          </ac:spMkLst>
        </pc:spChg>
        <pc:spChg chg="del">
          <ac:chgData name="C Dominguez" userId="15e4ae39-4d20-48f6-93f5-a63bf8b01879" providerId="ADAL" clId="{F1A768C8-130D-4D9A-B5EF-A6CE8534201F}" dt="2021-03-10T16:18:19.794" v="1274" actId="478"/>
          <ac:spMkLst>
            <pc:docMk/>
            <pc:sldMk cId="1143627966" sldId="310"/>
            <ac:spMk id="8" creationId="{5730660F-83D0-4748-AC4E-C2230BF2C8C6}"/>
          </ac:spMkLst>
        </pc:spChg>
        <pc:spChg chg="del">
          <ac:chgData name="C Dominguez" userId="15e4ae39-4d20-48f6-93f5-a63bf8b01879" providerId="ADAL" clId="{F1A768C8-130D-4D9A-B5EF-A6CE8534201F}" dt="2021-03-10T16:18:21.458" v="1275" actId="478"/>
          <ac:spMkLst>
            <pc:docMk/>
            <pc:sldMk cId="1143627966" sldId="310"/>
            <ac:spMk id="9" creationId="{79E3C2D3-2088-476E-B8DB-41DC5B4A90AD}"/>
          </ac:spMkLst>
        </pc:spChg>
        <pc:spChg chg="del">
          <ac:chgData name="C Dominguez" userId="15e4ae39-4d20-48f6-93f5-a63bf8b01879" providerId="ADAL" clId="{F1A768C8-130D-4D9A-B5EF-A6CE8534201F}" dt="2021-03-10T16:18:23.478" v="1276" actId="478"/>
          <ac:spMkLst>
            <pc:docMk/>
            <pc:sldMk cId="1143627966" sldId="310"/>
            <ac:spMk id="11" creationId="{7ED1861B-CC9F-49F1-B170-17E51E4954D1}"/>
          </ac:spMkLst>
        </pc:spChg>
        <pc:spChg chg="del">
          <ac:chgData name="C Dominguez" userId="15e4ae39-4d20-48f6-93f5-a63bf8b01879" providerId="ADAL" clId="{F1A768C8-130D-4D9A-B5EF-A6CE8534201F}" dt="2021-03-10T16:18:24.657" v="1277" actId="478"/>
          <ac:spMkLst>
            <pc:docMk/>
            <pc:sldMk cId="1143627966" sldId="310"/>
            <ac:spMk id="15" creationId="{444A7C51-8E1D-4FD4-8364-5DEB36D384A1}"/>
          </ac:spMkLst>
        </pc:spChg>
        <pc:spChg chg="del">
          <ac:chgData name="C Dominguez" userId="15e4ae39-4d20-48f6-93f5-a63bf8b01879" providerId="ADAL" clId="{F1A768C8-130D-4D9A-B5EF-A6CE8534201F}" dt="2021-03-10T16:18:27.674" v="1278" actId="478"/>
          <ac:spMkLst>
            <pc:docMk/>
            <pc:sldMk cId="1143627966" sldId="310"/>
            <ac:spMk id="16" creationId="{D32C8E42-F28F-45A8-AF7E-EE14E6C4D64A}"/>
          </ac:spMkLst>
        </pc:spChg>
        <pc:spChg chg="del">
          <ac:chgData name="C Dominguez" userId="15e4ae39-4d20-48f6-93f5-a63bf8b01879" providerId="ADAL" clId="{F1A768C8-130D-4D9A-B5EF-A6CE8534201F}" dt="2021-03-10T16:18:28.682" v="1279" actId="478"/>
          <ac:spMkLst>
            <pc:docMk/>
            <pc:sldMk cId="1143627966" sldId="310"/>
            <ac:spMk id="19" creationId="{0BC2FB61-1EC8-4E6E-ABE1-366E3722AAF5}"/>
          </ac:spMkLst>
        </pc:spChg>
        <pc:picChg chg="mod">
          <ac:chgData name="C Dominguez" userId="15e4ae39-4d20-48f6-93f5-a63bf8b01879" providerId="ADAL" clId="{F1A768C8-130D-4D9A-B5EF-A6CE8534201F}" dt="2021-03-10T19:15:37.706" v="1445" actId="1076"/>
          <ac:picMkLst>
            <pc:docMk/>
            <pc:sldMk cId="1143627966" sldId="310"/>
            <ac:picMk id="5" creationId="{8E620083-96A9-4522-A3E5-A12BB98D25DC}"/>
          </ac:picMkLst>
        </pc:picChg>
      </pc:sldChg>
      <pc:sldChg chg="delSp modSp mod delAnim modAnim">
        <pc:chgData name="C Dominguez" userId="15e4ae39-4d20-48f6-93f5-a63bf8b01879" providerId="ADAL" clId="{F1A768C8-130D-4D9A-B5EF-A6CE8534201F}" dt="2021-03-10T19:04:39.165" v="1360" actId="1076"/>
        <pc:sldMkLst>
          <pc:docMk/>
          <pc:sldMk cId="0" sldId="387"/>
        </pc:sldMkLst>
        <pc:spChg chg="mod">
          <ac:chgData name="C Dominguez" userId="15e4ae39-4d20-48f6-93f5-a63bf8b01879" providerId="ADAL" clId="{F1A768C8-130D-4D9A-B5EF-A6CE8534201F}" dt="2021-03-10T18:46:05.399" v="1342" actId="1076"/>
          <ac:spMkLst>
            <pc:docMk/>
            <pc:sldMk cId="0" sldId="387"/>
            <ac:spMk id="2" creationId="{DB3B3806-516E-4222-93DA-88F53B6F77C0}"/>
          </ac:spMkLst>
        </pc:spChg>
        <pc:spChg chg="del mod">
          <ac:chgData name="C Dominguez" userId="15e4ae39-4d20-48f6-93f5-a63bf8b01879" providerId="ADAL" clId="{F1A768C8-130D-4D9A-B5EF-A6CE8534201F}" dt="2021-03-10T16:12:54.317" v="1178" actId="478"/>
          <ac:spMkLst>
            <pc:docMk/>
            <pc:sldMk cId="0" sldId="387"/>
            <ac:spMk id="3" creationId="{3F99FFB9-B404-4146-9CDF-A6B8A1185A0E}"/>
          </ac:spMkLst>
        </pc:spChg>
        <pc:spChg chg="mod">
          <ac:chgData name="C Dominguez" userId="15e4ae39-4d20-48f6-93f5-a63bf8b01879" providerId="ADAL" clId="{F1A768C8-130D-4D9A-B5EF-A6CE8534201F}" dt="2021-03-10T18:46:10.061" v="1343" actId="1076"/>
          <ac:spMkLst>
            <pc:docMk/>
            <pc:sldMk cId="0" sldId="387"/>
            <ac:spMk id="5" creationId="{4FA35243-9204-4DD9-AA7B-0373CBDD2D4F}"/>
          </ac:spMkLst>
        </pc:spChg>
        <pc:spChg chg="mod">
          <ac:chgData name="C Dominguez" userId="15e4ae39-4d20-48f6-93f5-a63bf8b01879" providerId="ADAL" clId="{F1A768C8-130D-4D9A-B5EF-A6CE8534201F}" dt="2021-03-10T18:46:19.400" v="1345" actId="1076"/>
          <ac:spMkLst>
            <pc:docMk/>
            <pc:sldMk cId="0" sldId="387"/>
            <ac:spMk id="6" creationId="{AA4A5FE7-3D90-400E-8A00-B9A00E3AB3BF}"/>
          </ac:spMkLst>
        </pc:spChg>
        <pc:spChg chg="del mod">
          <ac:chgData name="C Dominguez" userId="15e4ae39-4d20-48f6-93f5-a63bf8b01879" providerId="ADAL" clId="{F1A768C8-130D-4D9A-B5EF-A6CE8534201F}" dt="2021-03-10T16:12:50.819" v="1176" actId="478"/>
          <ac:spMkLst>
            <pc:docMk/>
            <pc:sldMk cId="0" sldId="387"/>
            <ac:spMk id="7" creationId="{165D5D46-BEB9-41A6-B1C6-3A4E9D77C1EC}"/>
          </ac:spMkLst>
        </pc:spChg>
        <pc:spChg chg="del mod">
          <ac:chgData name="C Dominguez" userId="15e4ae39-4d20-48f6-93f5-a63bf8b01879" providerId="ADAL" clId="{F1A768C8-130D-4D9A-B5EF-A6CE8534201F}" dt="2021-03-10T16:13:00.570" v="1183" actId="478"/>
          <ac:spMkLst>
            <pc:docMk/>
            <pc:sldMk cId="0" sldId="387"/>
            <ac:spMk id="8" creationId="{29FBC719-0AB4-4552-A599-3168CFD5F974}"/>
          </ac:spMkLst>
        </pc:spChg>
        <pc:spChg chg="del">
          <ac:chgData name="C Dominguez" userId="15e4ae39-4d20-48f6-93f5-a63bf8b01879" providerId="ADAL" clId="{F1A768C8-130D-4D9A-B5EF-A6CE8534201F}" dt="2021-03-10T16:12:55.669" v="1179" actId="478"/>
          <ac:spMkLst>
            <pc:docMk/>
            <pc:sldMk cId="0" sldId="387"/>
            <ac:spMk id="9" creationId="{FF69EEED-1DFA-4B9F-BCB9-2C556C4F93CB}"/>
          </ac:spMkLst>
        </pc:spChg>
        <pc:spChg chg="del">
          <ac:chgData name="C Dominguez" userId="15e4ae39-4d20-48f6-93f5-a63bf8b01879" providerId="ADAL" clId="{F1A768C8-130D-4D9A-B5EF-A6CE8534201F}" dt="2021-03-10T16:12:57.140" v="1180" actId="478"/>
          <ac:spMkLst>
            <pc:docMk/>
            <pc:sldMk cId="0" sldId="387"/>
            <ac:spMk id="10" creationId="{DB59E0AB-B34B-4616-A15B-F883394C8BBE}"/>
          </ac:spMkLst>
        </pc:spChg>
        <pc:spChg chg="del">
          <ac:chgData name="C Dominguez" userId="15e4ae39-4d20-48f6-93f5-a63bf8b01879" providerId="ADAL" clId="{F1A768C8-130D-4D9A-B5EF-A6CE8534201F}" dt="2021-03-10T16:12:58.573" v="1181" actId="478"/>
          <ac:spMkLst>
            <pc:docMk/>
            <pc:sldMk cId="0" sldId="387"/>
            <ac:spMk id="11" creationId="{AE190C52-BA08-4C8C-8C14-706E7622545F}"/>
          </ac:spMkLst>
        </pc:spChg>
        <pc:spChg chg="del">
          <ac:chgData name="C Dominguez" userId="15e4ae39-4d20-48f6-93f5-a63bf8b01879" providerId="ADAL" clId="{F1A768C8-130D-4D9A-B5EF-A6CE8534201F}" dt="2021-03-10T16:13:02.198" v="1184" actId="478"/>
          <ac:spMkLst>
            <pc:docMk/>
            <pc:sldMk cId="0" sldId="387"/>
            <ac:spMk id="12" creationId="{3F6B45F3-C666-4179-8459-8A699E56E3B4}"/>
          </ac:spMkLst>
        </pc:spChg>
        <pc:spChg chg="del">
          <ac:chgData name="C Dominguez" userId="15e4ae39-4d20-48f6-93f5-a63bf8b01879" providerId="ADAL" clId="{F1A768C8-130D-4D9A-B5EF-A6CE8534201F}" dt="2021-03-10T16:13:03.837" v="1185" actId="478"/>
          <ac:spMkLst>
            <pc:docMk/>
            <pc:sldMk cId="0" sldId="387"/>
            <ac:spMk id="13" creationId="{47994C3B-46C7-41F9-87BE-936F94E3EBF3}"/>
          </ac:spMkLst>
        </pc:spChg>
        <pc:spChg chg="del">
          <ac:chgData name="C Dominguez" userId="15e4ae39-4d20-48f6-93f5-a63bf8b01879" providerId="ADAL" clId="{F1A768C8-130D-4D9A-B5EF-A6CE8534201F}" dt="2021-03-10T16:13:05.397" v="1186" actId="478"/>
          <ac:spMkLst>
            <pc:docMk/>
            <pc:sldMk cId="0" sldId="387"/>
            <ac:spMk id="14" creationId="{1E79F89E-C759-4314-B29B-5D142D63B4C0}"/>
          </ac:spMkLst>
        </pc:spChg>
        <pc:spChg chg="del">
          <ac:chgData name="C Dominguez" userId="15e4ae39-4d20-48f6-93f5-a63bf8b01879" providerId="ADAL" clId="{F1A768C8-130D-4D9A-B5EF-A6CE8534201F}" dt="2021-03-10T16:13:06.829" v="1187" actId="478"/>
          <ac:spMkLst>
            <pc:docMk/>
            <pc:sldMk cId="0" sldId="387"/>
            <ac:spMk id="15" creationId="{A32A889F-5939-42C6-866D-AB77389B1AB2}"/>
          </ac:spMkLst>
        </pc:spChg>
        <pc:graphicFrameChg chg="mod">
          <ac:chgData name="C Dominguez" userId="15e4ae39-4d20-48f6-93f5-a63bf8b01879" providerId="ADAL" clId="{F1A768C8-130D-4D9A-B5EF-A6CE8534201F}" dt="2021-03-10T18:46:14.295" v="1344" actId="1076"/>
          <ac:graphicFrameMkLst>
            <pc:docMk/>
            <pc:sldMk cId="0" sldId="387"/>
            <ac:graphicFrameMk id="4" creationId="{E71989F2-861E-4EBB-9947-966A054F89C1}"/>
          </ac:graphicFrameMkLst>
        </pc:graphicFrameChg>
        <pc:picChg chg="mod">
          <ac:chgData name="C Dominguez" userId="15e4ae39-4d20-48f6-93f5-a63bf8b01879" providerId="ADAL" clId="{F1A768C8-130D-4D9A-B5EF-A6CE8534201F}" dt="2021-03-10T19:04:39.165" v="1360" actId="1076"/>
          <ac:picMkLst>
            <pc:docMk/>
            <pc:sldMk cId="0" sldId="387"/>
            <ac:picMk id="16" creationId="{07AD10B7-2AF9-4E9B-9518-71F71ACAF126}"/>
          </ac:picMkLst>
        </pc:picChg>
      </pc:sldChg>
      <pc:sldChg chg="delSp modSp mod delAnim">
        <pc:chgData name="C Dominguez" userId="15e4ae39-4d20-48f6-93f5-a63bf8b01879" providerId="ADAL" clId="{F1A768C8-130D-4D9A-B5EF-A6CE8534201F}" dt="2021-03-10T19:13:30.077" v="1441" actId="1076"/>
        <pc:sldMkLst>
          <pc:docMk/>
          <pc:sldMk cId="1582055445" sldId="388"/>
        </pc:sldMkLst>
        <pc:spChg chg="mod">
          <ac:chgData name="C Dominguez" userId="15e4ae39-4d20-48f6-93f5-a63bf8b01879" providerId="ADAL" clId="{F1A768C8-130D-4D9A-B5EF-A6CE8534201F}" dt="2021-03-10T16:16:18.354" v="1260" actId="20577"/>
          <ac:spMkLst>
            <pc:docMk/>
            <pc:sldMk cId="1582055445" sldId="388"/>
            <ac:spMk id="5" creationId="{00000000-0000-0000-0000-000000000000}"/>
          </ac:spMkLst>
        </pc:spChg>
        <pc:spChg chg="del">
          <ac:chgData name="C Dominguez" userId="15e4ae39-4d20-48f6-93f5-a63bf8b01879" providerId="ADAL" clId="{F1A768C8-130D-4D9A-B5EF-A6CE8534201F}" dt="2021-03-10T16:16:11.630" v="1256" actId="478"/>
          <ac:spMkLst>
            <pc:docMk/>
            <pc:sldMk cId="1582055445" sldId="388"/>
            <ac:spMk id="6" creationId="{E126B837-FF10-4B47-9E92-DA5D653D42C3}"/>
          </ac:spMkLst>
        </pc:spChg>
        <pc:spChg chg="del">
          <ac:chgData name="C Dominguez" userId="15e4ae39-4d20-48f6-93f5-a63bf8b01879" providerId="ADAL" clId="{F1A768C8-130D-4D9A-B5EF-A6CE8534201F}" dt="2021-03-10T16:16:13.179" v="1257" actId="478"/>
          <ac:spMkLst>
            <pc:docMk/>
            <pc:sldMk cId="1582055445" sldId="388"/>
            <ac:spMk id="7" creationId="{3DB253A4-18C8-4CF6-A3B1-5C048E4411AB}"/>
          </ac:spMkLst>
        </pc:spChg>
        <pc:spChg chg="del">
          <ac:chgData name="C Dominguez" userId="15e4ae39-4d20-48f6-93f5-a63bf8b01879" providerId="ADAL" clId="{F1A768C8-130D-4D9A-B5EF-A6CE8534201F}" dt="2021-03-10T16:16:14.435" v="1258" actId="478"/>
          <ac:spMkLst>
            <pc:docMk/>
            <pc:sldMk cId="1582055445" sldId="388"/>
            <ac:spMk id="8" creationId="{A955048F-BF88-4302-A02A-201F1E579AD9}"/>
          </ac:spMkLst>
        </pc:spChg>
        <pc:spChg chg="mod">
          <ac:chgData name="C Dominguez" userId="15e4ae39-4d20-48f6-93f5-a63bf8b01879" providerId="ADAL" clId="{F1A768C8-130D-4D9A-B5EF-A6CE8534201F}" dt="2021-03-10T16:16:37.451" v="1264" actId="1076"/>
          <ac:spMkLst>
            <pc:docMk/>
            <pc:sldMk cId="1582055445" sldId="388"/>
            <ac:spMk id="9" creationId="{2EF98FE6-63D6-40AF-ACF0-B933BDE4080B}"/>
          </ac:spMkLst>
        </pc:spChg>
        <pc:picChg chg="mod">
          <ac:chgData name="C Dominguez" userId="15e4ae39-4d20-48f6-93f5-a63bf8b01879" providerId="ADAL" clId="{F1A768C8-130D-4D9A-B5EF-A6CE8534201F}" dt="2021-03-10T19:13:30.077" v="1441" actId="1076"/>
          <ac:picMkLst>
            <pc:docMk/>
            <pc:sldMk cId="1582055445" sldId="388"/>
            <ac:picMk id="2" creationId="{587B6BCD-0DEB-4D90-BDF8-3A7D9927AD49}"/>
          </ac:picMkLst>
        </pc:picChg>
      </pc:sldChg>
      <pc:sldChg chg="add del">
        <pc:chgData name="C Dominguez" userId="15e4ae39-4d20-48f6-93f5-a63bf8b01879" providerId="ADAL" clId="{F1A768C8-130D-4D9A-B5EF-A6CE8534201F}" dt="2021-03-10T16:21:45.395" v="1317" actId="47"/>
        <pc:sldMkLst>
          <pc:docMk/>
          <pc:sldMk cId="1484695479" sldId="389"/>
        </pc:sldMkLst>
      </pc:sldChg>
      <pc:sldChg chg="del">
        <pc:chgData name="C Dominguez" userId="15e4ae39-4d20-48f6-93f5-a63bf8b01879" providerId="ADAL" clId="{F1A768C8-130D-4D9A-B5EF-A6CE8534201F}" dt="2021-03-10T16:19:43.691" v="1308" actId="47"/>
        <pc:sldMkLst>
          <pc:docMk/>
          <pc:sldMk cId="39568790" sldId="390"/>
        </pc:sldMkLst>
      </pc:sldChg>
      <pc:sldChg chg="del">
        <pc:chgData name="C Dominguez" userId="15e4ae39-4d20-48f6-93f5-a63bf8b01879" providerId="ADAL" clId="{F1A768C8-130D-4D9A-B5EF-A6CE8534201F}" dt="2021-03-10T16:20:03.564" v="1313" actId="47"/>
        <pc:sldMkLst>
          <pc:docMk/>
          <pc:sldMk cId="2268129886" sldId="391"/>
        </pc:sldMkLst>
      </pc:sldChg>
      <pc:sldChg chg="del">
        <pc:chgData name="C Dominguez" userId="15e4ae39-4d20-48f6-93f5-a63bf8b01879" providerId="ADAL" clId="{F1A768C8-130D-4D9A-B5EF-A6CE8534201F}" dt="2021-03-10T16:20:00.458" v="1312" actId="47"/>
        <pc:sldMkLst>
          <pc:docMk/>
          <pc:sldMk cId="0" sldId="392"/>
        </pc:sldMkLst>
      </pc:sldChg>
      <pc:sldChg chg="add del">
        <pc:chgData name="C Dominguez" userId="15e4ae39-4d20-48f6-93f5-a63bf8b01879" providerId="ADAL" clId="{F1A768C8-130D-4D9A-B5EF-A6CE8534201F}" dt="2021-03-10T16:20:29.772" v="1315" actId="47"/>
        <pc:sldMkLst>
          <pc:docMk/>
          <pc:sldMk cId="2757043496" sldId="393"/>
        </pc:sldMkLst>
      </pc:sldChg>
      <pc:sldChg chg="del">
        <pc:chgData name="C Dominguez" userId="15e4ae39-4d20-48f6-93f5-a63bf8b01879" providerId="ADAL" clId="{F1A768C8-130D-4D9A-B5EF-A6CE8534201F}" dt="2021-03-10T16:20:16.624" v="1314" actId="47"/>
        <pc:sldMkLst>
          <pc:docMk/>
          <pc:sldMk cId="3089881181" sldId="394"/>
        </pc:sldMkLst>
      </pc:sldChg>
      <pc:sldChg chg="del">
        <pc:chgData name="C Dominguez" userId="15e4ae39-4d20-48f6-93f5-a63bf8b01879" providerId="ADAL" clId="{F1A768C8-130D-4D9A-B5EF-A6CE8534201F}" dt="2021-03-10T16:19:42.487" v="1307" actId="47"/>
        <pc:sldMkLst>
          <pc:docMk/>
          <pc:sldMk cId="0" sldId="395"/>
        </pc:sldMkLst>
      </pc:sldChg>
      <pc:sldChg chg="del">
        <pc:chgData name="C Dominguez" userId="15e4ae39-4d20-48f6-93f5-a63bf8b01879" providerId="ADAL" clId="{F1A768C8-130D-4D9A-B5EF-A6CE8534201F}" dt="2021-03-10T16:22:08.651" v="1318" actId="47"/>
        <pc:sldMkLst>
          <pc:docMk/>
          <pc:sldMk cId="3445787243" sldId="396"/>
        </pc:sldMkLst>
      </pc:sldChg>
      <pc:sldChg chg="addSp modSp new mod ord">
        <pc:chgData name="C Dominguez" userId="15e4ae39-4d20-48f6-93f5-a63bf8b01879" providerId="ADAL" clId="{F1A768C8-130D-4D9A-B5EF-A6CE8534201F}" dt="2021-03-10T18:40:55.708" v="1328" actId="1076"/>
        <pc:sldMkLst>
          <pc:docMk/>
          <pc:sldMk cId="2734305480" sldId="397"/>
        </pc:sldMkLst>
        <pc:spChg chg="add mod">
          <ac:chgData name="C Dominguez" userId="15e4ae39-4d20-48f6-93f5-a63bf8b01879" providerId="ADAL" clId="{F1A768C8-130D-4D9A-B5EF-A6CE8534201F}" dt="2021-03-10T18:40:55.708" v="1328" actId="1076"/>
          <ac:spMkLst>
            <pc:docMk/>
            <pc:sldMk cId="2734305480" sldId="397"/>
            <ac:spMk id="2" creationId="{65674D80-C0C0-438C-A546-A06C8BAB5560}"/>
          </ac:spMkLst>
        </pc:spChg>
      </pc:sldChg>
      <pc:sldChg chg="addSp modSp new mod">
        <pc:chgData name="C Dominguez" userId="15e4ae39-4d20-48f6-93f5-a63bf8b01879" providerId="ADAL" clId="{F1A768C8-130D-4D9A-B5EF-A6CE8534201F}" dt="2021-03-10T19:01:32.142" v="1358" actId="1076"/>
        <pc:sldMkLst>
          <pc:docMk/>
          <pc:sldMk cId="2683020476" sldId="398"/>
        </pc:sldMkLst>
        <pc:spChg chg="add mod">
          <ac:chgData name="C Dominguez" userId="15e4ae39-4d20-48f6-93f5-a63bf8b01879" providerId="ADAL" clId="{F1A768C8-130D-4D9A-B5EF-A6CE8534201F}" dt="2021-03-10T18:42:38.187" v="1334" actId="1076"/>
          <ac:spMkLst>
            <pc:docMk/>
            <pc:sldMk cId="2683020476" sldId="398"/>
            <ac:spMk id="2" creationId="{B4B80CF8-E8EF-4FF3-BCDA-065362880362}"/>
          </ac:spMkLst>
        </pc:spChg>
        <pc:spChg chg="add mod">
          <ac:chgData name="C Dominguez" userId="15e4ae39-4d20-48f6-93f5-a63bf8b01879" providerId="ADAL" clId="{F1A768C8-130D-4D9A-B5EF-A6CE8534201F}" dt="2021-03-10T18:42:27.789" v="1331" actId="1076"/>
          <ac:spMkLst>
            <pc:docMk/>
            <pc:sldMk cId="2683020476" sldId="398"/>
            <ac:spMk id="3" creationId="{C0D61CCB-DB98-4A97-BF31-2CF87178A760}"/>
          </ac:spMkLst>
        </pc:spChg>
        <pc:spChg chg="add mod">
          <ac:chgData name="C Dominguez" userId="15e4ae39-4d20-48f6-93f5-a63bf8b01879" providerId="ADAL" clId="{F1A768C8-130D-4D9A-B5EF-A6CE8534201F}" dt="2021-03-10T18:42:43.456" v="1335" actId="1076"/>
          <ac:spMkLst>
            <pc:docMk/>
            <pc:sldMk cId="2683020476" sldId="398"/>
            <ac:spMk id="4" creationId="{04A74579-76E5-4385-8323-D076FFC486B3}"/>
          </ac:spMkLst>
        </pc:spChg>
        <pc:spChg chg="add mod">
          <ac:chgData name="C Dominguez" userId="15e4ae39-4d20-48f6-93f5-a63bf8b01879" providerId="ADAL" clId="{F1A768C8-130D-4D9A-B5EF-A6CE8534201F}" dt="2021-03-10T18:42:47.846" v="1336" actId="1076"/>
          <ac:spMkLst>
            <pc:docMk/>
            <pc:sldMk cId="2683020476" sldId="398"/>
            <ac:spMk id="5" creationId="{2845E37A-25C3-4DF2-9342-A0289E247304}"/>
          </ac:spMkLst>
        </pc:spChg>
        <pc:spChg chg="add mod">
          <ac:chgData name="C Dominguez" userId="15e4ae39-4d20-48f6-93f5-a63bf8b01879" providerId="ADAL" clId="{F1A768C8-130D-4D9A-B5EF-A6CE8534201F}" dt="2021-03-10T16:04:04.426" v="508" actId="20577"/>
          <ac:spMkLst>
            <pc:docMk/>
            <pc:sldMk cId="2683020476" sldId="398"/>
            <ac:spMk id="6" creationId="{60AEBB72-5619-438A-9B7E-50672A5CD434}"/>
          </ac:spMkLst>
        </pc:spChg>
        <pc:spChg chg="add mod">
          <ac:chgData name="C Dominguez" userId="15e4ae39-4d20-48f6-93f5-a63bf8b01879" providerId="ADAL" clId="{F1A768C8-130D-4D9A-B5EF-A6CE8534201F}" dt="2021-03-10T16:04:44.575" v="561" actId="20577"/>
          <ac:spMkLst>
            <pc:docMk/>
            <pc:sldMk cId="2683020476" sldId="398"/>
            <ac:spMk id="7" creationId="{2E9C5F2E-64C9-46B4-9675-0E9D0DE015AF}"/>
          </ac:spMkLst>
        </pc:spChg>
        <pc:picChg chg="mod">
          <ac:chgData name="C Dominguez" userId="15e4ae39-4d20-48f6-93f5-a63bf8b01879" providerId="ADAL" clId="{F1A768C8-130D-4D9A-B5EF-A6CE8534201F}" dt="2021-03-10T19:01:32.142" v="1358" actId="1076"/>
          <ac:picMkLst>
            <pc:docMk/>
            <pc:sldMk cId="2683020476" sldId="398"/>
            <ac:picMk id="8" creationId="{C5C4D111-7F6D-40F1-A7E7-490BAFE2921B}"/>
          </ac:picMkLst>
        </pc:picChg>
      </pc:sldChg>
      <pc:sldChg chg="addSp modSp new mod">
        <pc:chgData name="C Dominguez" userId="15e4ae39-4d20-48f6-93f5-a63bf8b01879" providerId="ADAL" clId="{F1A768C8-130D-4D9A-B5EF-A6CE8534201F}" dt="2021-03-10T19:22:47.931" v="1451" actId="1076"/>
        <pc:sldMkLst>
          <pc:docMk/>
          <pc:sldMk cId="958445186" sldId="399"/>
        </pc:sldMkLst>
        <pc:spChg chg="add mod">
          <ac:chgData name="C Dominguez" userId="15e4ae39-4d20-48f6-93f5-a63bf8b01879" providerId="ADAL" clId="{F1A768C8-130D-4D9A-B5EF-A6CE8534201F}" dt="2021-03-10T18:45:47.172" v="1337" actId="1076"/>
          <ac:spMkLst>
            <pc:docMk/>
            <pc:sldMk cId="958445186" sldId="399"/>
            <ac:spMk id="2" creationId="{D9738BAF-9154-4AD8-8F0B-22A0CBB8D35B}"/>
          </ac:spMkLst>
        </pc:spChg>
        <pc:picChg chg="mod">
          <ac:chgData name="C Dominguez" userId="15e4ae39-4d20-48f6-93f5-a63bf8b01879" providerId="ADAL" clId="{F1A768C8-130D-4D9A-B5EF-A6CE8534201F}" dt="2021-03-10T19:22:47.931" v="1451" actId="1076"/>
          <ac:picMkLst>
            <pc:docMk/>
            <pc:sldMk cId="958445186" sldId="399"/>
            <ac:picMk id="3" creationId="{9E58D74D-6B6F-488C-B60B-1CDCA35CED42}"/>
          </ac:picMkLst>
        </pc:picChg>
      </pc:sldChg>
      <pc:sldChg chg="new del">
        <pc:chgData name="C Dominguez" userId="15e4ae39-4d20-48f6-93f5-a63bf8b01879" providerId="ADAL" clId="{F1A768C8-130D-4D9A-B5EF-A6CE8534201F}" dt="2021-03-10T16:17:08.426" v="1267" actId="47"/>
        <pc:sldMkLst>
          <pc:docMk/>
          <pc:sldMk cId="2748642469" sldId="400"/>
        </pc:sldMkLst>
      </pc:sldChg>
      <pc:sldChg chg="addSp delSp modSp add mod ord delAnim">
        <pc:chgData name="C Dominguez" userId="15e4ae39-4d20-48f6-93f5-a63bf8b01879" providerId="ADAL" clId="{F1A768C8-130D-4D9A-B5EF-A6CE8534201F}" dt="2021-03-10T19:06:38.228" v="1362" actId="1076"/>
        <pc:sldMkLst>
          <pc:docMk/>
          <pc:sldMk cId="4076260242" sldId="401"/>
        </pc:sldMkLst>
        <pc:spChg chg="del">
          <ac:chgData name="C Dominguez" userId="15e4ae39-4d20-48f6-93f5-a63bf8b01879" providerId="ADAL" clId="{F1A768C8-130D-4D9A-B5EF-A6CE8534201F}" dt="2021-03-10T16:13:30.871" v="1190" actId="478"/>
          <ac:spMkLst>
            <pc:docMk/>
            <pc:sldMk cId="4076260242" sldId="401"/>
            <ac:spMk id="3" creationId="{A2FB20A7-67B0-4ED4-BFAC-AAC6FEC69AD4}"/>
          </ac:spMkLst>
        </pc:spChg>
        <pc:spChg chg="del mod">
          <ac:chgData name="C Dominguez" userId="15e4ae39-4d20-48f6-93f5-a63bf8b01879" providerId="ADAL" clId="{F1A768C8-130D-4D9A-B5EF-A6CE8534201F}" dt="2021-03-10T16:13:42.028" v="1196" actId="478"/>
          <ac:spMkLst>
            <pc:docMk/>
            <pc:sldMk cId="4076260242" sldId="401"/>
            <ac:spMk id="5" creationId="{96341D67-B344-4AA4-8526-35D4CEA96362}"/>
          </ac:spMkLst>
        </pc:spChg>
        <pc:spChg chg="del">
          <ac:chgData name="C Dominguez" userId="15e4ae39-4d20-48f6-93f5-a63bf8b01879" providerId="ADAL" clId="{F1A768C8-130D-4D9A-B5EF-A6CE8534201F}" dt="2021-03-10T16:13:43.269" v="1197" actId="478"/>
          <ac:spMkLst>
            <pc:docMk/>
            <pc:sldMk cId="4076260242" sldId="401"/>
            <ac:spMk id="6" creationId="{04662220-5CFA-400A-948E-1FA710380023}"/>
          </ac:spMkLst>
        </pc:spChg>
        <pc:spChg chg="del">
          <ac:chgData name="C Dominguez" userId="15e4ae39-4d20-48f6-93f5-a63bf8b01879" providerId="ADAL" clId="{F1A768C8-130D-4D9A-B5EF-A6CE8534201F}" dt="2021-03-10T16:13:45.034" v="1198" actId="478"/>
          <ac:spMkLst>
            <pc:docMk/>
            <pc:sldMk cId="4076260242" sldId="401"/>
            <ac:spMk id="7" creationId="{2B18B66D-C7A2-4FCD-9EF9-7D8995285493}"/>
          </ac:spMkLst>
        </pc:spChg>
        <pc:spChg chg="del">
          <ac:chgData name="C Dominguez" userId="15e4ae39-4d20-48f6-93f5-a63bf8b01879" providerId="ADAL" clId="{F1A768C8-130D-4D9A-B5EF-A6CE8534201F}" dt="2021-03-10T16:13:46.645" v="1199" actId="478"/>
          <ac:spMkLst>
            <pc:docMk/>
            <pc:sldMk cId="4076260242" sldId="401"/>
            <ac:spMk id="8" creationId="{356417D4-0141-4DDC-B844-8000FB566F9C}"/>
          </ac:spMkLst>
        </pc:spChg>
        <pc:spChg chg="del">
          <ac:chgData name="C Dominguez" userId="15e4ae39-4d20-48f6-93f5-a63bf8b01879" providerId="ADAL" clId="{F1A768C8-130D-4D9A-B5EF-A6CE8534201F}" dt="2021-03-10T16:13:52.085" v="1201" actId="478"/>
          <ac:spMkLst>
            <pc:docMk/>
            <pc:sldMk cId="4076260242" sldId="401"/>
            <ac:spMk id="9" creationId="{CF9B9DF0-6599-4D60-942B-6969D9DA61C6}"/>
          </ac:spMkLst>
        </pc:spChg>
        <pc:spChg chg="del">
          <ac:chgData name="C Dominguez" userId="15e4ae39-4d20-48f6-93f5-a63bf8b01879" providerId="ADAL" clId="{F1A768C8-130D-4D9A-B5EF-A6CE8534201F}" dt="2021-03-10T16:13:49.013" v="1200" actId="478"/>
          <ac:spMkLst>
            <pc:docMk/>
            <pc:sldMk cId="4076260242" sldId="401"/>
            <ac:spMk id="10" creationId="{BEF77E4F-1C87-40D3-9617-580E88530F95}"/>
          </ac:spMkLst>
        </pc:spChg>
        <pc:spChg chg="add del mod">
          <ac:chgData name="C Dominguez" userId="15e4ae39-4d20-48f6-93f5-a63bf8b01879" providerId="ADAL" clId="{F1A768C8-130D-4D9A-B5EF-A6CE8534201F}" dt="2021-03-10T16:13:34.735" v="1192" actId="478"/>
          <ac:spMkLst>
            <pc:docMk/>
            <pc:sldMk cId="4076260242" sldId="401"/>
            <ac:spMk id="12" creationId="{9E82C15C-4050-4591-B74D-5F61CAF1E517}"/>
          </ac:spMkLst>
        </pc:spChg>
        <pc:spChg chg="add del mod">
          <ac:chgData name="C Dominguez" userId="15e4ae39-4d20-48f6-93f5-a63bf8b01879" providerId="ADAL" clId="{F1A768C8-130D-4D9A-B5EF-A6CE8534201F}" dt="2021-03-10T16:13:38.760" v="1194" actId="478"/>
          <ac:spMkLst>
            <pc:docMk/>
            <pc:sldMk cId="4076260242" sldId="401"/>
            <ac:spMk id="14" creationId="{20B72588-6748-4AD4-9C75-8CF767336EAD}"/>
          </ac:spMkLst>
        </pc:spChg>
        <pc:picChg chg="add del">
          <ac:chgData name="C Dominguez" userId="15e4ae39-4d20-48f6-93f5-a63bf8b01879" providerId="ADAL" clId="{F1A768C8-130D-4D9A-B5EF-A6CE8534201F}" dt="2021-03-10T16:13:38.760" v="1194" actId="478"/>
          <ac:picMkLst>
            <pc:docMk/>
            <pc:sldMk cId="4076260242" sldId="401"/>
            <ac:picMk id="4" creationId="{00000000-0000-0000-0000-000000000000}"/>
          </ac:picMkLst>
        </pc:picChg>
        <pc:picChg chg="mod">
          <ac:chgData name="C Dominguez" userId="15e4ae39-4d20-48f6-93f5-a63bf8b01879" providerId="ADAL" clId="{F1A768C8-130D-4D9A-B5EF-A6CE8534201F}" dt="2021-03-10T19:06:38.228" v="1362" actId="1076"/>
          <ac:picMkLst>
            <pc:docMk/>
            <pc:sldMk cId="4076260242" sldId="401"/>
            <ac:picMk id="15" creationId="{563FBD25-FC4D-43BE-A5C1-853AD24CFD38}"/>
          </ac:picMkLst>
        </pc:picChg>
      </pc:sldChg>
      <pc:sldChg chg="addSp delSp add mod addAnim delAnim">
        <pc:chgData name="C Dominguez" userId="15e4ae39-4d20-48f6-93f5-a63bf8b01879" providerId="ADAL" clId="{F1A768C8-130D-4D9A-B5EF-A6CE8534201F}" dt="2021-03-10T16:14:40.100" v="1232" actId="478"/>
        <pc:sldMkLst>
          <pc:docMk/>
          <pc:sldMk cId="3914405665" sldId="402"/>
        </pc:sldMkLst>
        <pc:spChg chg="del">
          <ac:chgData name="C Dominguez" userId="15e4ae39-4d20-48f6-93f5-a63bf8b01879" providerId="ADAL" clId="{F1A768C8-130D-4D9A-B5EF-A6CE8534201F}" dt="2021-03-10T16:14:18.403" v="1207" actId="478"/>
          <ac:spMkLst>
            <pc:docMk/>
            <pc:sldMk cId="3914405665" sldId="402"/>
            <ac:spMk id="26" creationId="{00000000-0000-0000-0000-000000000000}"/>
          </ac:spMkLst>
        </pc:spChg>
        <pc:spChg chg="del">
          <ac:chgData name="C Dominguez" userId="15e4ae39-4d20-48f6-93f5-a63bf8b01879" providerId="ADAL" clId="{F1A768C8-130D-4D9A-B5EF-A6CE8534201F}" dt="2021-03-10T16:14:38.613" v="1230" actId="478"/>
          <ac:spMkLst>
            <pc:docMk/>
            <pc:sldMk cId="3914405665" sldId="402"/>
            <ac:spMk id="28" creationId="{00000000-0000-0000-0000-000000000000}"/>
          </ac:spMkLst>
        </pc:spChg>
        <pc:spChg chg="del">
          <ac:chgData name="C Dominguez" userId="15e4ae39-4d20-48f6-93f5-a63bf8b01879" providerId="ADAL" clId="{F1A768C8-130D-4D9A-B5EF-A6CE8534201F}" dt="2021-03-10T16:14:39.316" v="1231" actId="478"/>
          <ac:spMkLst>
            <pc:docMk/>
            <pc:sldMk cId="3914405665" sldId="402"/>
            <ac:spMk id="29" creationId="{00000000-0000-0000-0000-000000000000}"/>
          </ac:spMkLst>
        </pc:spChg>
        <pc:spChg chg="del">
          <ac:chgData name="C Dominguez" userId="15e4ae39-4d20-48f6-93f5-a63bf8b01879" providerId="ADAL" clId="{F1A768C8-130D-4D9A-B5EF-A6CE8534201F}" dt="2021-03-10T16:14:40.100" v="1232" actId="478"/>
          <ac:spMkLst>
            <pc:docMk/>
            <pc:sldMk cId="3914405665" sldId="402"/>
            <ac:spMk id="30" creationId="{00000000-0000-0000-0000-000000000000}"/>
          </ac:spMkLst>
        </pc:spChg>
        <pc:spChg chg="del">
          <ac:chgData name="C Dominguez" userId="15e4ae39-4d20-48f6-93f5-a63bf8b01879" providerId="ADAL" clId="{F1A768C8-130D-4D9A-B5EF-A6CE8534201F}" dt="2021-03-10T16:14:19.790" v="1208" actId="478"/>
          <ac:spMkLst>
            <pc:docMk/>
            <pc:sldMk cId="3914405665" sldId="402"/>
            <ac:spMk id="32" creationId="{00000000-0000-0000-0000-000000000000}"/>
          </ac:spMkLst>
        </pc:spChg>
        <pc:spChg chg="del">
          <ac:chgData name="C Dominguez" userId="15e4ae39-4d20-48f6-93f5-a63bf8b01879" providerId="ADAL" clId="{F1A768C8-130D-4D9A-B5EF-A6CE8534201F}" dt="2021-03-10T16:14:34.500" v="1227" actId="478"/>
          <ac:spMkLst>
            <pc:docMk/>
            <pc:sldMk cId="3914405665" sldId="402"/>
            <ac:spMk id="33" creationId="{00000000-0000-0000-0000-000000000000}"/>
          </ac:spMkLst>
        </pc:spChg>
        <pc:spChg chg="del">
          <ac:chgData name="C Dominguez" userId="15e4ae39-4d20-48f6-93f5-a63bf8b01879" providerId="ADAL" clId="{F1A768C8-130D-4D9A-B5EF-A6CE8534201F}" dt="2021-03-10T16:14:33.813" v="1226" actId="478"/>
          <ac:spMkLst>
            <pc:docMk/>
            <pc:sldMk cId="3914405665" sldId="402"/>
            <ac:spMk id="34" creationId="{00000000-0000-0000-0000-000000000000}"/>
          </ac:spMkLst>
        </pc:spChg>
        <pc:spChg chg="del">
          <ac:chgData name="C Dominguez" userId="15e4ae39-4d20-48f6-93f5-a63bf8b01879" providerId="ADAL" clId="{F1A768C8-130D-4D9A-B5EF-A6CE8534201F}" dt="2021-03-10T16:14:33.161" v="1225" actId="478"/>
          <ac:spMkLst>
            <pc:docMk/>
            <pc:sldMk cId="3914405665" sldId="402"/>
            <ac:spMk id="35" creationId="{00000000-0000-0000-0000-000000000000}"/>
          </ac:spMkLst>
        </pc:spChg>
        <pc:spChg chg="del">
          <ac:chgData name="C Dominguez" userId="15e4ae39-4d20-48f6-93f5-a63bf8b01879" providerId="ADAL" clId="{F1A768C8-130D-4D9A-B5EF-A6CE8534201F}" dt="2021-03-10T16:14:32.488" v="1224" actId="478"/>
          <ac:spMkLst>
            <pc:docMk/>
            <pc:sldMk cId="3914405665" sldId="402"/>
            <ac:spMk id="36" creationId="{00000000-0000-0000-0000-000000000000}"/>
          </ac:spMkLst>
        </pc:spChg>
        <pc:spChg chg="del">
          <ac:chgData name="C Dominguez" userId="15e4ae39-4d20-48f6-93f5-a63bf8b01879" providerId="ADAL" clId="{F1A768C8-130D-4D9A-B5EF-A6CE8534201F}" dt="2021-03-10T16:14:21.574" v="1210" actId="478"/>
          <ac:spMkLst>
            <pc:docMk/>
            <pc:sldMk cId="3914405665" sldId="402"/>
            <ac:spMk id="44" creationId="{00000000-0000-0000-0000-000000000000}"/>
          </ac:spMkLst>
        </pc:spChg>
        <pc:spChg chg="del">
          <ac:chgData name="C Dominguez" userId="15e4ae39-4d20-48f6-93f5-a63bf8b01879" providerId="ADAL" clId="{F1A768C8-130D-4D9A-B5EF-A6CE8534201F}" dt="2021-03-10T16:14:24.006" v="1212" actId="478"/>
          <ac:spMkLst>
            <pc:docMk/>
            <pc:sldMk cId="3914405665" sldId="402"/>
            <ac:spMk id="45" creationId="{00000000-0000-0000-0000-000000000000}"/>
          </ac:spMkLst>
        </pc:spChg>
        <pc:spChg chg="del">
          <ac:chgData name="C Dominguez" userId="15e4ae39-4d20-48f6-93f5-a63bf8b01879" providerId="ADAL" clId="{F1A768C8-130D-4D9A-B5EF-A6CE8534201F}" dt="2021-03-10T16:14:27.990" v="1217" actId="478"/>
          <ac:spMkLst>
            <pc:docMk/>
            <pc:sldMk cId="3914405665" sldId="402"/>
            <ac:spMk id="46" creationId="{00000000-0000-0000-0000-000000000000}"/>
          </ac:spMkLst>
        </pc:spChg>
        <pc:spChg chg="del">
          <ac:chgData name="C Dominguez" userId="15e4ae39-4d20-48f6-93f5-a63bf8b01879" providerId="ADAL" clId="{F1A768C8-130D-4D9A-B5EF-A6CE8534201F}" dt="2021-03-10T16:14:28.570" v="1218" actId="478"/>
          <ac:spMkLst>
            <pc:docMk/>
            <pc:sldMk cId="3914405665" sldId="402"/>
            <ac:spMk id="47" creationId="{00000000-0000-0000-0000-000000000000}"/>
          </ac:spMkLst>
        </pc:spChg>
        <pc:spChg chg="del">
          <ac:chgData name="C Dominguez" userId="15e4ae39-4d20-48f6-93f5-a63bf8b01879" providerId="ADAL" clId="{F1A768C8-130D-4D9A-B5EF-A6CE8534201F}" dt="2021-03-10T16:14:29.201" v="1219" actId="478"/>
          <ac:spMkLst>
            <pc:docMk/>
            <pc:sldMk cId="3914405665" sldId="402"/>
            <ac:spMk id="48" creationId="{00000000-0000-0000-0000-000000000000}"/>
          </ac:spMkLst>
        </pc:spChg>
        <pc:spChg chg="del">
          <ac:chgData name="C Dominguez" userId="15e4ae39-4d20-48f6-93f5-a63bf8b01879" providerId="ADAL" clId="{F1A768C8-130D-4D9A-B5EF-A6CE8534201F}" dt="2021-03-10T16:14:22.365" v="1211" actId="478"/>
          <ac:spMkLst>
            <pc:docMk/>
            <pc:sldMk cId="3914405665" sldId="402"/>
            <ac:spMk id="50" creationId="{00000000-0000-0000-0000-000000000000}"/>
          </ac:spMkLst>
        </pc:spChg>
        <pc:spChg chg="del">
          <ac:chgData name="C Dominguez" userId="15e4ae39-4d20-48f6-93f5-a63bf8b01879" providerId="ADAL" clId="{F1A768C8-130D-4D9A-B5EF-A6CE8534201F}" dt="2021-03-10T16:14:24.893" v="1213" actId="478"/>
          <ac:spMkLst>
            <pc:docMk/>
            <pc:sldMk cId="3914405665" sldId="402"/>
            <ac:spMk id="51" creationId="{00000000-0000-0000-0000-000000000000}"/>
          </ac:spMkLst>
        </pc:spChg>
        <pc:spChg chg="del">
          <ac:chgData name="C Dominguez" userId="15e4ae39-4d20-48f6-93f5-a63bf8b01879" providerId="ADAL" clId="{F1A768C8-130D-4D9A-B5EF-A6CE8534201F}" dt="2021-03-10T16:14:25.949" v="1214" actId="478"/>
          <ac:spMkLst>
            <pc:docMk/>
            <pc:sldMk cId="3914405665" sldId="402"/>
            <ac:spMk id="52" creationId="{00000000-0000-0000-0000-000000000000}"/>
          </ac:spMkLst>
        </pc:spChg>
        <pc:spChg chg="del">
          <ac:chgData name="C Dominguez" userId="15e4ae39-4d20-48f6-93f5-a63bf8b01879" providerId="ADAL" clId="{F1A768C8-130D-4D9A-B5EF-A6CE8534201F}" dt="2021-03-10T16:14:26.546" v="1215" actId="478"/>
          <ac:spMkLst>
            <pc:docMk/>
            <pc:sldMk cId="3914405665" sldId="402"/>
            <ac:spMk id="53" creationId="{00000000-0000-0000-0000-000000000000}"/>
          </ac:spMkLst>
        </pc:spChg>
        <pc:spChg chg="del">
          <ac:chgData name="C Dominguez" userId="15e4ae39-4d20-48f6-93f5-a63bf8b01879" providerId="ADAL" clId="{F1A768C8-130D-4D9A-B5EF-A6CE8534201F}" dt="2021-03-10T16:14:27.220" v="1216" actId="478"/>
          <ac:spMkLst>
            <pc:docMk/>
            <pc:sldMk cId="3914405665" sldId="402"/>
            <ac:spMk id="54" creationId="{00000000-0000-0000-0000-000000000000}"/>
          </ac:spMkLst>
        </pc:spChg>
        <pc:spChg chg="del">
          <ac:chgData name="C Dominguez" userId="15e4ae39-4d20-48f6-93f5-a63bf8b01879" providerId="ADAL" clId="{F1A768C8-130D-4D9A-B5EF-A6CE8534201F}" dt="2021-03-10T16:14:20.782" v="1209" actId="478"/>
          <ac:spMkLst>
            <pc:docMk/>
            <pc:sldMk cId="3914405665" sldId="402"/>
            <ac:spMk id="56" creationId="{00000000-0000-0000-0000-000000000000}"/>
          </ac:spMkLst>
        </pc:spChg>
        <pc:spChg chg="del">
          <ac:chgData name="C Dominguez" userId="15e4ae39-4d20-48f6-93f5-a63bf8b01879" providerId="ADAL" clId="{F1A768C8-130D-4D9A-B5EF-A6CE8534201F}" dt="2021-03-10T16:14:29.986" v="1220" actId="478"/>
          <ac:spMkLst>
            <pc:docMk/>
            <pc:sldMk cId="3914405665" sldId="402"/>
            <ac:spMk id="57" creationId="{00000000-0000-0000-0000-000000000000}"/>
          </ac:spMkLst>
        </pc:spChg>
        <pc:spChg chg="del">
          <ac:chgData name="C Dominguez" userId="15e4ae39-4d20-48f6-93f5-a63bf8b01879" providerId="ADAL" clId="{F1A768C8-130D-4D9A-B5EF-A6CE8534201F}" dt="2021-03-10T16:14:30.610" v="1221" actId="478"/>
          <ac:spMkLst>
            <pc:docMk/>
            <pc:sldMk cId="3914405665" sldId="402"/>
            <ac:spMk id="58" creationId="{00000000-0000-0000-0000-000000000000}"/>
          </ac:spMkLst>
        </pc:spChg>
        <pc:spChg chg="del">
          <ac:chgData name="C Dominguez" userId="15e4ae39-4d20-48f6-93f5-a63bf8b01879" providerId="ADAL" clId="{F1A768C8-130D-4D9A-B5EF-A6CE8534201F}" dt="2021-03-10T16:14:31.210" v="1222" actId="478"/>
          <ac:spMkLst>
            <pc:docMk/>
            <pc:sldMk cId="3914405665" sldId="402"/>
            <ac:spMk id="59" creationId="{00000000-0000-0000-0000-000000000000}"/>
          </ac:spMkLst>
        </pc:spChg>
        <pc:spChg chg="del">
          <ac:chgData name="C Dominguez" userId="15e4ae39-4d20-48f6-93f5-a63bf8b01879" providerId="ADAL" clId="{F1A768C8-130D-4D9A-B5EF-A6CE8534201F}" dt="2021-03-10T16:14:31.850" v="1223" actId="478"/>
          <ac:spMkLst>
            <pc:docMk/>
            <pc:sldMk cId="3914405665" sldId="402"/>
            <ac:spMk id="60" creationId="{00000000-0000-0000-0000-000000000000}"/>
          </ac:spMkLst>
        </pc:spChg>
        <pc:graphicFrameChg chg="add del">
          <ac:chgData name="C Dominguez" userId="15e4ae39-4d20-48f6-93f5-a63bf8b01879" providerId="ADAL" clId="{F1A768C8-130D-4D9A-B5EF-A6CE8534201F}" dt="2021-03-10T16:14:37.313" v="1229" actId="478"/>
          <ac:graphicFrameMkLst>
            <pc:docMk/>
            <pc:sldMk cId="3914405665" sldId="402"/>
            <ac:graphicFrameMk id="7" creationId="{00000000-0000-0000-0000-000000000000}"/>
          </ac:graphicFrameMkLst>
        </pc:graphicFrameChg>
      </pc:sldChg>
      <pc:sldChg chg="add">
        <pc:chgData name="C Dominguez" userId="15e4ae39-4d20-48f6-93f5-a63bf8b01879" providerId="ADAL" clId="{F1A768C8-130D-4D9A-B5EF-A6CE8534201F}" dt="2021-03-10T16:16:07.437" v="1255"/>
        <pc:sldMkLst>
          <pc:docMk/>
          <pc:sldMk cId="100178990" sldId="403"/>
        </pc:sldMkLst>
      </pc:sldChg>
      <pc:sldChg chg="add">
        <pc:chgData name="C Dominguez" userId="15e4ae39-4d20-48f6-93f5-a63bf8b01879" providerId="ADAL" clId="{F1A768C8-130D-4D9A-B5EF-A6CE8534201F}" dt="2021-03-10T16:18:08.526" v="1270"/>
        <pc:sldMkLst>
          <pc:docMk/>
          <pc:sldMk cId="2226061524" sldId="40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47CB8D-EE7B-4508-B20B-DF7DB63F21C9}" type="datetimeFigureOut">
              <a:rPr lang="es-ES" smtClean="0"/>
              <a:t>10/03/2021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F30802-A5E4-413B-B7FE-54593CF8EE51}" type="slidenum">
              <a:rPr lang="es-ES" smtClean="0"/>
              <a:t>‹#›</a:t>
            </a:fld>
            <a:endParaRPr lang="es-ES"/>
          </a:p>
        </p:txBody>
      </p:sp>
    </p:spTree>
    <p:extLst>
      <p:ext uri="{BB962C8B-B14F-4D97-AF65-F5344CB8AC3E}">
        <p14:creationId xmlns:p14="http://schemas.microsoft.com/office/powerpoint/2010/main" val="1234380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p:spPr>
      </p:sp>
      <p:sp>
        <p:nvSpPr>
          <p:cNvPr id="7171" name="Notes Placeholder 2"/>
          <p:cNvSpPr>
            <a:spLocks noGrp="1"/>
          </p:cNvSpPr>
          <p:nvPr>
            <p:ph type="body" idx="1"/>
          </p:nvPr>
        </p:nvSpPr>
        <p:spPr bwMode="auto">
          <a:noFill/>
        </p:spPr>
        <p:txBody>
          <a:bodyPr/>
          <a:lstStyle/>
          <a:p>
            <a:pPr eaLnBrk="1" hangingPunct="1">
              <a:spcBef>
                <a:spcPct val="0"/>
              </a:spcBef>
            </a:pPr>
            <a:r>
              <a:rPr lang="en-GB" altLang="en-US" dirty="0"/>
              <a:t>Go through the </a:t>
            </a:r>
            <a:r>
              <a:rPr lang="en-GB" altLang="en-US" dirty="0" err="1"/>
              <a:t>Preterite</a:t>
            </a:r>
            <a:r>
              <a:rPr lang="en-GB" altLang="en-US" dirty="0"/>
              <a:t> tense with students. Students identify they three types of verbs in Spanish and recall the 3 steps needed to change them into a different tense – 1) find the infinitive, 2) take the ending off, 3) add an appropriate ending. Ensure students know that the endings for –</a:t>
            </a:r>
            <a:r>
              <a:rPr lang="en-GB" altLang="en-US" dirty="0" err="1"/>
              <a:t>er</a:t>
            </a:r>
            <a:r>
              <a:rPr lang="en-GB" altLang="en-US" dirty="0"/>
              <a:t> and –</a:t>
            </a:r>
            <a:r>
              <a:rPr lang="en-GB" altLang="en-US" dirty="0" err="1"/>
              <a:t>ir</a:t>
            </a:r>
            <a:r>
              <a:rPr lang="en-GB" altLang="en-US" dirty="0"/>
              <a:t> verbs are the same. Students complete the table on their worksheet.</a:t>
            </a:r>
            <a:endParaRPr lang="es-ES_tradnl" altLang="en-US" dirty="0"/>
          </a:p>
        </p:txBody>
      </p:sp>
      <p:sp>
        <p:nvSpPr>
          <p:cNvPr id="7172" name="Slide Number Placeholder 3"/>
          <p:cNvSpPr>
            <a:spLocks noGrp="1"/>
          </p:cNvSpPr>
          <p:nvPr>
            <p:ph type="sldNum" sz="quarter" idx="5"/>
          </p:nvPr>
        </p:nvSpPr>
        <p:spPr bwMode="auto">
          <a:noFill/>
          <a:ln>
            <a:miter lim="800000"/>
            <a:headEnd/>
            <a:tailEnd/>
          </a:ln>
        </p:spPr>
        <p:txBody>
          <a:bodyPr/>
          <a:lstStyle/>
          <a:p>
            <a:fld id="{B2F1A45F-6465-4F96-91AD-9230841B2956}" type="slidenum">
              <a:rPr lang="en-GB" altLang="en-US"/>
              <a:pPr/>
              <a:t>5</a:t>
            </a:fld>
            <a:endParaRPr lang="en-GB" altLang="en-US"/>
          </a:p>
        </p:txBody>
      </p:sp>
    </p:spTree>
    <p:extLst>
      <p:ext uri="{BB962C8B-B14F-4D97-AF65-F5344CB8AC3E}">
        <p14:creationId xmlns:p14="http://schemas.microsoft.com/office/powerpoint/2010/main" val="1338462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p:spPr>
      </p:sp>
      <p:sp>
        <p:nvSpPr>
          <p:cNvPr id="9219" name="Notes Placeholder 2"/>
          <p:cNvSpPr>
            <a:spLocks noGrp="1"/>
          </p:cNvSpPr>
          <p:nvPr>
            <p:ph type="body" idx="1"/>
          </p:nvPr>
        </p:nvSpPr>
        <p:spPr bwMode="auto">
          <a:noFill/>
        </p:spPr>
        <p:txBody>
          <a:bodyPr/>
          <a:lstStyle/>
          <a:p>
            <a:pPr eaLnBrk="1" hangingPunct="1">
              <a:spcBef>
                <a:spcPct val="0"/>
              </a:spcBef>
            </a:pPr>
            <a:r>
              <a:rPr lang="en-GB" altLang="en-US" dirty="0"/>
              <a:t>Explain about irregular verbs. </a:t>
            </a:r>
            <a:endParaRPr lang="es-ES_tradnl" altLang="en-US" dirty="0"/>
          </a:p>
        </p:txBody>
      </p:sp>
      <p:sp>
        <p:nvSpPr>
          <p:cNvPr id="9220" name="Slide Number Placeholder 3"/>
          <p:cNvSpPr>
            <a:spLocks noGrp="1"/>
          </p:cNvSpPr>
          <p:nvPr>
            <p:ph type="sldNum" sz="quarter" idx="5"/>
          </p:nvPr>
        </p:nvSpPr>
        <p:spPr bwMode="auto">
          <a:noFill/>
          <a:ln>
            <a:miter lim="800000"/>
            <a:headEnd/>
            <a:tailEnd/>
          </a:ln>
        </p:spPr>
        <p:txBody>
          <a:bodyPr/>
          <a:lstStyle/>
          <a:p>
            <a:fld id="{18639EFE-71F4-4B54-8F6C-DDA3A9CA3B95}" type="slidenum">
              <a:rPr lang="en-GB" altLang="en-US"/>
              <a:pPr/>
              <a:t>9</a:t>
            </a:fld>
            <a:endParaRPr lang="en-GB" altLang="en-US"/>
          </a:p>
        </p:txBody>
      </p:sp>
    </p:spTree>
    <p:extLst>
      <p:ext uri="{BB962C8B-B14F-4D97-AF65-F5344CB8AC3E}">
        <p14:creationId xmlns:p14="http://schemas.microsoft.com/office/powerpoint/2010/main" val="3264225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p:spPr>
      </p:sp>
      <p:sp>
        <p:nvSpPr>
          <p:cNvPr id="9219" name="Notes Placeholder 2"/>
          <p:cNvSpPr>
            <a:spLocks noGrp="1"/>
          </p:cNvSpPr>
          <p:nvPr>
            <p:ph type="body" idx="1"/>
          </p:nvPr>
        </p:nvSpPr>
        <p:spPr bwMode="auto">
          <a:noFill/>
        </p:spPr>
        <p:txBody>
          <a:bodyPr/>
          <a:lstStyle/>
          <a:p>
            <a:pPr eaLnBrk="1" hangingPunct="1">
              <a:spcBef>
                <a:spcPct val="0"/>
              </a:spcBef>
            </a:pPr>
            <a:r>
              <a:rPr lang="en-GB" altLang="en-US" dirty="0"/>
              <a:t>Explain about irregular verbs. </a:t>
            </a:r>
            <a:endParaRPr lang="es-ES_tradnl" altLang="en-US" dirty="0"/>
          </a:p>
        </p:txBody>
      </p:sp>
      <p:sp>
        <p:nvSpPr>
          <p:cNvPr id="9220" name="Slide Number Placeholder 3"/>
          <p:cNvSpPr>
            <a:spLocks noGrp="1"/>
          </p:cNvSpPr>
          <p:nvPr>
            <p:ph type="sldNum" sz="quarter" idx="5"/>
          </p:nvPr>
        </p:nvSpPr>
        <p:spPr bwMode="auto">
          <a:noFill/>
          <a:ln>
            <a:miter lim="800000"/>
            <a:headEnd/>
            <a:tailEnd/>
          </a:ln>
        </p:spPr>
        <p:txBody>
          <a:bodyPr/>
          <a:lstStyle/>
          <a:p>
            <a:fld id="{18639EFE-71F4-4B54-8F6C-DDA3A9CA3B95}" type="slidenum">
              <a:rPr lang="en-GB" altLang="en-US"/>
              <a:pPr/>
              <a:t>10</a:t>
            </a:fld>
            <a:endParaRPr lang="en-GB" altLang="en-US"/>
          </a:p>
        </p:txBody>
      </p:sp>
    </p:spTree>
    <p:extLst>
      <p:ext uri="{BB962C8B-B14F-4D97-AF65-F5344CB8AC3E}">
        <p14:creationId xmlns:p14="http://schemas.microsoft.com/office/powerpoint/2010/main" val="3693289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dirty="0"/>
          </a:p>
        </p:txBody>
      </p:sp>
      <p:sp>
        <p:nvSpPr>
          <p:cNvPr id="410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FAA7E6D-60EB-4564-87EC-9504ED4A56D0}" type="slidenum">
              <a:rPr lang="en-US" altLang="en-US">
                <a:latin typeface="Calibri" panose="020F0502020204030204" pitchFamily="34" charset="0"/>
              </a:rPr>
              <a:pPr eaLnBrk="1" hangingPunct="1"/>
              <a:t>15</a:t>
            </a:fld>
            <a:endParaRPr lang="en-US" altLang="en-US">
              <a:latin typeface="Calibri" panose="020F0502020204030204" pitchFamily="34" charset="0"/>
            </a:endParaRPr>
          </a:p>
        </p:txBody>
      </p:sp>
    </p:spTree>
    <p:extLst>
      <p:ext uri="{BB962C8B-B14F-4D97-AF65-F5344CB8AC3E}">
        <p14:creationId xmlns:p14="http://schemas.microsoft.com/office/powerpoint/2010/main" val="73931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dirty="0"/>
              <a:t>Trapdoor game, for a) memory and b) speaking (repetition with a reason!)  It’s a competitive game in pairs.  Each chooses and option for each sentence in their head.  One starts reading out loud, trying to anticipate the other’s choices.  Each time they make a choice, the partner either nods or shakes his/her head.  If the choice is wrong, play passes to the partner who starts the same process.  If it is the right choice, the student gets to continue.  The aim is to get to the end first.  Answers don’t change, so this is also a great memory developer.  </a:t>
            </a:r>
            <a:endParaRPr lang="en-US" altLang="en-US" dirty="0"/>
          </a:p>
        </p:txBody>
      </p:sp>
      <p:sp>
        <p:nvSpPr>
          <p:cNvPr id="4100"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FAA7E6D-60EB-4564-87EC-9504ED4A56D0}" type="slidenum">
              <a:rPr lang="en-US" altLang="en-US">
                <a:latin typeface="Calibri" panose="020F0502020204030204" pitchFamily="34" charset="0"/>
              </a:rPr>
              <a:pPr eaLnBrk="1" hangingPunct="1"/>
              <a:t>16</a:t>
            </a:fld>
            <a:endParaRPr lang="en-US" altLang="en-US">
              <a:latin typeface="Calibri" panose="020F0502020204030204" pitchFamily="34" charset="0"/>
            </a:endParaRPr>
          </a:p>
        </p:txBody>
      </p:sp>
    </p:spTree>
    <p:extLst>
      <p:ext uri="{BB962C8B-B14F-4D97-AF65-F5344CB8AC3E}">
        <p14:creationId xmlns:p14="http://schemas.microsoft.com/office/powerpoint/2010/main" val="3929894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10/03/2021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notesSlide" Target="../notesSlides/notesSlide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notesSlide" Target="../notesSlides/notesSlide5.xml"/></Relationships>
</file>

<file path=ppt/slides/_rels/slide17.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1.png"/><Relationship Id="rId2" Type="http://schemas.microsoft.com/office/2007/relationships/media" Target="../media/media12.m4a"/><Relationship Id="rId1" Type="http://schemas.openxmlformats.org/officeDocument/2006/relationships/tags" Target="../tags/tag1.xml"/><Relationship Id="rId6" Type="http://schemas.openxmlformats.org/officeDocument/2006/relationships/image" Target="../media/image7.wmf"/><Relationship Id="rId5" Type="http://schemas.openxmlformats.org/officeDocument/2006/relationships/image" Target="../media/image6.emf"/><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5674D80-C0C0-438C-A546-A06C8BAB5560}"/>
              </a:ext>
            </a:extLst>
          </p:cNvPr>
          <p:cNvSpPr/>
          <p:nvPr/>
        </p:nvSpPr>
        <p:spPr>
          <a:xfrm>
            <a:off x="2091385" y="1669987"/>
            <a:ext cx="4961230" cy="1754326"/>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Remote Learning</a:t>
            </a:r>
          </a:p>
          <a:p>
            <a:pPr algn="ctr"/>
            <a:r>
              <a:rPr lang="en-US" sz="5400" dirty="0">
                <a:ln w="0"/>
                <a:effectLst>
                  <a:outerShdw blurRad="38100" dist="19050" dir="2700000" algn="tl" rotWithShape="0">
                    <a:schemeClr val="dk1">
                      <a:alpha val="40000"/>
                    </a:schemeClr>
                  </a:outerShdw>
                </a:effectLst>
              </a:rPr>
              <a:t>Term 4</a:t>
            </a: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734305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B80CF8-E8EF-4FF3-BCDA-065362880362}"/>
              </a:ext>
            </a:extLst>
          </p:cNvPr>
          <p:cNvSpPr/>
          <p:nvPr/>
        </p:nvSpPr>
        <p:spPr>
          <a:xfrm>
            <a:off x="567664" y="328300"/>
            <a:ext cx="2396811" cy="584775"/>
          </a:xfrm>
          <a:prstGeom prst="rect">
            <a:avLst/>
          </a:prstGeom>
          <a:noFill/>
        </p:spPr>
        <p:txBody>
          <a:bodyPr wrap="none" lIns="91440" tIns="45720" rIns="91440" bIns="45720">
            <a:spAutoFit/>
          </a:bodyPr>
          <a:lstStyle/>
          <a:p>
            <a:pPr algn="ctr"/>
            <a:r>
              <a:rPr lang="en-US" sz="3200" dirty="0" err="1">
                <a:ln w="0"/>
                <a:effectLst>
                  <a:outerShdw blurRad="38100" dist="19050" dir="2700000" algn="tl" rotWithShape="0">
                    <a:schemeClr val="dk1">
                      <a:alpha val="40000"/>
                    </a:schemeClr>
                  </a:outerShdw>
                </a:effectLst>
                <a:latin typeface="Comic Sans MS" panose="030F0702030302020204" pitchFamily="66" charset="0"/>
              </a:rPr>
              <a:t>V</a:t>
            </a:r>
            <a:r>
              <a:rPr lang="en-US" sz="3200" b="0" cap="none" spc="0" dirty="0" err="1">
                <a:ln w="0"/>
                <a:solidFill>
                  <a:schemeClr val="tx1"/>
                </a:solidFill>
                <a:effectLst>
                  <a:outerShdw blurRad="38100" dist="19050" dir="2700000" algn="tl" rotWithShape="0">
                    <a:schemeClr val="dk1">
                      <a:alpha val="40000"/>
                    </a:schemeClr>
                  </a:outerShdw>
                </a:effectLst>
                <a:latin typeface="Comic Sans MS" panose="030F0702030302020204" pitchFamily="66" charset="0"/>
              </a:rPr>
              <a:t>ocabulario</a:t>
            </a:r>
            <a:endParaRPr lang="en-US" sz="3200" b="0" cap="none" spc="0" dirty="0">
              <a:ln w="0"/>
              <a:solidFill>
                <a:schemeClr val="tx1"/>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3" name="Rectangle 2">
            <a:extLst>
              <a:ext uri="{FF2B5EF4-FFF2-40B4-BE49-F238E27FC236}">
                <a16:creationId xmlns:a16="http://schemas.microsoft.com/office/drawing/2014/main" id="{C0D61CCB-DB98-4A97-BF31-2CF87178A760}"/>
              </a:ext>
            </a:extLst>
          </p:cNvPr>
          <p:cNvSpPr/>
          <p:nvPr/>
        </p:nvSpPr>
        <p:spPr>
          <a:xfrm>
            <a:off x="422436" y="1196752"/>
            <a:ext cx="2489784" cy="6093976"/>
          </a:xfrm>
          <a:prstGeom prst="rect">
            <a:avLst/>
          </a:prstGeom>
          <a:noFill/>
        </p:spPr>
        <p:txBody>
          <a:bodyPr wrap="none" lIns="91440" tIns="45720" rIns="91440" bIns="45720">
            <a:spAutoFit/>
          </a:bodyPr>
          <a:lstStyle/>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Inglés</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Matemáticas</a:t>
            </a:r>
            <a:endPar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Geografía</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Historia</a:t>
            </a:r>
          </a:p>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Español</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Frances </a:t>
            </a:r>
          </a:p>
          <a:p>
            <a:r>
              <a:rPr lang="en-US" sz="24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Alemán</a:t>
            </a:r>
            <a:endPar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Chino</a:t>
            </a:r>
          </a:p>
          <a:p>
            <a:r>
              <a:rPr lang="en-US" sz="24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Ciencias</a:t>
            </a:r>
            <a:endPar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Tecnología</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Religión</a:t>
            </a:r>
            <a:endPar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Educación</a:t>
            </a:r>
            <a:r>
              <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rPr>
              <a:t> </a:t>
            </a:r>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física</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Física</a:t>
            </a:r>
            <a:endParaRPr lang="en-US" sz="240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err="1">
                <a:ln w="0"/>
                <a:solidFill>
                  <a:srgbClr val="FF0000"/>
                </a:solidFill>
                <a:effectLst>
                  <a:outerShdw blurRad="38100" dist="19050" dir="2700000" algn="tl" rotWithShape="0">
                    <a:schemeClr val="dk1">
                      <a:alpha val="40000"/>
                    </a:schemeClr>
                  </a:outerShdw>
                </a:effectLst>
                <a:latin typeface="Comic Sans MS" panose="030F0702030302020204" pitchFamily="66" charset="0"/>
              </a:rPr>
              <a:t>Química</a:t>
            </a:r>
            <a:endParaRPr lang="en-US" sz="2400" b="0" cap="none" spc="0" dirty="0">
              <a:ln w="0"/>
              <a:solidFill>
                <a:srgbClr val="FF0000"/>
              </a:solidFill>
              <a:effectLst>
                <a:outerShdw blurRad="38100" dist="19050" dir="2700000" algn="tl" rotWithShape="0">
                  <a:schemeClr val="dk1">
                    <a:alpha val="40000"/>
                  </a:schemeClr>
                </a:outerShdw>
              </a:effectLst>
              <a:latin typeface="Comic Sans MS" panose="030F0702030302020204" pitchFamily="66" charset="0"/>
            </a:endParaRPr>
          </a:p>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sp>
        <p:nvSpPr>
          <p:cNvPr id="4" name="Rectangle 3">
            <a:extLst>
              <a:ext uri="{FF2B5EF4-FFF2-40B4-BE49-F238E27FC236}">
                <a16:creationId xmlns:a16="http://schemas.microsoft.com/office/drawing/2014/main" id="{04A74579-76E5-4385-8323-D076FFC486B3}"/>
              </a:ext>
            </a:extLst>
          </p:cNvPr>
          <p:cNvSpPr/>
          <p:nvPr/>
        </p:nvSpPr>
        <p:spPr>
          <a:xfrm>
            <a:off x="3406973" y="103272"/>
            <a:ext cx="2659702" cy="2677656"/>
          </a:xfrm>
          <a:prstGeom prst="rect">
            <a:avLst/>
          </a:prstGeom>
          <a:noFill/>
        </p:spPr>
        <p:txBody>
          <a:bodyPr wrap="none" lIns="91440" tIns="45720" rIns="91440" bIns="45720">
            <a:spAutoFit/>
          </a:bodyPr>
          <a:lstStyle/>
          <a:p>
            <a:r>
              <a:rPr lang="en-US" sz="280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Se debe</a:t>
            </a:r>
          </a:p>
          <a:p>
            <a:r>
              <a:rPr lang="en-US" sz="280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No se debe</a:t>
            </a:r>
          </a:p>
          <a:p>
            <a:r>
              <a:rPr lang="en-US" sz="28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Se </a:t>
            </a:r>
            <a:r>
              <a:rPr lang="en-US" sz="2800" b="0" cap="none" spc="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puede</a:t>
            </a:r>
            <a:endParaRPr lang="en-US" sz="28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endParaRPr>
          </a:p>
          <a:p>
            <a:r>
              <a:rPr lang="en-US" sz="280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No se </a:t>
            </a:r>
            <a:r>
              <a:rPr lang="en-US" sz="280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puede</a:t>
            </a:r>
            <a:endParaRPr lang="en-US" sz="28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endParaRPr>
          </a:p>
          <a:p>
            <a:r>
              <a:rPr lang="en-US" sz="280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Está</a:t>
            </a:r>
            <a:r>
              <a:rPr lang="en-US" sz="280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 </a:t>
            </a:r>
            <a:r>
              <a:rPr lang="en-US" sz="280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permitido</a:t>
            </a:r>
            <a:endParaRPr lang="en-US" sz="280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endParaRPr>
          </a:p>
          <a:p>
            <a:r>
              <a:rPr lang="en-US" sz="2800" b="0" cap="none" spc="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Está</a:t>
            </a:r>
            <a:r>
              <a:rPr lang="en-US" sz="28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rPr>
              <a:t> </a:t>
            </a:r>
            <a:r>
              <a:rPr lang="en-US" sz="2800" b="0" cap="none" spc="0" dirty="0" err="1">
                <a:ln w="0"/>
                <a:solidFill>
                  <a:srgbClr val="00B050"/>
                </a:solidFill>
                <a:effectLst>
                  <a:outerShdw blurRad="38100" dist="19050" dir="2700000" algn="tl" rotWithShape="0">
                    <a:schemeClr val="dk1">
                      <a:alpha val="40000"/>
                    </a:schemeClr>
                  </a:outerShdw>
                </a:effectLst>
                <a:latin typeface="Comic Sans MS" panose="030F0702030302020204" pitchFamily="66" charset="0"/>
              </a:rPr>
              <a:t>prohibido</a:t>
            </a:r>
            <a:endParaRPr lang="en-US" sz="2800" b="0" cap="none" spc="0" dirty="0">
              <a:ln w="0"/>
              <a:solidFill>
                <a:srgbClr val="00B050"/>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5" name="Rectangle 4">
            <a:extLst>
              <a:ext uri="{FF2B5EF4-FFF2-40B4-BE49-F238E27FC236}">
                <a16:creationId xmlns:a16="http://schemas.microsoft.com/office/drawing/2014/main" id="{2845E37A-25C3-4DF2-9342-A0289E247304}"/>
              </a:ext>
            </a:extLst>
          </p:cNvPr>
          <p:cNvSpPr/>
          <p:nvPr/>
        </p:nvSpPr>
        <p:spPr>
          <a:xfrm>
            <a:off x="3995936" y="2969076"/>
            <a:ext cx="3889206" cy="3785652"/>
          </a:xfrm>
          <a:prstGeom prst="rect">
            <a:avLst/>
          </a:prstGeom>
          <a:noFill/>
        </p:spPr>
        <p:txBody>
          <a:bodyPr wrap="none" lIns="91440" tIns="45720" rIns="91440" bIns="45720">
            <a:spAutoFit/>
          </a:bodyPr>
          <a:lstStyle/>
          <a:p>
            <a:r>
              <a:rPr lang="en-US" sz="2400" b="0" cap="none" spc="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Correr</a:t>
            </a:r>
            <a:endPar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Comer</a:t>
            </a:r>
          </a:p>
          <a:p>
            <a:r>
              <a:rPr lang="en-US" sz="2400" b="0" cap="none" spc="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Beber</a:t>
            </a:r>
            <a:endPar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Jugar</a:t>
            </a:r>
            <a:endPar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Enviar</a:t>
            </a:r>
            <a:r>
              <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 </a:t>
            </a:r>
            <a:r>
              <a:rPr lang="en-US" sz="2400" b="0" cap="none" spc="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mensajes</a:t>
            </a:r>
            <a:endPar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Chatear</a:t>
            </a:r>
            <a:endPar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Ser </a:t>
            </a:r>
            <a:r>
              <a:rPr lang="en-US" sz="2400" b="0" cap="none" spc="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educado</a:t>
            </a:r>
            <a:endParaRPr lang="en-US" sz="2400" b="0" cap="none" spc="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Escuchar</a:t>
            </a:r>
            <a:r>
              <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 a los </a:t>
            </a:r>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profesores</a:t>
            </a:r>
            <a:endPar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Hacer</a:t>
            </a:r>
            <a:r>
              <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 los </a:t>
            </a:r>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deberes</a:t>
            </a:r>
            <a:endPar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a:p>
            <a:r>
              <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rPr>
              <a:t>Usar el </a:t>
            </a:r>
            <a:r>
              <a:rPr lang="en-US" sz="2400" dirty="0" err="1">
                <a:ln w="0"/>
                <a:solidFill>
                  <a:srgbClr val="7030A0"/>
                </a:solidFill>
                <a:effectLst>
                  <a:outerShdw blurRad="38100" dist="19050" dir="2700000" algn="tl" rotWithShape="0">
                    <a:schemeClr val="dk1">
                      <a:alpha val="40000"/>
                    </a:schemeClr>
                  </a:outerShdw>
                </a:effectLst>
                <a:latin typeface="Comic Sans MS" panose="030F0702030302020204" pitchFamily="66" charset="0"/>
              </a:rPr>
              <a:t>móvil</a:t>
            </a:r>
            <a:endParaRPr lang="en-US" sz="2400" dirty="0">
              <a:ln w="0"/>
              <a:solidFill>
                <a:srgbClr val="7030A0"/>
              </a:solidFill>
              <a:effectLst>
                <a:outerShdw blurRad="38100" dist="19050" dir="2700000" algn="tl" rotWithShape="0">
                  <a:schemeClr val="dk1">
                    <a:alpha val="40000"/>
                  </a:schemeClr>
                </a:outerShdw>
              </a:effectLst>
              <a:latin typeface="Comic Sans MS" panose="030F0702030302020204" pitchFamily="66" charset="0"/>
            </a:endParaRPr>
          </a:p>
        </p:txBody>
      </p:sp>
      <p:sp>
        <p:nvSpPr>
          <p:cNvPr id="6" name="Arrow: Left 5">
            <a:extLst>
              <a:ext uri="{FF2B5EF4-FFF2-40B4-BE49-F238E27FC236}">
                <a16:creationId xmlns:a16="http://schemas.microsoft.com/office/drawing/2014/main" id="{60AEBB72-5619-438A-9B7E-50672A5CD434}"/>
              </a:ext>
            </a:extLst>
          </p:cNvPr>
          <p:cNvSpPr/>
          <p:nvPr/>
        </p:nvSpPr>
        <p:spPr>
          <a:xfrm>
            <a:off x="6186674" y="620688"/>
            <a:ext cx="2957326" cy="1944216"/>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Modal verbs to talk about the school rules</a:t>
            </a:r>
          </a:p>
        </p:txBody>
      </p:sp>
      <p:sp>
        <p:nvSpPr>
          <p:cNvPr id="7" name="Arrow: Left 6">
            <a:extLst>
              <a:ext uri="{FF2B5EF4-FFF2-40B4-BE49-F238E27FC236}">
                <a16:creationId xmlns:a16="http://schemas.microsoft.com/office/drawing/2014/main" id="{2E9C5F2E-64C9-46B4-9675-0E9D0DE015AF}"/>
              </a:ext>
            </a:extLst>
          </p:cNvPr>
          <p:cNvSpPr/>
          <p:nvPr/>
        </p:nvSpPr>
        <p:spPr>
          <a:xfrm rot="19561716">
            <a:off x="6086946" y="2505147"/>
            <a:ext cx="2957326" cy="1944216"/>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Actions (infinitives) to talk about school rules</a:t>
            </a:r>
          </a:p>
        </p:txBody>
      </p:sp>
      <p:pic>
        <p:nvPicPr>
          <p:cNvPr id="8" name="Recorded Sound">
            <a:hlinkClick r:id="" action="ppaction://media"/>
            <a:extLst>
              <a:ext uri="{FF2B5EF4-FFF2-40B4-BE49-F238E27FC236}">
                <a16:creationId xmlns:a16="http://schemas.microsoft.com/office/drawing/2014/main" id="{C5C4D111-7F6D-40F1-A7E7-490BAFE2921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42884" y="103272"/>
            <a:ext cx="609600" cy="609600"/>
          </a:xfrm>
          <a:prstGeom prst="rect">
            <a:avLst/>
          </a:prstGeom>
        </p:spPr>
      </p:pic>
    </p:spTree>
    <p:extLst>
      <p:ext uri="{BB962C8B-B14F-4D97-AF65-F5344CB8AC3E}">
        <p14:creationId xmlns:p14="http://schemas.microsoft.com/office/powerpoint/2010/main" val="2683020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714"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738BAF-9154-4AD8-8F0B-22A0CBB8D35B}"/>
              </a:ext>
            </a:extLst>
          </p:cNvPr>
          <p:cNvSpPr/>
          <p:nvPr/>
        </p:nvSpPr>
        <p:spPr>
          <a:xfrm>
            <a:off x="376169" y="332656"/>
            <a:ext cx="8748100" cy="4524315"/>
          </a:xfrm>
          <a:prstGeom prst="rect">
            <a:avLst/>
          </a:prstGeom>
          <a:noFill/>
        </p:spPr>
        <p:txBody>
          <a:bodyPr wrap="none" lIns="91440" tIns="45720" rIns="91440" bIns="45720">
            <a:spAutoFit/>
          </a:bodyPr>
          <a:lstStyle/>
          <a:p>
            <a:r>
              <a:rPr lang="en-US" sz="2400" b="0" cap="none" spc="0" dirty="0">
                <a:ln w="0"/>
                <a:solidFill>
                  <a:schemeClr val="tx1"/>
                </a:solidFill>
                <a:effectLst>
                  <a:outerShdw blurRad="38100" dist="19050" dir="2700000" algn="tl" rotWithShape="0">
                    <a:schemeClr val="dk1">
                      <a:alpha val="40000"/>
                    </a:schemeClr>
                  </a:outerShdw>
                </a:effectLst>
              </a:rPr>
              <a:t>Translate:</a:t>
            </a:r>
          </a:p>
          <a:p>
            <a:r>
              <a:rPr lang="en-US" sz="2400" dirty="0">
                <a:ln w="0"/>
                <a:effectLst>
                  <a:outerShdw blurRad="38100" dist="19050" dir="2700000" algn="tl" rotWithShape="0">
                    <a:schemeClr val="dk1">
                      <a:alpha val="40000"/>
                    </a:schemeClr>
                  </a:outerShdw>
                </a:effectLst>
              </a:rPr>
              <a:t>1. </a:t>
            </a:r>
            <a:r>
              <a:rPr lang="en-US" sz="2400" dirty="0" err="1">
                <a:ln w="0"/>
                <a:effectLst>
                  <a:outerShdw blurRad="38100" dist="19050" dir="2700000" algn="tl" rotWithShape="0">
                    <a:schemeClr val="dk1">
                      <a:alpha val="40000"/>
                    </a:schemeClr>
                  </a:outerShdw>
                </a:effectLst>
              </a:rPr>
              <a:t>En</a:t>
            </a:r>
            <a:r>
              <a:rPr lang="en-US" sz="2400" dirty="0">
                <a:ln w="0"/>
                <a:effectLst>
                  <a:outerShdw blurRad="38100" dist="19050" dir="2700000" algn="tl" rotWithShape="0">
                    <a:schemeClr val="dk1">
                      <a:alpha val="40000"/>
                    </a:schemeClr>
                  </a:outerShdw>
                </a:effectLst>
              </a:rPr>
              <a:t> mi colegio no se </a:t>
            </a:r>
            <a:r>
              <a:rPr lang="en-US" sz="2400" dirty="0" err="1">
                <a:ln w="0"/>
                <a:effectLst>
                  <a:outerShdw blurRad="38100" dist="19050" dir="2700000" algn="tl" rotWithShape="0">
                    <a:schemeClr val="dk1">
                      <a:alpha val="40000"/>
                    </a:schemeClr>
                  </a:outerShdw>
                </a:effectLst>
              </a:rPr>
              <a:t>puede</a:t>
            </a:r>
            <a:r>
              <a:rPr lang="en-US" sz="2400" dirty="0">
                <a:ln w="0"/>
                <a:effectLst>
                  <a:outerShdw blurRad="38100" dist="19050" dir="2700000" algn="tl" rotWithShape="0">
                    <a:schemeClr val="dk1">
                      <a:alpha val="40000"/>
                    </a:schemeClr>
                  </a:outerShdw>
                </a:effectLst>
              </a:rPr>
              <a:t> corer por los pasillos. </a:t>
            </a:r>
          </a:p>
          <a:p>
            <a:r>
              <a:rPr lang="en-US" sz="2400" b="0" cap="none" spc="0" dirty="0">
                <a:ln w="0"/>
                <a:solidFill>
                  <a:schemeClr val="tx1"/>
                </a:solidFill>
                <a:effectLst>
                  <a:outerShdw blurRad="38100" dist="19050" dir="2700000" algn="tl" rotWithShape="0">
                    <a:schemeClr val="dk1">
                      <a:alpha val="40000"/>
                    </a:schemeClr>
                  </a:outerShdw>
                </a:effectLst>
              </a:rPr>
              <a:t>2. </a:t>
            </a:r>
            <a:r>
              <a:rPr lang="en-US" sz="2400" b="0" cap="none" spc="0" dirty="0" err="1">
                <a:ln w="0"/>
                <a:solidFill>
                  <a:schemeClr val="tx1"/>
                </a:solidFill>
                <a:effectLst>
                  <a:outerShdw blurRad="38100" dist="19050" dir="2700000" algn="tl" rotWithShape="0">
                    <a:schemeClr val="dk1">
                      <a:alpha val="40000"/>
                    </a:schemeClr>
                  </a:outerShdw>
                </a:effectLst>
              </a:rPr>
              <a:t>En</a:t>
            </a:r>
            <a:r>
              <a:rPr lang="en-US" sz="2400" b="0" cap="none" spc="0" dirty="0">
                <a:ln w="0"/>
                <a:solidFill>
                  <a:schemeClr val="tx1"/>
                </a:solidFill>
                <a:effectLst>
                  <a:outerShdw blurRad="38100" dist="19050" dir="2700000" algn="tl" rotWithShape="0">
                    <a:schemeClr val="dk1">
                      <a:alpha val="40000"/>
                    </a:schemeClr>
                  </a:outerShdw>
                </a:effectLst>
              </a:rPr>
              <a:t> mi </a:t>
            </a:r>
            <a:r>
              <a:rPr lang="en-US" sz="2400" b="0" cap="none" spc="0" dirty="0" err="1">
                <a:ln w="0"/>
                <a:solidFill>
                  <a:schemeClr val="tx1"/>
                </a:solidFill>
                <a:effectLst>
                  <a:outerShdw blurRad="38100" dist="19050" dir="2700000" algn="tl" rotWithShape="0">
                    <a:schemeClr val="dk1">
                      <a:alpha val="40000"/>
                    </a:schemeClr>
                  </a:outerShdw>
                </a:effectLst>
              </a:rPr>
              <a:t>instituto</a:t>
            </a:r>
            <a:r>
              <a:rPr lang="en-US" sz="2400" b="0" cap="none" spc="0" dirty="0">
                <a:ln w="0"/>
                <a:solidFill>
                  <a:schemeClr val="tx1"/>
                </a:solidFill>
                <a:effectLst>
                  <a:outerShdw blurRad="38100" dist="19050" dir="2700000" algn="tl" rotWithShape="0">
                    <a:schemeClr val="dk1">
                      <a:alpha val="40000"/>
                    </a:schemeClr>
                  </a:outerShdw>
                </a:effectLst>
              </a:rPr>
              <a:t> se </a:t>
            </a:r>
            <a:r>
              <a:rPr lang="en-US" sz="2400" b="0" cap="none" spc="0" dirty="0" err="1">
                <a:ln w="0"/>
                <a:solidFill>
                  <a:schemeClr val="tx1"/>
                </a:solidFill>
                <a:effectLst>
                  <a:outerShdw blurRad="38100" dist="19050" dir="2700000" algn="tl" rotWithShape="0">
                    <a:schemeClr val="dk1">
                      <a:alpha val="40000"/>
                    </a:schemeClr>
                  </a:outerShdw>
                </a:effectLst>
              </a:rPr>
              <a:t>deben</a:t>
            </a:r>
            <a:r>
              <a:rPr lang="en-US" sz="2400" b="0" cap="none" spc="0" dirty="0">
                <a:ln w="0"/>
                <a:solidFill>
                  <a:schemeClr val="tx1"/>
                </a:solidFill>
                <a:effectLst>
                  <a:outerShdw blurRad="38100" dist="19050" dir="2700000" algn="tl" rotWithShape="0">
                    <a:schemeClr val="dk1">
                      <a:alpha val="40000"/>
                    </a:schemeClr>
                  </a:outerShdw>
                </a:effectLst>
              </a:rPr>
              <a:t> </a:t>
            </a:r>
            <a:r>
              <a:rPr lang="en-US" sz="2400" b="0" cap="none" spc="0" dirty="0" err="1">
                <a:ln w="0"/>
                <a:solidFill>
                  <a:schemeClr val="tx1"/>
                </a:solidFill>
                <a:effectLst>
                  <a:outerShdw blurRad="38100" dist="19050" dir="2700000" algn="tl" rotWithShape="0">
                    <a:schemeClr val="dk1">
                      <a:alpha val="40000"/>
                    </a:schemeClr>
                  </a:outerShdw>
                </a:effectLst>
              </a:rPr>
              <a:t>hacer</a:t>
            </a:r>
            <a:r>
              <a:rPr lang="en-US" sz="2400" b="0" cap="none" spc="0" dirty="0">
                <a:ln w="0"/>
                <a:solidFill>
                  <a:schemeClr val="tx1"/>
                </a:solidFill>
                <a:effectLst>
                  <a:outerShdw blurRad="38100" dist="19050" dir="2700000" algn="tl" rotWithShape="0">
                    <a:schemeClr val="dk1">
                      <a:alpha val="40000"/>
                    </a:schemeClr>
                  </a:outerShdw>
                </a:effectLst>
              </a:rPr>
              <a:t> los </a:t>
            </a:r>
            <a:r>
              <a:rPr lang="en-US" sz="2400" b="0" cap="none" spc="0" dirty="0" err="1">
                <a:ln w="0"/>
                <a:solidFill>
                  <a:schemeClr val="tx1"/>
                </a:solidFill>
                <a:effectLst>
                  <a:outerShdw blurRad="38100" dist="19050" dir="2700000" algn="tl" rotWithShape="0">
                    <a:schemeClr val="dk1">
                      <a:alpha val="40000"/>
                    </a:schemeClr>
                  </a:outerShdw>
                </a:effectLst>
              </a:rPr>
              <a:t>deberes</a:t>
            </a:r>
            <a:r>
              <a:rPr lang="en-US" sz="2400" b="0" cap="none" spc="0" dirty="0">
                <a:ln w="0"/>
                <a:solidFill>
                  <a:schemeClr val="tx1"/>
                </a:solidFill>
                <a:effectLst>
                  <a:outerShdw blurRad="38100" dist="19050" dir="2700000" algn="tl" rotWithShape="0">
                    <a:schemeClr val="dk1">
                      <a:alpha val="40000"/>
                    </a:schemeClr>
                  </a:outerShdw>
                </a:effectLst>
              </a:rPr>
              <a:t>.</a:t>
            </a:r>
          </a:p>
          <a:p>
            <a:r>
              <a:rPr lang="en-US" sz="2400" dirty="0">
                <a:ln w="0"/>
                <a:effectLst>
                  <a:outerShdw blurRad="38100" dist="19050" dir="2700000" algn="tl" rotWithShape="0">
                    <a:schemeClr val="dk1">
                      <a:alpha val="40000"/>
                    </a:schemeClr>
                  </a:outerShdw>
                </a:effectLst>
              </a:rPr>
              <a:t>3. </a:t>
            </a:r>
            <a:r>
              <a:rPr lang="en-US" sz="2400" dirty="0" err="1">
                <a:ln w="0"/>
                <a:effectLst>
                  <a:outerShdw blurRad="38100" dist="19050" dir="2700000" algn="tl" rotWithShape="0">
                    <a:schemeClr val="dk1">
                      <a:alpha val="40000"/>
                    </a:schemeClr>
                  </a:outerShdw>
                </a:effectLst>
              </a:rPr>
              <a:t>En</a:t>
            </a:r>
            <a:r>
              <a:rPr lang="en-US" sz="2400" dirty="0">
                <a:ln w="0"/>
                <a:effectLst>
                  <a:outerShdw blurRad="38100" dist="19050" dir="2700000" algn="tl" rotWithShape="0">
                    <a:schemeClr val="dk1">
                      <a:alpha val="40000"/>
                    </a:schemeClr>
                  </a:outerShdw>
                </a:effectLst>
              </a:rPr>
              <a:t> mi </a:t>
            </a:r>
            <a:r>
              <a:rPr lang="en-US" sz="2400" dirty="0" err="1">
                <a:ln w="0"/>
                <a:effectLst>
                  <a:outerShdw blurRad="38100" dist="19050" dir="2700000" algn="tl" rotWithShape="0">
                    <a:schemeClr val="dk1">
                      <a:alpha val="40000"/>
                    </a:schemeClr>
                  </a:outerShdw>
                </a:effectLst>
              </a:rPr>
              <a:t>cole</a:t>
            </a:r>
            <a:r>
              <a:rPr lang="en-US" sz="2400" dirty="0">
                <a:ln w="0"/>
                <a:effectLst>
                  <a:outerShdw blurRad="38100" dist="19050" dir="2700000" algn="tl" rotWithShape="0">
                    <a:schemeClr val="dk1">
                      <a:alpha val="40000"/>
                    </a:schemeClr>
                  </a:outerShdw>
                </a:effectLst>
              </a:rPr>
              <a:t> no se </a:t>
            </a:r>
            <a:r>
              <a:rPr lang="en-US" sz="2400" dirty="0" err="1">
                <a:ln w="0"/>
                <a:effectLst>
                  <a:outerShdw blurRad="38100" dist="19050" dir="2700000" algn="tl" rotWithShape="0">
                    <a:schemeClr val="dk1">
                      <a:alpha val="40000"/>
                    </a:schemeClr>
                  </a:outerShdw>
                </a:effectLst>
              </a:rPr>
              <a:t>permite</a:t>
            </a:r>
            <a:r>
              <a:rPr lang="en-US" sz="2400" dirty="0">
                <a:ln w="0"/>
                <a:effectLst>
                  <a:outerShdw blurRad="38100" dist="19050" dir="2700000" algn="tl" rotWithShape="0">
                    <a:schemeClr val="dk1">
                      <a:alpha val="40000"/>
                    </a:schemeClr>
                  </a:outerShdw>
                </a:effectLst>
              </a:rPr>
              <a:t> usar el </a:t>
            </a:r>
            <a:r>
              <a:rPr lang="en-US" sz="2400" dirty="0" err="1">
                <a:ln w="0"/>
                <a:effectLst>
                  <a:outerShdw blurRad="38100" dist="19050" dir="2700000" algn="tl" rotWithShape="0">
                    <a:schemeClr val="dk1">
                      <a:alpha val="40000"/>
                    </a:schemeClr>
                  </a:outerShdw>
                </a:effectLst>
              </a:rPr>
              <a:t>móvil</a:t>
            </a:r>
            <a:r>
              <a:rPr lang="en-US" sz="2400" dirty="0">
                <a:ln w="0"/>
                <a:effectLst>
                  <a:outerShdw blurRad="38100" dist="19050" dir="2700000" algn="tl" rotWithShape="0">
                    <a:schemeClr val="dk1">
                      <a:alpha val="40000"/>
                    </a:schemeClr>
                  </a:outerShdw>
                </a:effectLst>
              </a:rPr>
              <a:t> </a:t>
            </a:r>
            <a:r>
              <a:rPr lang="en-US" sz="2400" dirty="0" err="1">
                <a:ln w="0"/>
                <a:effectLst>
                  <a:outerShdw blurRad="38100" dist="19050" dir="2700000" algn="tl" rotWithShape="0">
                    <a:schemeClr val="dk1">
                      <a:alpha val="40000"/>
                    </a:schemeClr>
                  </a:outerShdw>
                </a:effectLst>
              </a:rPr>
              <a:t>en</a:t>
            </a:r>
            <a:r>
              <a:rPr lang="en-US" sz="2400" dirty="0">
                <a:ln w="0"/>
                <a:effectLst>
                  <a:outerShdw blurRad="38100" dist="19050" dir="2700000" algn="tl" rotWithShape="0">
                    <a:schemeClr val="dk1">
                      <a:alpha val="40000"/>
                    </a:schemeClr>
                  </a:outerShdw>
                </a:effectLst>
              </a:rPr>
              <a:t> la </a:t>
            </a:r>
            <a:r>
              <a:rPr lang="en-US" sz="2400" dirty="0" err="1">
                <a:ln w="0"/>
                <a:effectLst>
                  <a:outerShdw blurRad="38100" dist="19050" dir="2700000" algn="tl" rotWithShape="0">
                    <a:schemeClr val="dk1">
                      <a:alpha val="40000"/>
                    </a:schemeClr>
                  </a:outerShdw>
                </a:effectLst>
              </a:rPr>
              <a:t>clase</a:t>
            </a:r>
            <a:r>
              <a:rPr lang="en-US" sz="2400" dirty="0">
                <a:ln w="0"/>
                <a:effectLst>
                  <a:outerShdw blurRad="38100" dist="19050" dir="2700000" algn="tl" rotWithShape="0">
                    <a:schemeClr val="dk1">
                      <a:alpha val="40000"/>
                    </a:schemeClr>
                  </a:outerShdw>
                </a:effectLst>
              </a:rPr>
              <a:t>.</a:t>
            </a:r>
          </a:p>
          <a:p>
            <a:r>
              <a:rPr lang="en-US" sz="2400" b="0" cap="none" spc="0" dirty="0">
                <a:ln w="0"/>
                <a:solidFill>
                  <a:schemeClr val="tx1"/>
                </a:solidFill>
                <a:effectLst>
                  <a:outerShdw blurRad="38100" dist="19050" dir="2700000" algn="tl" rotWithShape="0">
                    <a:schemeClr val="dk1">
                      <a:alpha val="40000"/>
                    </a:schemeClr>
                  </a:outerShdw>
                </a:effectLst>
              </a:rPr>
              <a:t>4. Creo que las </a:t>
            </a:r>
            <a:r>
              <a:rPr lang="en-US" sz="2400" b="0" cap="none" spc="0" dirty="0" err="1">
                <a:ln w="0"/>
                <a:solidFill>
                  <a:schemeClr val="tx1"/>
                </a:solidFill>
                <a:effectLst>
                  <a:outerShdw blurRad="38100" dist="19050" dir="2700000" algn="tl" rotWithShape="0">
                    <a:schemeClr val="dk1">
                      <a:alpha val="40000"/>
                    </a:schemeClr>
                  </a:outerShdw>
                </a:effectLst>
              </a:rPr>
              <a:t>reglas</a:t>
            </a:r>
            <a:r>
              <a:rPr lang="en-US" sz="2400" b="0" cap="none" spc="0" dirty="0">
                <a:ln w="0"/>
                <a:solidFill>
                  <a:schemeClr val="tx1"/>
                </a:solidFill>
                <a:effectLst>
                  <a:outerShdw blurRad="38100" dist="19050" dir="2700000" algn="tl" rotWithShape="0">
                    <a:schemeClr val="dk1">
                      <a:alpha val="40000"/>
                    </a:schemeClr>
                  </a:outerShdw>
                </a:effectLst>
              </a:rPr>
              <a:t> del colegio son </a:t>
            </a:r>
            <a:r>
              <a:rPr lang="en-US" sz="2400" b="0" cap="none" spc="0" dirty="0" err="1">
                <a:ln w="0"/>
                <a:solidFill>
                  <a:schemeClr val="tx1"/>
                </a:solidFill>
                <a:effectLst>
                  <a:outerShdw blurRad="38100" dist="19050" dir="2700000" algn="tl" rotWithShape="0">
                    <a:schemeClr val="dk1">
                      <a:alpha val="40000"/>
                    </a:schemeClr>
                  </a:outerShdw>
                </a:effectLst>
              </a:rPr>
              <a:t>buenas</a:t>
            </a:r>
            <a:r>
              <a:rPr lang="en-US" sz="2400" dirty="0">
                <a:ln w="0"/>
                <a:effectLst>
                  <a:outerShdw blurRad="38100" dist="19050" dir="2700000" algn="tl" rotWithShape="0">
                    <a:schemeClr val="dk1">
                      <a:alpha val="40000"/>
                    </a:schemeClr>
                  </a:outerShdw>
                </a:effectLst>
              </a:rPr>
              <a:t> sin embargo</a:t>
            </a:r>
          </a:p>
          <a:p>
            <a:r>
              <a:rPr lang="en-US" sz="2400" dirty="0">
                <a:ln w="0"/>
                <a:effectLst>
                  <a:outerShdw blurRad="38100" dist="19050" dir="2700000" algn="tl" rotWithShape="0">
                    <a:schemeClr val="dk1">
                      <a:alpha val="40000"/>
                    </a:schemeClr>
                  </a:outerShdw>
                </a:effectLst>
              </a:rPr>
              <a:t> </a:t>
            </a:r>
            <a:r>
              <a:rPr lang="en-US" sz="2400" dirty="0" err="1">
                <a:ln w="0"/>
                <a:effectLst>
                  <a:outerShdw blurRad="38100" dist="19050" dir="2700000" algn="tl" rotWithShape="0">
                    <a:schemeClr val="dk1">
                      <a:alpha val="40000"/>
                    </a:schemeClr>
                  </a:outerShdw>
                </a:effectLst>
              </a:rPr>
              <a:t>pienso</a:t>
            </a:r>
            <a:r>
              <a:rPr lang="en-US" sz="2400" dirty="0">
                <a:ln w="0"/>
                <a:effectLst>
                  <a:outerShdw blurRad="38100" dist="19050" dir="2700000" algn="tl" rotWithShape="0">
                    <a:schemeClr val="dk1">
                      <a:alpha val="40000"/>
                    </a:schemeClr>
                  </a:outerShdw>
                </a:effectLst>
              </a:rPr>
              <a:t> que son </a:t>
            </a:r>
            <a:r>
              <a:rPr lang="en-US" sz="2400" dirty="0" err="1">
                <a:ln w="0"/>
                <a:effectLst>
                  <a:outerShdw blurRad="38100" dist="19050" dir="2700000" algn="tl" rotWithShape="0">
                    <a:schemeClr val="dk1">
                      <a:alpha val="40000"/>
                    </a:schemeClr>
                  </a:outerShdw>
                </a:effectLst>
              </a:rPr>
              <a:t>aburridas</a:t>
            </a:r>
            <a:r>
              <a:rPr lang="en-US" sz="2400" dirty="0">
                <a:ln w="0"/>
                <a:effectLst>
                  <a:outerShdw blurRad="38100" dist="19050" dir="2700000" algn="tl" rotWithShape="0">
                    <a:schemeClr val="dk1">
                      <a:alpha val="40000"/>
                    </a:schemeClr>
                  </a:outerShdw>
                </a:effectLst>
              </a:rPr>
              <a:t>.</a:t>
            </a:r>
          </a:p>
          <a:p>
            <a:r>
              <a:rPr lang="en-US" sz="2400" b="0" cap="none" spc="0" dirty="0">
                <a:ln w="0"/>
                <a:solidFill>
                  <a:schemeClr val="tx1"/>
                </a:solidFill>
                <a:effectLst>
                  <a:outerShdw blurRad="38100" dist="19050" dir="2700000" algn="tl" rotWithShape="0">
                    <a:schemeClr val="dk1">
                      <a:alpha val="40000"/>
                    </a:schemeClr>
                  </a:outerShdw>
                </a:effectLst>
              </a:rPr>
              <a:t>5. Me </a:t>
            </a:r>
            <a:r>
              <a:rPr lang="en-US" sz="2400" b="0" cap="none" spc="0" dirty="0" err="1">
                <a:ln w="0"/>
                <a:solidFill>
                  <a:schemeClr val="tx1"/>
                </a:solidFill>
                <a:effectLst>
                  <a:outerShdw blurRad="38100" dist="19050" dir="2700000" algn="tl" rotWithShape="0">
                    <a:schemeClr val="dk1">
                      <a:alpha val="40000"/>
                    </a:schemeClr>
                  </a:outerShdw>
                </a:effectLst>
              </a:rPr>
              <a:t>gusta</a:t>
            </a:r>
            <a:r>
              <a:rPr lang="en-US" sz="2400" b="0" cap="none" spc="0" dirty="0">
                <a:ln w="0"/>
                <a:solidFill>
                  <a:schemeClr val="tx1"/>
                </a:solidFill>
                <a:effectLst>
                  <a:outerShdw blurRad="38100" dist="19050" dir="2700000" algn="tl" rotWithShape="0">
                    <a:schemeClr val="dk1">
                      <a:alpha val="40000"/>
                    </a:schemeClr>
                  </a:outerShdw>
                </a:effectLst>
              </a:rPr>
              <a:t> la </a:t>
            </a:r>
            <a:r>
              <a:rPr lang="en-US" sz="2400" b="0" cap="none" spc="0" dirty="0" err="1">
                <a:ln w="0"/>
                <a:solidFill>
                  <a:schemeClr val="tx1"/>
                </a:solidFill>
                <a:effectLst>
                  <a:outerShdw blurRad="38100" dist="19050" dir="2700000" algn="tl" rotWithShape="0">
                    <a:schemeClr val="dk1">
                      <a:alpha val="40000"/>
                    </a:schemeClr>
                  </a:outerShdw>
                </a:effectLst>
              </a:rPr>
              <a:t>regla</a:t>
            </a:r>
            <a:r>
              <a:rPr lang="en-US" sz="2400" b="0" cap="none" spc="0" dirty="0">
                <a:ln w="0"/>
                <a:solidFill>
                  <a:schemeClr val="tx1"/>
                </a:solidFill>
                <a:effectLst>
                  <a:outerShdw blurRad="38100" dist="19050" dir="2700000" algn="tl" rotWithShape="0">
                    <a:schemeClr val="dk1">
                      <a:alpha val="40000"/>
                    </a:schemeClr>
                  </a:outerShdw>
                </a:effectLst>
              </a:rPr>
              <a:t> de no </a:t>
            </a:r>
            <a:r>
              <a:rPr lang="en-US" sz="2400" b="0" cap="none" spc="0" dirty="0" err="1">
                <a:ln w="0"/>
                <a:solidFill>
                  <a:schemeClr val="tx1"/>
                </a:solidFill>
                <a:effectLst>
                  <a:outerShdw blurRad="38100" dist="19050" dir="2700000" algn="tl" rotWithShape="0">
                    <a:schemeClr val="dk1">
                      <a:alpha val="40000"/>
                    </a:schemeClr>
                  </a:outerShdw>
                </a:effectLst>
              </a:rPr>
              <a:t>correr</a:t>
            </a:r>
            <a:r>
              <a:rPr lang="en-US" sz="2400" b="0" cap="none" spc="0" dirty="0">
                <a:ln w="0"/>
                <a:solidFill>
                  <a:schemeClr val="tx1"/>
                </a:solidFill>
                <a:effectLst>
                  <a:outerShdw blurRad="38100" dist="19050" dir="2700000" algn="tl" rotWithShape="0">
                    <a:schemeClr val="dk1">
                      <a:alpha val="40000"/>
                    </a:schemeClr>
                  </a:outerShdw>
                </a:effectLst>
              </a:rPr>
              <a:t> por los pasillos </a:t>
            </a:r>
            <a:r>
              <a:rPr lang="en-US" sz="2400" b="0" cap="none" spc="0" dirty="0" err="1">
                <a:ln w="0"/>
                <a:solidFill>
                  <a:schemeClr val="tx1"/>
                </a:solidFill>
                <a:effectLst>
                  <a:outerShdw blurRad="38100" dist="19050" dir="2700000" algn="tl" rotWithShape="0">
                    <a:schemeClr val="dk1">
                      <a:alpha val="40000"/>
                    </a:schemeClr>
                  </a:outerShdw>
                </a:effectLst>
              </a:rPr>
              <a:t>porque</a:t>
            </a:r>
            <a:r>
              <a:rPr lang="en-US" sz="2400" b="0" cap="none" spc="0" dirty="0">
                <a:ln w="0"/>
                <a:solidFill>
                  <a:schemeClr val="tx1"/>
                </a:solidFill>
                <a:effectLst>
                  <a:outerShdw blurRad="38100" dist="19050" dir="2700000" algn="tl" rotWithShape="0">
                    <a:schemeClr val="dk1">
                      <a:alpha val="40000"/>
                    </a:schemeClr>
                  </a:outerShdw>
                </a:effectLst>
              </a:rPr>
              <a:t> es </a:t>
            </a:r>
            <a:r>
              <a:rPr lang="en-US" sz="2400" b="0" cap="none" spc="0" dirty="0" err="1">
                <a:ln w="0"/>
                <a:solidFill>
                  <a:schemeClr val="tx1"/>
                </a:solidFill>
                <a:effectLst>
                  <a:outerShdw blurRad="38100" dist="19050" dir="2700000" algn="tl" rotWithShape="0">
                    <a:schemeClr val="dk1">
                      <a:alpha val="40000"/>
                    </a:schemeClr>
                  </a:outerShdw>
                </a:effectLst>
              </a:rPr>
              <a:t>peligroso</a:t>
            </a:r>
            <a:r>
              <a:rPr lang="en-US" sz="2400" b="0" cap="none" spc="0" dirty="0">
                <a:ln w="0"/>
                <a:solidFill>
                  <a:schemeClr val="tx1"/>
                </a:solidFill>
                <a:effectLst>
                  <a:outerShdw blurRad="38100" dist="19050" dir="2700000" algn="tl" rotWithShape="0">
                    <a:schemeClr val="dk1">
                      <a:alpha val="40000"/>
                    </a:schemeClr>
                  </a:outerShdw>
                </a:effectLst>
              </a:rPr>
              <a:t>.</a:t>
            </a:r>
          </a:p>
          <a:p>
            <a:r>
              <a:rPr lang="en-US" sz="2400" dirty="0">
                <a:ln w="0"/>
                <a:effectLst>
                  <a:outerShdw blurRad="38100" dist="19050" dir="2700000" algn="tl" rotWithShape="0">
                    <a:schemeClr val="dk1">
                      <a:alpha val="40000"/>
                    </a:schemeClr>
                  </a:outerShdw>
                </a:effectLst>
              </a:rPr>
              <a:t>6. In my school you shouldn’t listen to music in the lessons.</a:t>
            </a:r>
          </a:p>
          <a:p>
            <a:r>
              <a:rPr lang="en-US" sz="2400" b="0" cap="none" spc="0" dirty="0">
                <a:ln w="0"/>
                <a:solidFill>
                  <a:schemeClr val="tx1"/>
                </a:solidFill>
                <a:effectLst>
                  <a:outerShdw blurRad="38100" dist="19050" dir="2700000" algn="tl" rotWithShape="0">
                    <a:schemeClr val="dk1">
                      <a:alpha val="40000"/>
                    </a:schemeClr>
                  </a:outerShdw>
                </a:effectLst>
              </a:rPr>
              <a:t>7. We need to listen to the teachers.</a:t>
            </a:r>
          </a:p>
          <a:p>
            <a:r>
              <a:rPr lang="en-US" sz="2400" dirty="0">
                <a:ln w="0"/>
                <a:effectLst>
                  <a:outerShdw blurRad="38100" dist="19050" dir="2700000" algn="tl" rotWithShape="0">
                    <a:schemeClr val="dk1">
                      <a:alpha val="40000"/>
                    </a:schemeClr>
                  </a:outerShdw>
                </a:effectLst>
              </a:rPr>
              <a:t>8. Is not allowed to chat in the lessons.</a:t>
            </a:r>
          </a:p>
          <a:p>
            <a:r>
              <a:rPr lang="en-US" sz="2400" b="0" cap="none" spc="0" dirty="0">
                <a:ln w="0"/>
                <a:solidFill>
                  <a:schemeClr val="tx1"/>
                </a:solidFill>
                <a:effectLst>
                  <a:outerShdw blurRad="38100" dist="19050" dir="2700000" algn="tl" rotWithShape="0">
                    <a:schemeClr val="dk1">
                      <a:alpha val="40000"/>
                    </a:schemeClr>
                  </a:outerShdw>
                </a:effectLst>
              </a:rPr>
              <a:t>9. You can play in the playground.</a:t>
            </a:r>
          </a:p>
          <a:p>
            <a:r>
              <a:rPr lang="en-US" sz="2400" dirty="0">
                <a:ln w="0"/>
                <a:effectLst>
                  <a:outerShdw blurRad="38100" dist="19050" dir="2700000" algn="tl" rotWithShape="0">
                    <a:schemeClr val="dk1">
                      <a:alpha val="40000"/>
                    </a:schemeClr>
                  </a:outerShdw>
                </a:effectLst>
              </a:rPr>
              <a:t>10.You need to be polite.</a:t>
            </a:r>
            <a:endParaRPr lang="en-US" sz="2400" b="0" cap="none" spc="0" dirty="0">
              <a:ln w="0"/>
              <a:solidFill>
                <a:schemeClr val="tx1"/>
              </a:solidFill>
              <a:effectLst>
                <a:outerShdw blurRad="38100" dist="19050" dir="2700000" algn="tl" rotWithShape="0">
                  <a:schemeClr val="dk1">
                    <a:alpha val="40000"/>
                  </a:schemeClr>
                </a:outerShdw>
              </a:effectLst>
            </a:endParaRPr>
          </a:p>
        </p:txBody>
      </p:sp>
      <p:pic>
        <p:nvPicPr>
          <p:cNvPr id="3" name="Recorded Sound">
            <a:hlinkClick r:id="" action="ppaction://media"/>
            <a:extLst>
              <a:ext uri="{FF2B5EF4-FFF2-40B4-BE49-F238E27FC236}">
                <a16:creationId xmlns:a16="http://schemas.microsoft.com/office/drawing/2014/main" id="{9E58D74D-6B6F-488C-B60B-1CDCA35CED4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68344" y="476672"/>
            <a:ext cx="609600" cy="609600"/>
          </a:xfrm>
          <a:prstGeom prst="rect">
            <a:avLst/>
          </a:prstGeom>
        </p:spPr>
      </p:pic>
    </p:spTree>
    <p:extLst>
      <p:ext uri="{BB962C8B-B14F-4D97-AF65-F5344CB8AC3E}">
        <p14:creationId xmlns:p14="http://schemas.microsoft.com/office/powerpoint/2010/main" val="95844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2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Marcador de contenido 3">
            <a:extLst>
              <a:ext uri="{FF2B5EF4-FFF2-40B4-BE49-F238E27FC236}">
                <a16:creationId xmlns:a16="http://schemas.microsoft.com/office/drawing/2014/main" id="{E71989F2-861E-4EBB-9947-966A054F89C1}"/>
              </a:ext>
            </a:extLst>
          </p:cNvPr>
          <p:cNvGraphicFramePr>
            <a:graphicFrameLocks noGrp="1"/>
          </p:cNvGraphicFramePr>
          <p:nvPr>
            <p:ph idx="1"/>
            <p:extLst>
              <p:ext uri="{D42A27DB-BD31-4B8C-83A1-F6EECF244321}">
                <p14:modId xmlns:p14="http://schemas.microsoft.com/office/powerpoint/2010/main" val="2854212535"/>
              </p:ext>
            </p:extLst>
          </p:nvPr>
        </p:nvGraphicFramePr>
        <p:xfrm>
          <a:off x="191765" y="3054135"/>
          <a:ext cx="5774958" cy="2099056"/>
        </p:xfrm>
        <a:graphic>
          <a:graphicData uri="http://schemas.openxmlformats.org/drawingml/2006/table">
            <a:tbl>
              <a:tblPr firstRow="1" firstCol="1" bandRow="1">
                <a:tableStyleId>{5940675A-B579-460E-94D1-54222C63F5DA}</a:tableStyleId>
              </a:tblPr>
              <a:tblGrid>
                <a:gridCol w="2088232">
                  <a:extLst>
                    <a:ext uri="{9D8B030D-6E8A-4147-A177-3AD203B41FA5}">
                      <a16:colId xmlns:a16="http://schemas.microsoft.com/office/drawing/2014/main" val="20000"/>
                    </a:ext>
                  </a:extLst>
                </a:gridCol>
                <a:gridCol w="1761560">
                  <a:extLst>
                    <a:ext uri="{9D8B030D-6E8A-4147-A177-3AD203B41FA5}">
                      <a16:colId xmlns:a16="http://schemas.microsoft.com/office/drawing/2014/main" val="20001"/>
                    </a:ext>
                  </a:extLst>
                </a:gridCol>
                <a:gridCol w="1925166">
                  <a:extLst>
                    <a:ext uri="{9D8B030D-6E8A-4147-A177-3AD203B41FA5}">
                      <a16:colId xmlns:a16="http://schemas.microsoft.com/office/drawing/2014/main" val="20002"/>
                    </a:ext>
                  </a:extLst>
                </a:gridCol>
              </a:tblGrid>
              <a:tr h="0">
                <a:tc>
                  <a:txBody>
                    <a:bodyPr/>
                    <a:lstStyle/>
                    <a:p>
                      <a:pPr marL="457200" algn="ctr">
                        <a:lnSpc>
                          <a:spcPct val="115000"/>
                        </a:lnSpc>
                        <a:spcAft>
                          <a:spcPts val="0"/>
                        </a:spcAft>
                      </a:pPr>
                      <a:r>
                        <a:rPr lang="en-GB" sz="1800" b="1" dirty="0">
                          <a:effectLst/>
                        </a:rPr>
                        <a:t>Pronoun</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15000"/>
                        </a:lnSpc>
                        <a:spcAft>
                          <a:spcPts val="0"/>
                        </a:spcAft>
                      </a:pPr>
                      <a:r>
                        <a:rPr lang="en-GB" sz="1800" b="1" dirty="0">
                          <a:effectLst/>
                          <a:highlight>
                            <a:srgbClr val="FFFF00"/>
                          </a:highlight>
                        </a:rPr>
                        <a:t>AR Verbs</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gn="ctr">
                        <a:lnSpc>
                          <a:spcPct val="115000"/>
                        </a:lnSpc>
                        <a:spcAft>
                          <a:spcPts val="0"/>
                        </a:spcAft>
                      </a:pPr>
                      <a:r>
                        <a:rPr lang="en-GB" sz="1800" b="1" dirty="0">
                          <a:effectLst/>
                          <a:highlight>
                            <a:srgbClr val="00FF00"/>
                          </a:highlight>
                        </a:rPr>
                        <a:t>IR/ER Verbs</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10000"/>
                  </a:ext>
                </a:extLst>
              </a:tr>
              <a:tr h="0">
                <a:tc>
                  <a:txBody>
                    <a:bodyPr/>
                    <a:lstStyle/>
                    <a:p>
                      <a:pPr marL="457200" algn="ctr">
                        <a:lnSpc>
                          <a:spcPct val="115000"/>
                        </a:lnSpc>
                        <a:spcAft>
                          <a:spcPts val="0"/>
                        </a:spcAft>
                      </a:pPr>
                      <a:r>
                        <a:rPr lang="en-GB" sz="1800" b="1" dirty="0">
                          <a:effectLst/>
                        </a:rPr>
                        <a:t>I</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dirty="0">
                          <a:effectLst/>
                        </a:rPr>
                        <a:t>é</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í</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0">
                <a:tc>
                  <a:txBody>
                    <a:bodyPr/>
                    <a:lstStyle/>
                    <a:p>
                      <a:pPr marL="457200" algn="ctr">
                        <a:lnSpc>
                          <a:spcPct val="115000"/>
                        </a:lnSpc>
                        <a:spcAft>
                          <a:spcPts val="0"/>
                        </a:spcAft>
                      </a:pPr>
                      <a:r>
                        <a:rPr lang="en-GB" sz="1800" b="1">
                          <a:effectLst/>
                        </a:rPr>
                        <a:t>You (singular)</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aste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iste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0">
                <a:tc>
                  <a:txBody>
                    <a:bodyPr/>
                    <a:lstStyle/>
                    <a:p>
                      <a:pPr marL="457200" algn="ctr">
                        <a:lnSpc>
                          <a:spcPct val="115000"/>
                        </a:lnSpc>
                        <a:spcAft>
                          <a:spcPts val="0"/>
                        </a:spcAft>
                      </a:pPr>
                      <a:r>
                        <a:rPr lang="en-GB" sz="1800" b="1">
                          <a:effectLst/>
                        </a:rPr>
                        <a:t>He/she/it</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ó</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ió</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0">
                <a:tc>
                  <a:txBody>
                    <a:bodyPr/>
                    <a:lstStyle/>
                    <a:p>
                      <a:pPr marL="457200" algn="ctr">
                        <a:lnSpc>
                          <a:spcPct val="115000"/>
                        </a:lnSpc>
                        <a:spcAft>
                          <a:spcPts val="0"/>
                        </a:spcAft>
                      </a:pPr>
                      <a:r>
                        <a:rPr lang="en-GB" sz="1800" b="1">
                          <a:effectLst/>
                        </a:rPr>
                        <a:t>We</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amos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imos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0">
                <a:tc>
                  <a:txBody>
                    <a:bodyPr/>
                    <a:lstStyle/>
                    <a:p>
                      <a:pPr marL="457200" algn="ctr">
                        <a:lnSpc>
                          <a:spcPct val="115000"/>
                        </a:lnSpc>
                        <a:spcAft>
                          <a:spcPts val="0"/>
                        </a:spcAft>
                      </a:pPr>
                      <a:r>
                        <a:rPr lang="en-GB" sz="1800" b="1">
                          <a:effectLst/>
                        </a:rPr>
                        <a:t>You (plural)</a:t>
                      </a:r>
                      <a:endParaRPr lang="en-GB" sz="11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asteis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isteis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17500">
                <a:tc>
                  <a:txBody>
                    <a:bodyPr/>
                    <a:lstStyle/>
                    <a:p>
                      <a:pPr marL="457200" algn="ctr">
                        <a:lnSpc>
                          <a:spcPct val="115000"/>
                        </a:lnSpc>
                        <a:spcAft>
                          <a:spcPts val="0"/>
                        </a:spcAft>
                      </a:pPr>
                      <a:r>
                        <a:rPr lang="en-GB" sz="1800" b="1" dirty="0">
                          <a:effectLst/>
                        </a:rPr>
                        <a:t>They</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a:effectLst/>
                        </a:rPr>
                        <a:t>aron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fr-FR" sz="1800" dirty="0" err="1">
                          <a:effectLst/>
                        </a:rPr>
                        <a:t>ieron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bl>
          </a:graphicData>
        </a:graphic>
      </p:graphicFrame>
      <p:sp>
        <p:nvSpPr>
          <p:cNvPr id="5" name="Rectangle 1">
            <a:extLst>
              <a:ext uri="{FF2B5EF4-FFF2-40B4-BE49-F238E27FC236}">
                <a16:creationId xmlns:a16="http://schemas.microsoft.com/office/drawing/2014/main" id="{4FA35243-9204-4DD9-AA7B-0373CBDD2D4F}"/>
              </a:ext>
            </a:extLst>
          </p:cNvPr>
          <p:cNvSpPr>
            <a:spLocks noChangeArrowheads="1"/>
          </p:cNvSpPr>
          <p:nvPr/>
        </p:nvSpPr>
        <p:spPr bwMode="auto">
          <a:xfrm>
            <a:off x="191765" y="1089203"/>
            <a:ext cx="9036050" cy="138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defRPr/>
            </a:pPr>
            <a:r>
              <a:rPr lang="en-GB" altLang="en-US" sz="2400" b="1" u="sng" dirty="0">
                <a:latin typeface="Calibri" panose="020F0502020204030204" pitchFamily="34" charset="0"/>
                <a:ea typeface="Calibri" panose="020F0502020204030204" pitchFamily="34" charset="0"/>
                <a:cs typeface="Times New Roman" panose="02020603050405020304" pitchFamily="18" charset="0"/>
              </a:rPr>
              <a:t>How do I form it?</a:t>
            </a:r>
            <a:endParaRPr lang="en-GB" altLang="en-US" sz="1050" dirty="0"/>
          </a:p>
          <a:p>
            <a:pPr>
              <a:defRPr/>
            </a:pPr>
            <a:r>
              <a:rPr lang="en-GB" altLang="en-US" sz="2000" dirty="0">
                <a:latin typeface="Calibri" panose="020F0502020204030204" pitchFamily="34" charset="0"/>
                <a:ea typeface="Calibri" panose="020F0502020204030204" pitchFamily="34" charset="0"/>
                <a:cs typeface="Times New Roman" panose="02020603050405020304" pitchFamily="18" charset="0"/>
              </a:rPr>
              <a:t>1. For </a:t>
            </a:r>
            <a:r>
              <a:rPr lang="en-GB" altLang="en-US" sz="2000" b="1" dirty="0">
                <a:latin typeface="Calibri" panose="020F0502020204030204" pitchFamily="34" charset="0"/>
                <a:ea typeface="Calibri" panose="020F0502020204030204" pitchFamily="34" charset="0"/>
                <a:cs typeface="Times New Roman" panose="02020603050405020304" pitchFamily="18" charset="0"/>
              </a:rPr>
              <a:t>regular</a:t>
            </a:r>
            <a:r>
              <a:rPr lang="en-GB" altLang="en-US" sz="2000" dirty="0">
                <a:latin typeface="Calibri" panose="020F0502020204030204" pitchFamily="34" charset="0"/>
                <a:ea typeface="Calibri" panose="020F0502020204030204" pitchFamily="34" charset="0"/>
                <a:cs typeface="Times New Roman" panose="02020603050405020304" pitchFamily="18" charset="0"/>
              </a:rPr>
              <a:t> verbs you take the </a:t>
            </a:r>
            <a:r>
              <a:rPr lang="en-GB" altLang="en-US" sz="2000" b="1" dirty="0">
                <a:latin typeface="Calibri" panose="020F0502020204030204" pitchFamily="34" charset="0"/>
                <a:ea typeface="Calibri" panose="020F0502020204030204" pitchFamily="34" charset="0"/>
                <a:cs typeface="Times New Roman" panose="02020603050405020304" pitchFamily="18" charset="0"/>
              </a:rPr>
              <a:t>infinitive </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en-GB"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e.g.</a:t>
            </a:r>
            <a:r>
              <a:rPr lang="en-GB" altLang="en-US" sz="2000" dirty="0">
                <a:latin typeface="Calibri" panose="020F0502020204030204" pitchFamily="34" charset="0"/>
                <a:ea typeface="Calibri" panose="020F0502020204030204" pitchFamily="34" charset="0"/>
                <a:cs typeface="Times New Roman" panose="02020603050405020304" pitchFamily="18" charset="0"/>
              </a:rPr>
              <a:t>.</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en-GB" altLang="en-US" sz="200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compr</a:t>
            </a:r>
            <a:r>
              <a:rPr lang="en-GB" altLang="en-US" sz="2000" b="1"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ar</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en-GB" altLang="en-US" sz="200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viv</a:t>
            </a:r>
            <a:r>
              <a:rPr lang="en-GB" altLang="en-US" sz="2000" b="1"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ir</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en-GB"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com</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er</a:t>
            </a:r>
            <a:endParaRPr lang="en-GB" altLang="en-US" sz="1000" dirty="0">
              <a:sym typeface="Wingdings" panose="05000000000000000000" pitchFamily="2" charset="2"/>
            </a:endParaRPr>
          </a:p>
          <a:p>
            <a:pPr>
              <a:defRPr/>
            </a:pP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2. Take off the ending AR/IR/ER </a:t>
            </a:r>
            <a:r>
              <a:rPr lang="en-GB"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so you are left with the</a:t>
            </a: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stem </a:t>
            </a:r>
            <a:r>
              <a:rPr lang="fr-FR" altLang="en-US" sz="2000" b="1" dirty="0">
                <a:latin typeface="Calibri" panose="020F0502020204030204" pitchFamily="34" charset="0"/>
                <a:ea typeface="Calibri" panose="020F0502020204030204" pitchFamily="34" charset="0"/>
                <a:cs typeface="Times New Roman" panose="02020603050405020304" pitchFamily="18" charset="0"/>
              </a:rPr>
              <a:t> </a:t>
            </a:r>
            <a:r>
              <a:rPr lang="fr-FR"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e.g.</a:t>
            </a:r>
            <a:r>
              <a:rPr lang="fr-FR"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altLang="en-US" sz="200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compr</a:t>
            </a:r>
            <a:r>
              <a:rPr lang="fr-FR"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altLang="en-US" sz="200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viv</a:t>
            </a:r>
            <a:r>
              <a:rPr lang="fr-FR" altLang="en-US" sz="2000"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 </a:t>
            </a:r>
            <a:r>
              <a:rPr lang="fr-FR" altLang="en-US" sz="2000" dirty="0" err="1">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com</a:t>
            </a:r>
            <a:endParaRPr lang="en-GB" altLang="en-US" sz="1000" b="1" dirty="0">
              <a:sym typeface="Wingdings" panose="05000000000000000000" pitchFamily="2" charset="2"/>
            </a:endParaRPr>
          </a:p>
          <a:p>
            <a:pPr>
              <a:defRPr/>
            </a:pPr>
            <a:r>
              <a:rPr lang="en-GB" altLang="en-US" sz="20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3. Add the following endings depending on which person is doing the verb</a:t>
            </a:r>
            <a:r>
              <a:rPr lang="en-GB" altLang="en-US" sz="1600" b="1"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p>
        </p:txBody>
      </p:sp>
      <p:sp>
        <p:nvSpPr>
          <p:cNvPr id="6" name="Rectángulo 5">
            <a:extLst>
              <a:ext uri="{FF2B5EF4-FFF2-40B4-BE49-F238E27FC236}">
                <a16:creationId xmlns:a16="http://schemas.microsoft.com/office/drawing/2014/main" id="{AA4A5FE7-3D90-400E-8A00-B9A00E3AB3BF}"/>
              </a:ext>
            </a:extLst>
          </p:cNvPr>
          <p:cNvSpPr/>
          <p:nvPr/>
        </p:nvSpPr>
        <p:spPr>
          <a:xfrm>
            <a:off x="6156176" y="2924944"/>
            <a:ext cx="4572000" cy="2357438"/>
          </a:xfrm>
          <a:prstGeom prst="rect">
            <a:avLst/>
          </a:prstGeom>
        </p:spPr>
        <p:txBody>
          <a:bodyPr>
            <a:spAutoFit/>
          </a:bodyPr>
          <a:lstStyle/>
          <a:p>
            <a:pPr marL="457200">
              <a:lnSpc>
                <a:spcPct val="115000"/>
              </a:lnSpc>
              <a:spcAft>
                <a:spcPts val="0"/>
              </a:spcAft>
              <a:defRPr/>
            </a:pPr>
            <a:r>
              <a:rPr lang="en-GB" sz="2000" b="1" dirty="0">
                <a:latin typeface="Calibri" panose="020F0502020204030204" pitchFamily="34" charset="0"/>
                <a:ea typeface="Calibri" panose="020F0502020204030204" pitchFamily="34" charset="0"/>
                <a:cs typeface="Times New Roman" panose="02020603050405020304" pitchFamily="18" charset="0"/>
              </a:rPr>
              <a:t>For example: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Compr</a:t>
            </a:r>
            <a:r>
              <a:rPr lang="fr-FR" b="1" dirty="0">
                <a:latin typeface="Calibri" panose="020F0502020204030204" pitchFamily="34" charset="0"/>
                <a:ea typeface="Calibri" panose="020F0502020204030204" pitchFamily="34" charset="0"/>
                <a:cs typeface="Times New Roman" panose="02020603050405020304" pitchFamily="18" charset="0"/>
              </a:rPr>
              <a:t>é</a:t>
            </a:r>
            <a:r>
              <a:rPr lang="fr-FR" dirty="0">
                <a:latin typeface="Calibri" panose="020F0502020204030204" pitchFamily="34" charset="0"/>
                <a:ea typeface="Calibri" panose="020F0502020204030204" pitchFamily="34" charset="0"/>
                <a:cs typeface="Times New Roman" panose="02020603050405020304" pitchFamily="18" charset="0"/>
              </a:rPr>
              <a:t> – </a:t>
            </a:r>
            <a:r>
              <a:rPr lang="fr-FR" i="1" dirty="0">
                <a:latin typeface="Calibri" panose="020F0502020204030204" pitchFamily="34" charset="0"/>
                <a:ea typeface="Calibri" panose="020F0502020204030204" pitchFamily="34" charset="0"/>
                <a:cs typeface="Times New Roman" panose="02020603050405020304" pitchFamily="18" charset="0"/>
              </a:rPr>
              <a:t>I </a:t>
            </a:r>
            <a:r>
              <a:rPr lang="fr-FR" i="1" dirty="0" err="1">
                <a:latin typeface="Calibri" panose="020F0502020204030204" pitchFamily="34" charset="0"/>
                <a:ea typeface="Calibri" panose="020F0502020204030204" pitchFamily="34" charset="0"/>
                <a:cs typeface="Times New Roman" panose="02020603050405020304" pitchFamily="18" charset="0"/>
              </a:rPr>
              <a:t>bought</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Compr</a:t>
            </a:r>
            <a:r>
              <a:rPr lang="en-GB" b="1" dirty="0" err="1">
                <a:latin typeface="Calibri" panose="020F0502020204030204" pitchFamily="34" charset="0"/>
                <a:ea typeface="Calibri" panose="020F0502020204030204" pitchFamily="34" charset="0"/>
                <a:cs typeface="Times New Roman" panose="02020603050405020304" pitchFamily="18" charset="0"/>
              </a:rPr>
              <a:t>amos</a:t>
            </a:r>
            <a:r>
              <a:rPr lang="en-GB" dirty="0">
                <a:latin typeface="Calibri" panose="020F0502020204030204" pitchFamily="34" charset="0"/>
                <a:ea typeface="Calibri" panose="020F0502020204030204" pitchFamily="34" charset="0"/>
                <a:cs typeface="Times New Roman" panose="02020603050405020304" pitchFamily="18" charset="0"/>
              </a:rPr>
              <a:t> – </a:t>
            </a:r>
            <a:r>
              <a:rPr lang="en-GB" i="1" dirty="0">
                <a:latin typeface="Calibri" panose="020F0502020204030204" pitchFamily="34" charset="0"/>
                <a:ea typeface="Calibri" panose="020F0502020204030204" pitchFamily="34" charset="0"/>
                <a:cs typeface="Times New Roman" panose="02020603050405020304" pitchFamily="18" charset="0"/>
              </a:rPr>
              <a:t>We bought</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Com</a:t>
            </a:r>
            <a:r>
              <a:rPr lang="en-GB" b="1" dirty="0" err="1">
                <a:latin typeface="Calibri" panose="020F0502020204030204" pitchFamily="34" charset="0"/>
                <a:ea typeface="Calibri" panose="020F0502020204030204" pitchFamily="34" charset="0"/>
                <a:cs typeface="Times New Roman" panose="02020603050405020304" pitchFamily="18" charset="0"/>
              </a:rPr>
              <a:t>í</a:t>
            </a:r>
            <a:r>
              <a:rPr lang="en-GB" dirty="0">
                <a:latin typeface="Calibri" panose="020F0502020204030204" pitchFamily="34" charset="0"/>
                <a:ea typeface="Calibri" panose="020F0502020204030204" pitchFamily="34" charset="0"/>
                <a:cs typeface="Times New Roman" panose="02020603050405020304" pitchFamily="18" charset="0"/>
              </a:rPr>
              <a:t> – </a:t>
            </a:r>
            <a:r>
              <a:rPr lang="en-GB" i="1" dirty="0">
                <a:latin typeface="Calibri" panose="020F0502020204030204" pitchFamily="34" charset="0"/>
                <a:ea typeface="Calibri" panose="020F0502020204030204" pitchFamily="34" charset="0"/>
                <a:cs typeface="Times New Roman" panose="02020603050405020304" pitchFamily="18" charset="0"/>
              </a:rPr>
              <a:t>I ate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Com</a:t>
            </a:r>
            <a:r>
              <a:rPr lang="en-GB" b="1" dirty="0" err="1">
                <a:latin typeface="Calibri" panose="020F0502020204030204" pitchFamily="34" charset="0"/>
                <a:ea typeface="Calibri" panose="020F0502020204030204" pitchFamily="34" charset="0"/>
                <a:cs typeface="Times New Roman" panose="02020603050405020304" pitchFamily="18" charset="0"/>
              </a:rPr>
              <a:t>iste</a:t>
            </a:r>
            <a:r>
              <a:rPr lang="en-GB" i="1" dirty="0">
                <a:latin typeface="Calibri" panose="020F0502020204030204" pitchFamily="34" charset="0"/>
                <a:ea typeface="Calibri" panose="020F0502020204030204" pitchFamily="34" charset="0"/>
                <a:cs typeface="Times New Roman" panose="02020603050405020304" pitchFamily="18" charset="0"/>
              </a:rPr>
              <a:t> – You ate</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Viv</a:t>
            </a:r>
            <a:r>
              <a:rPr lang="en-GB" b="1" dirty="0" err="1">
                <a:latin typeface="Calibri" panose="020F0502020204030204" pitchFamily="34" charset="0"/>
                <a:ea typeface="Calibri" panose="020F0502020204030204" pitchFamily="34" charset="0"/>
                <a:cs typeface="Times New Roman" panose="02020603050405020304" pitchFamily="18" charset="0"/>
              </a:rPr>
              <a:t>imos</a:t>
            </a:r>
            <a:r>
              <a:rPr lang="en-GB" dirty="0">
                <a:latin typeface="Calibri" panose="020F0502020204030204" pitchFamily="34" charset="0"/>
                <a:ea typeface="Calibri" panose="020F0502020204030204" pitchFamily="34" charset="0"/>
                <a:cs typeface="Times New Roman" panose="02020603050405020304" pitchFamily="18" charset="0"/>
              </a:rPr>
              <a:t> – </a:t>
            </a:r>
            <a:r>
              <a:rPr lang="en-GB" i="1" dirty="0">
                <a:latin typeface="Calibri" panose="020F0502020204030204" pitchFamily="34" charset="0"/>
                <a:ea typeface="Calibri" panose="020F0502020204030204" pitchFamily="34" charset="0"/>
                <a:cs typeface="Times New Roman" panose="02020603050405020304" pitchFamily="18" charset="0"/>
              </a:rPr>
              <a:t>We lived</a:t>
            </a:r>
            <a:endParaRPr lang="en-GB" sz="14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15000"/>
              </a:lnSpc>
              <a:spcAft>
                <a:spcPts val="1000"/>
              </a:spcAft>
              <a:buFont typeface="Symbol" panose="05050102010706020507" pitchFamily="18" charset="2"/>
              <a:buChar char=""/>
              <a:defRPr/>
            </a:pPr>
            <a:r>
              <a:rPr lang="en-GB" dirty="0" err="1">
                <a:latin typeface="Calibri" panose="020F0502020204030204" pitchFamily="34" charset="0"/>
                <a:ea typeface="Calibri" panose="020F0502020204030204" pitchFamily="34" charset="0"/>
                <a:cs typeface="Times New Roman" panose="02020603050405020304" pitchFamily="18" charset="0"/>
              </a:rPr>
              <a:t>Vivieron</a:t>
            </a:r>
            <a:r>
              <a:rPr lang="en-GB" dirty="0">
                <a:latin typeface="Calibri" panose="020F0502020204030204" pitchFamily="34" charset="0"/>
                <a:ea typeface="Calibri" panose="020F0502020204030204" pitchFamily="34" charset="0"/>
                <a:cs typeface="Times New Roman" panose="02020603050405020304" pitchFamily="18" charset="0"/>
              </a:rPr>
              <a:t> – </a:t>
            </a:r>
            <a:r>
              <a:rPr lang="en-GB" i="1" dirty="0">
                <a:latin typeface="Calibri" panose="020F0502020204030204" pitchFamily="34" charset="0"/>
                <a:ea typeface="Calibri" panose="020F0502020204030204" pitchFamily="34" charset="0"/>
                <a:cs typeface="Times New Roman" panose="02020603050405020304" pitchFamily="18" charset="0"/>
              </a:rPr>
              <a:t>They lived</a:t>
            </a:r>
            <a:endParaRPr lang="en-GB" sz="14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a:extLst>
              <a:ext uri="{FF2B5EF4-FFF2-40B4-BE49-F238E27FC236}">
                <a16:creationId xmlns:a16="http://schemas.microsoft.com/office/drawing/2014/main" id="{DB3B3806-516E-4222-93DA-88F53B6F77C0}"/>
              </a:ext>
            </a:extLst>
          </p:cNvPr>
          <p:cNvSpPr/>
          <p:nvPr/>
        </p:nvSpPr>
        <p:spPr>
          <a:xfrm>
            <a:off x="2627784" y="343694"/>
            <a:ext cx="4164013" cy="554038"/>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ctr">
              <a:defRPr/>
            </a:pPr>
            <a:r>
              <a:rPr lang="en-GB" altLang="en-US" sz="3000" dirty="0">
                <a:solidFill>
                  <a:srgbClr val="17365D"/>
                </a:solidFill>
                <a:latin typeface="Calibri" panose="020F0502020204030204" pitchFamily="34" charset="0"/>
                <a:ea typeface="Times New Roman" panose="02020603050405020304" pitchFamily="18" charset="0"/>
                <a:cs typeface="Calibri" panose="020F0502020204030204" pitchFamily="34" charset="0"/>
              </a:rPr>
              <a:t>The </a:t>
            </a:r>
            <a:r>
              <a:rPr lang="en-GB" altLang="en-US" sz="3000" dirty="0" err="1">
                <a:solidFill>
                  <a:srgbClr val="17365D"/>
                </a:solidFill>
                <a:latin typeface="Calibri" panose="020F0502020204030204" pitchFamily="34" charset="0"/>
                <a:ea typeface="Times New Roman" panose="02020603050405020304" pitchFamily="18" charset="0"/>
                <a:cs typeface="Calibri" panose="020F0502020204030204" pitchFamily="34" charset="0"/>
              </a:rPr>
              <a:t>Preterite</a:t>
            </a:r>
            <a:r>
              <a:rPr lang="en-GB" altLang="en-US" sz="3000" dirty="0">
                <a:solidFill>
                  <a:srgbClr val="17365D"/>
                </a:solidFill>
                <a:latin typeface="Calibri" panose="020F0502020204030204" pitchFamily="34" charset="0"/>
                <a:ea typeface="Times New Roman" panose="02020603050405020304" pitchFamily="18" charset="0"/>
                <a:cs typeface="Calibri" panose="020F0502020204030204" pitchFamily="34" charset="0"/>
              </a:rPr>
              <a:t> (Past) Tense</a:t>
            </a:r>
            <a:endParaRPr lang="en-GB" altLang="en-US" sz="3000" dirty="0">
              <a:solidFill>
                <a:srgbClr val="17365D"/>
              </a:solidFill>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16" name="Recorded Sound">
            <a:hlinkClick r:id="" action="ppaction://media"/>
            <a:extLst>
              <a:ext uri="{FF2B5EF4-FFF2-40B4-BE49-F238E27FC236}">
                <a16:creationId xmlns:a16="http://schemas.microsoft.com/office/drawing/2014/main" id="{07AD10B7-2AF9-4E9B-9518-71F71ACAF12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80312" y="254677"/>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 presetClass="mediacall" presetSubtype="0" fill="hold" nodeType="clickEffect">
                                  <p:stCondLst>
                                    <p:cond delay="0"/>
                                  </p:stCondLst>
                                  <p:childTnLst>
                                    <p:cmd type="call" cmd="playFrom(0.0)">
                                      <p:cBhvr>
                                        <p:cTn id="31" dur="151892"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32" fill="hold" display="0">
                  <p:stCondLst>
                    <p:cond delay="indefinite"/>
                  </p:stCondLst>
                  <p:endCondLst>
                    <p:cond evt="onStopAudio" delay="0">
                      <p:tgtEl>
                        <p:sldTgt/>
                      </p:tgtEl>
                    </p:cond>
                  </p:endCondLst>
                </p:cTn>
                <p:tgtEl>
                  <p:spTgt spid="16"/>
                </p:tgtEl>
              </p:cMediaNode>
            </p:audio>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Box 4"/>
          <p:cNvSpPr txBox="1">
            <a:spLocks noChangeArrowheads="1"/>
          </p:cNvSpPr>
          <p:nvPr/>
        </p:nvSpPr>
        <p:spPr bwMode="auto">
          <a:xfrm>
            <a:off x="286890" y="532322"/>
            <a:ext cx="8352731" cy="707886"/>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en-GB" altLang="en-US" sz="2000" b="1" dirty="0">
                <a:solidFill>
                  <a:schemeClr val="accent6">
                    <a:lumMod val="50000"/>
                  </a:schemeClr>
                </a:solidFill>
                <a:latin typeface="Comic Sans MS" pitchFamily="66" charset="0"/>
              </a:rPr>
              <a:t>Write the Past Tense (el </a:t>
            </a:r>
            <a:r>
              <a:rPr lang="en-GB" altLang="en-US" sz="2000" b="1" dirty="0" err="1">
                <a:solidFill>
                  <a:schemeClr val="accent6">
                    <a:lumMod val="50000"/>
                  </a:schemeClr>
                </a:solidFill>
                <a:latin typeface="Comic Sans MS" pitchFamily="66" charset="0"/>
              </a:rPr>
              <a:t>Pretérito</a:t>
            </a:r>
            <a:r>
              <a:rPr lang="en-GB" altLang="en-US" sz="2000" b="1" dirty="0">
                <a:solidFill>
                  <a:schemeClr val="accent6">
                    <a:lumMod val="50000"/>
                  </a:schemeClr>
                </a:solidFill>
                <a:latin typeface="Comic Sans MS" pitchFamily="66" charset="0"/>
              </a:rPr>
              <a:t>) conjugations of these 3 regular verbs : -</a:t>
            </a:r>
            <a:r>
              <a:rPr lang="en-GB" altLang="en-US" sz="2000" b="1" dirty="0" err="1">
                <a:solidFill>
                  <a:schemeClr val="accent6">
                    <a:lumMod val="50000"/>
                  </a:schemeClr>
                </a:solidFill>
                <a:latin typeface="Comic Sans MS" pitchFamily="66" charset="0"/>
              </a:rPr>
              <a:t>ar</a:t>
            </a:r>
            <a:r>
              <a:rPr lang="en-GB" altLang="en-US" sz="2000" b="1" dirty="0">
                <a:solidFill>
                  <a:schemeClr val="accent6">
                    <a:lumMod val="50000"/>
                  </a:schemeClr>
                </a:solidFill>
                <a:latin typeface="Comic Sans MS" pitchFamily="66" charset="0"/>
              </a:rPr>
              <a:t>/ -er/ -</a:t>
            </a:r>
            <a:r>
              <a:rPr lang="en-GB" altLang="en-US" sz="2000" b="1" dirty="0" err="1">
                <a:solidFill>
                  <a:schemeClr val="accent6">
                    <a:lumMod val="50000"/>
                  </a:schemeClr>
                </a:solidFill>
                <a:latin typeface="Comic Sans MS" pitchFamily="66" charset="0"/>
              </a:rPr>
              <a:t>ir</a:t>
            </a:r>
            <a:endParaRPr lang="es-ES_tradnl" altLang="en-US" sz="2000" b="1" dirty="0">
              <a:solidFill>
                <a:schemeClr val="accent6">
                  <a:lumMod val="50000"/>
                </a:schemeClr>
              </a:solidFill>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3423663224"/>
              </p:ext>
            </p:extLst>
          </p:nvPr>
        </p:nvGraphicFramePr>
        <p:xfrm>
          <a:off x="286890" y="1591366"/>
          <a:ext cx="8371204" cy="3522666"/>
        </p:xfrm>
        <a:graphic>
          <a:graphicData uri="http://schemas.openxmlformats.org/drawingml/2006/table">
            <a:tbl>
              <a:tblPr/>
              <a:tblGrid>
                <a:gridCol w="2106613">
                  <a:extLst>
                    <a:ext uri="{9D8B030D-6E8A-4147-A177-3AD203B41FA5}">
                      <a16:colId xmlns:a16="http://schemas.microsoft.com/office/drawing/2014/main" val="20000"/>
                    </a:ext>
                  </a:extLst>
                </a:gridCol>
                <a:gridCol w="2052953">
                  <a:extLst>
                    <a:ext uri="{9D8B030D-6E8A-4147-A177-3AD203B41FA5}">
                      <a16:colId xmlns:a16="http://schemas.microsoft.com/office/drawing/2014/main" val="20001"/>
                    </a:ext>
                  </a:extLst>
                </a:gridCol>
                <a:gridCol w="2105025">
                  <a:extLst>
                    <a:ext uri="{9D8B030D-6E8A-4147-A177-3AD203B41FA5}">
                      <a16:colId xmlns:a16="http://schemas.microsoft.com/office/drawing/2014/main" val="20002"/>
                    </a:ext>
                  </a:extLst>
                </a:gridCol>
                <a:gridCol w="2106613">
                  <a:extLst>
                    <a:ext uri="{9D8B030D-6E8A-4147-A177-3AD203B41FA5}">
                      <a16:colId xmlns:a16="http://schemas.microsoft.com/office/drawing/2014/main" val="20003"/>
                    </a:ext>
                  </a:extLst>
                </a:gridCol>
              </a:tblGrid>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endParaRPr kumimoji="0" lang="es-ES_tradnl" sz="1800" b="1" i="0" u="none" strike="noStrike" cap="none" normalizeH="0" baseline="0">
                        <a:ln>
                          <a:noFill/>
                        </a:ln>
                        <a:solidFill>
                          <a:schemeClr val="tx1"/>
                        </a:solidFill>
                        <a:effectLst/>
                        <a:latin typeface="Comic Sans MS" pitchFamily="66" charset="0"/>
                      </a:endParaRPr>
                    </a:p>
                  </a:txBody>
                  <a:tcPr marL="91439" marR="91439" marT="45728" marB="45728"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ar</a:t>
                      </a:r>
                      <a:r>
                        <a:rPr kumimoji="0" lang="es-ES_tradnl" sz="1800" b="0" i="0" u="none" strike="noStrike" cap="none" normalizeH="0" baseline="0">
                          <a:ln>
                            <a:noFill/>
                          </a:ln>
                          <a:solidFill>
                            <a:schemeClr val="tx1"/>
                          </a:solidFill>
                          <a:effectLst/>
                          <a:latin typeface="Comic Sans MS" pitchFamily="66" charset="0"/>
                        </a:rPr>
                        <a:t> (to dance)</a:t>
                      </a:r>
                      <a:endParaRPr kumimoji="0" lang="es-ES_tradnl" sz="1800" b="1"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er</a:t>
                      </a:r>
                      <a:r>
                        <a:rPr kumimoji="0" lang="es-ES_tradnl" sz="1800" b="0" i="0" u="none" strike="noStrike" cap="none" normalizeH="0" baseline="0">
                          <a:ln>
                            <a:noFill/>
                          </a:ln>
                          <a:solidFill>
                            <a:schemeClr val="tx1"/>
                          </a:solidFill>
                          <a:effectLst/>
                          <a:latin typeface="Comic Sans MS" pitchFamily="66" charset="0"/>
                        </a:rPr>
                        <a:t> (to drink)</a:t>
                      </a:r>
                      <a:endParaRPr kumimoji="0" lang="es-ES_tradnl" sz="1800" b="1"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1" i="0" u="none" strike="noStrike" cap="none" normalizeH="0" baseline="0" dirty="0">
                          <a:ln>
                            <a:noFill/>
                          </a:ln>
                          <a:solidFill>
                            <a:schemeClr val="tx1"/>
                          </a:solidFill>
                          <a:effectLst/>
                          <a:latin typeface="Comic Sans MS" pitchFamily="66" charset="0"/>
                        </a:rPr>
                        <a:t>viv</a:t>
                      </a:r>
                      <a:r>
                        <a:rPr kumimoji="0" lang="es-ES_tradnl" sz="1800" b="1" i="0" u="none" strike="noStrike" cap="none" normalizeH="0" baseline="0" dirty="0">
                          <a:ln>
                            <a:noFill/>
                          </a:ln>
                          <a:solidFill>
                            <a:srgbClr val="FF0000"/>
                          </a:solidFill>
                          <a:effectLst/>
                          <a:latin typeface="Comic Sans MS" pitchFamily="66" charset="0"/>
                        </a:rPr>
                        <a:t>ir</a:t>
                      </a:r>
                      <a:r>
                        <a:rPr kumimoji="0" lang="es-ES_tradnl" sz="1800" b="0" i="0" u="none" strike="noStrike" cap="none" normalizeH="0" baseline="0" dirty="0">
                          <a:ln>
                            <a:noFill/>
                          </a:ln>
                          <a:solidFill>
                            <a:schemeClr val="tx1"/>
                          </a:solidFill>
                          <a:effectLst/>
                          <a:latin typeface="Comic Sans MS" pitchFamily="66" charset="0"/>
                        </a:rPr>
                        <a:t> (</a:t>
                      </a:r>
                      <a:r>
                        <a:rPr kumimoji="0" lang="es-ES_tradnl" sz="1800" b="0" i="0" u="none" strike="noStrike" cap="none" normalizeH="0" baseline="0" dirty="0" err="1">
                          <a:ln>
                            <a:noFill/>
                          </a:ln>
                          <a:solidFill>
                            <a:schemeClr val="tx1"/>
                          </a:solidFill>
                          <a:effectLst/>
                          <a:latin typeface="Comic Sans MS" pitchFamily="66" charset="0"/>
                        </a:rPr>
                        <a:t>to</a:t>
                      </a:r>
                      <a:r>
                        <a:rPr kumimoji="0" lang="es-ES_tradnl" sz="1800" b="0" i="0" u="none" strike="noStrike" cap="none" normalizeH="0" baseline="0" dirty="0">
                          <a:ln>
                            <a:noFill/>
                          </a:ln>
                          <a:solidFill>
                            <a:schemeClr val="tx1"/>
                          </a:solidFill>
                          <a:effectLst/>
                          <a:latin typeface="Comic Sans MS" pitchFamily="66" charset="0"/>
                        </a:rPr>
                        <a:t> </a:t>
                      </a:r>
                      <a:r>
                        <a:rPr kumimoji="0" lang="es-ES_tradnl" sz="1800" b="0" i="0" u="none" strike="noStrike" cap="none" normalizeH="0" baseline="0" dirty="0" err="1">
                          <a:ln>
                            <a:noFill/>
                          </a:ln>
                          <a:solidFill>
                            <a:schemeClr val="tx1"/>
                          </a:solidFill>
                          <a:effectLst/>
                          <a:latin typeface="Comic Sans MS" pitchFamily="66" charset="0"/>
                        </a:rPr>
                        <a:t>live</a:t>
                      </a:r>
                      <a:r>
                        <a:rPr kumimoji="0" lang="es-ES_tradnl" sz="1800" b="0" i="0" u="none" strike="noStrike" cap="none" normalizeH="0" baseline="0" dirty="0">
                          <a:ln>
                            <a:noFill/>
                          </a:ln>
                          <a:solidFill>
                            <a:schemeClr val="tx1"/>
                          </a:solidFill>
                          <a:effectLst/>
                          <a:latin typeface="Comic Sans MS" pitchFamily="66" charset="0"/>
                        </a:rPr>
                        <a:t>)</a:t>
                      </a:r>
                      <a:endParaRPr kumimoji="0" lang="es-ES_tradnl" sz="1800" b="1" i="0" u="none" strike="noStrike" cap="none" normalizeH="0" baseline="0" dirty="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Yo (I)</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é</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í</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viv</a:t>
                      </a:r>
                      <a:r>
                        <a:rPr kumimoji="0" lang="es-ES_tradnl" sz="1800" b="1" i="0" u="none" strike="noStrike" cap="none" normalizeH="0" baseline="0">
                          <a:ln>
                            <a:noFill/>
                          </a:ln>
                          <a:solidFill>
                            <a:srgbClr val="FF0000"/>
                          </a:solidFill>
                          <a:effectLst/>
                          <a:latin typeface="Comic Sans MS" pitchFamily="66" charset="0"/>
                        </a:rPr>
                        <a:t>í</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Tú (You)</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aste</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iste</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viv</a:t>
                      </a:r>
                      <a:r>
                        <a:rPr kumimoji="0" lang="es-ES_tradnl" sz="1800" b="1" i="0" u="none" strike="noStrike" cap="none" normalizeH="0" baseline="0">
                          <a:ln>
                            <a:noFill/>
                          </a:ln>
                          <a:solidFill>
                            <a:srgbClr val="FF0000"/>
                          </a:solidFill>
                          <a:effectLst/>
                          <a:latin typeface="Comic Sans MS" pitchFamily="66" charset="0"/>
                        </a:rPr>
                        <a:t>iste</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Él/Ella (He/</a:t>
                      </a:r>
                      <a:r>
                        <a:rPr kumimoji="0" lang="es-ES_tradnl" sz="1800" b="0" i="0" u="none" strike="noStrike" cap="none" normalizeH="0" baseline="0" dirty="0" err="1">
                          <a:ln>
                            <a:noFill/>
                          </a:ln>
                          <a:solidFill>
                            <a:schemeClr val="tx1"/>
                          </a:solidFill>
                          <a:effectLst/>
                          <a:latin typeface="Comic Sans MS" pitchFamily="66" charset="0"/>
                        </a:rPr>
                        <a:t>She</a:t>
                      </a:r>
                      <a:r>
                        <a:rPr kumimoji="0" lang="es-ES_tradnl" sz="1800" b="0" i="0" u="none" strike="noStrike" cap="none" normalizeH="0" baseline="0" dirty="0">
                          <a:ln>
                            <a:noFill/>
                          </a:ln>
                          <a:solidFill>
                            <a:schemeClr val="tx1"/>
                          </a:solidFill>
                          <a:effectLst/>
                          <a:latin typeface="Comic Sans MS" pitchFamily="66" charset="0"/>
                        </a:rPr>
                        <a:t>)</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ó</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ió</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viv</a:t>
                      </a:r>
                      <a:r>
                        <a:rPr kumimoji="0" lang="es-ES_tradnl" sz="1800" b="1" i="0" u="none" strike="noStrike" cap="none" normalizeH="0" baseline="0">
                          <a:ln>
                            <a:noFill/>
                          </a:ln>
                          <a:solidFill>
                            <a:srgbClr val="FF0000"/>
                          </a:solidFill>
                          <a:effectLst/>
                          <a:latin typeface="Comic Sans MS" pitchFamily="66" charset="0"/>
                        </a:rPr>
                        <a:t>ió</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Nosotros (We)</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amos</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imos</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viv</a:t>
                      </a:r>
                      <a:r>
                        <a:rPr kumimoji="0" lang="es-ES_tradnl" sz="1800" b="1" i="0" u="none" strike="noStrike" cap="none" normalizeH="0" baseline="0">
                          <a:ln>
                            <a:noFill/>
                          </a:ln>
                          <a:solidFill>
                            <a:srgbClr val="FF0000"/>
                          </a:solidFill>
                          <a:effectLst/>
                          <a:latin typeface="Comic Sans MS" pitchFamily="66" charset="0"/>
                        </a:rPr>
                        <a:t>imos</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Vosotros (You pl.)</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asteis</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isteis</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viv</a:t>
                      </a:r>
                      <a:r>
                        <a:rPr kumimoji="0" lang="es-ES_tradnl" sz="1800" b="1" i="0" u="none" strike="noStrike" cap="none" normalizeH="0" baseline="0">
                          <a:ln>
                            <a:noFill/>
                          </a:ln>
                          <a:solidFill>
                            <a:srgbClr val="FF0000"/>
                          </a:solidFill>
                          <a:effectLst/>
                          <a:latin typeface="Comic Sans MS" pitchFamily="66" charset="0"/>
                        </a:rPr>
                        <a:t>isteis</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503238">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Ellos/Ellas (They)</a:t>
                      </a: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bail</a:t>
                      </a:r>
                      <a:r>
                        <a:rPr kumimoji="0" lang="es-ES_tradnl" sz="1800" b="1" i="0" u="none" strike="noStrike" cap="none" normalizeH="0" baseline="0">
                          <a:ln>
                            <a:noFill/>
                          </a:ln>
                          <a:solidFill>
                            <a:srgbClr val="FF0000"/>
                          </a:solidFill>
                          <a:effectLst/>
                          <a:latin typeface="Comic Sans MS" pitchFamily="66" charset="0"/>
                        </a:rPr>
                        <a:t>aron</a:t>
                      </a:r>
                      <a:endParaRPr kumimoji="0" lang="es-ES_tradnl" sz="1800" b="0" i="0" u="none" strike="noStrike" cap="none" normalizeH="0" baseline="0">
                        <a:ln>
                          <a:noFill/>
                        </a:ln>
                        <a:solidFill>
                          <a:srgbClr val="FF0000"/>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762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beb</a:t>
                      </a:r>
                      <a:r>
                        <a:rPr kumimoji="0" lang="es-ES_tradnl" sz="1800" b="1" i="0" u="none" strike="noStrike" cap="none" normalizeH="0" baseline="0">
                          <a:ln>
                            <a:noFill/>
                          </a:ln>
                          <a:solidFill>
                            <a:srgbClr val="FF0000"/>
                          </a:solidFill>
                          <a:effectLst/>
                          <a:latin typeface="Comic Sans MS" pitchFamily="66" charset="0"/>
                        </a:rPr>
                        <a:t>ieron</a:t>
                      </a:r>
                      <a:endParaRPr kumimoji="0" lang="es-ES_tradnl" sz="1800" b="0" i="0" u="none" strike="noStrike" cap="none" normalizeH="0" baseline="0">
                        <a:ln>
                          <a:noFill/>
                        </a:ln>
                        <a:solidFill>
                          <a:schemeClr val="tx1"/>
                        </a:solidFill>
                        <a:effectLst/>
                        <a:latin typeface="Comic Sans MS" pitchFamily="66" charset="0"/>
                      </a:endParaRPr>
                    </a:p>
                  </a:txBody>
                  <a:tcPr marL="91439" marR="91439" marT="45728" marB="45728" horzOverflow="overflow">
                    <a:lnL w="762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viv</a:t>
                      </a:r>
                      <a:r>
                        <a:rPr kumimoji="0" lang="es-ES_tradnl" sz="1800" b="1" i="0" u="none" strike="noStrike" cap="none" normalizeH="0" baseline="0" dirty="0">
                          <a:ln>
                            <a:noFill/>
                          </a:ln>
                          <a:solidFill>
                            <a:srgbClr val="FF0000"/>
                          </a:solidFill>
                          <a:effectLst/>
                          <a:latin typeface="Comic Sans MS" pitchFamily="66" charset="0"/>
                        </a:rPr>
                        <a:t>ieron</a:t>
                      </a:r>
                      <a:endParaRPr kumimoji="0" lang="es-ES_tradnl" sz="1800" b="0" i="0" u="none" strike="noStrike" cap="none" normalizeH="0" baseline="0" dirty="0">
                        <a:ln>
                          <a:noFill/>
                        </a:ln>
                        <a:solidFill>
                          <a:schemeClr val="tx1"/>
                        </a:solidFill>
                        <a:effectLst/>
                        <a:latin typeface="Comic Sans MS" pitchFamily="66" charset="0"/>
                      </a:endParaRPr>
                    </a:p>
                  </a:txBody>
                  <a:tcPr marL="91439" marR="91439" marT="45728" marB="4572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9" name="Rectangle 8"/>
          <p:cNvSpPr/>
          <p:nvPr/>
        </p:nvSpPr>
        <p:spPr>
          <a:xfrm>
            <a:off x="2413000" y="2254250"/>
            <a:ext cx="1871663"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0" name="Rectangle 9"/>
          <p:cNvSpPr/>
          <p:nvPr/>
        </p:nvSpPr>
        <p:spPr>
          <a:xfrm>
            <a:off x="2484438" y="2781300"/>
            <a:ext cx="1871662" cy="2873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1" name="Rectangle 10"/>
          <p:cNvSpPr/>
          <p:nvPr/>
        </p:nvSpPr>
        <p:spPr>
          <a:xfrm>
            <a:off x="2484438" y="3213100"/>
            <a:ext cx="1871662" cy="2873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2" name="Rectangle 11"/>
          <p:cNvSpPr/>
          <p:nvPr/>
        </p:nvSpPr>
        <p:spPr>
          <a:xfrm>
            <a:off x="2484438" y="3716338"/>
            <a:ext cx="1871662"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3" name="Rectangle 12"/>
          <p:cNvSpPr/>
          <p:nvPr/>
        </p:nvSpPr>
        <p:spPr>
          <a:xfrm>
            <a:off x="2482850" y="4211958"/>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4" name="Rectangle 13"/>
          <p:cNvSpPr/>
          <p:nvPr/>
        </p:nvSpPr>
        <p:spPr>
          <a:xfrm>
            <a:off x="2482850" y="4797425"/>
            <a:ext cx="1873250" cy="2873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5" name="Rectangle 14"/>
          <p:cNvSpPr/>
          <p:nvPr/>
        </p:nvSpPr>
        <p:spPr>
          <a:xfrm>
            <a:off x="4643438" y="2276475"/>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6" name="Rectangle 15"/>
          <p:cNvSpPr/>
          <p:nvPr/>
        </p:nvSpPr>
        <p:spPr>
          <a:xfrm>
            <a:off x="4572000" y="2779713"/>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7" name="Rectangle 16"/>
          <p:cNvSpPr/>
          <p:nvPr/>
        </p:nvSpPr>
        <p:spPr>
          <a:xfrm>
            <a:off x="4643438" y="3230967"/>
            <a:ext cx="1871662"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8" name="Rectangle 17"/>
          <p:cNvSpPr/>
          <p:nvPr/>
        </p:nvSpPr>
        <p:spPr>
          <a:xfrm>
            <a:off x="4587201" y="3694645"/>
            <a:ext cx="1873250" cy="2873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19" name="Rectangle 18"/>
          <p:cNvSpPr/>
          <p:nvPr/>
        </p:nvSpPr>
        <p:spPr>
          <a:xfrm>
            <a:off x="4643438" y="4246034"/>
            <a:ext cx="1871662" cy="28733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0" name="Rectangle 19"/>
          <p:cNvSpPr/>
          <p:nvPr/>
        </p:nvSpPr>
        <p:spPr>
          <a:xfrm>
            <a:off x="4572000" y="4797425"/>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1" name="Rectangle 20"/>
          <p:cNvSpPr/>
          <p:nvPr/>
        </p:nvSpPr>
        <p:spPr>
          <a:xfrm>
            <a:off x="6732588" y="2276475"/>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2" name="Rectangle 21"/>
          <p:cNvSpPr/>
          <p:nvPr/>
        </p:nvSpPr>
        <p:spPr>
          <a:xfrm>
            <a:off x="6732588" y="2781300"/>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3" name="Rectangle 22"/>
          <p:cNvSpPr/>
          <p:nvPr/>
        </p:nvSpPr>
        <p:spPr>
          <a:xfrm>
            <a:off x="6712627" y="3246553"/>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4" name="Rectangle 23"/>
          <p:cNvSpPr/>
          <p:nvPr/>
        </p:nvSpPr>
        <p:spPr>
          <a:xfrm>
            <a:off x="6731000" y="3790950"/>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5" name="Rectangle 24"/>
          <p:cNvSpPr/>
          <p:nvPr/>
        </p:nvSpPr>
        <p:spPr>
          <a:xfrm>
            <a:off x="6659563" y="4295775"/>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6" name="Rectangle 25"/>
          <p:cNvSpPr/>
          <p:nvPr/>
        </p:nvSpPr>
        <p:spPr>
          <a:xfrm>
            <a:off x="6731000" y="4800600"/>
            <a:ext cx="1873250"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pic>
        <p:nvPicPr>
          <p:cNvPr id="3" name="Recorded Sound">
            <a:hlinkClick r:id="" action="ppaction://media"/>
            <a:extLst>
              <a:ext uri="{FF2B5EF4-FFF2-40B4-BE49-F238E27FC236}">
                <a16:creationId xmlns:a16="http://schemas.microsoft.com/office/drawing/2014/main" id="{54867248-112A-44F7-99FA-11D6583FA3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5520752"/>
            <a:ext cx="609600" cy="609600"/>
          </a:xfrm>
          <a:prstGeom prst="rect">
            <a:avLst/>
          </a:prstGeom>
        </p:spPr>
      </p:pic>
    </p:spTree>
    <p:extLst>
      <p:ext uri="{BB962C8B-B14F-4D97-AF65-F5344CB8AC3E}">
        <p14:creationId xmlns:p14="http://schemas.microsoft.com/office/powerpoint/2010/main" val="137788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9" presetClass="exit" presetSubtype="0" fill="hold" grpId="0" nodeType="clickEffect">
                                  <p:stCondLst>
                                    <p:cond delay="0"/>
                                  </p:stCondLst>
                                  <p:childTnLst>
                                    <p:animEffect transition="out" filter="dissolve">
                                      <p:cBhvr>
                                        <p:cTn id="11" dur="500"/>
                                        <p:tgtEl>
                                          <p:spTgt spid="10"/>
                                        </p:tgtEl>
                                      </p:cBhvr>
                                    </p:animEffect>
                                    <p:set>
                                      <p:cBhvr>
                                        <p:cTn id="12" dur="1" fill="hold">
                                          <p:stCondLst>
                                            <p:cond delay="499"/>
                                          </p:stCondLst>
                                        </p:cTn>
                                        <p:tgtEl>
                                          <p:spTgt spid="1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9" presetClass="exit" presetSubtype="0" fill="hold" grpId="0" nodeType="clickEffect">
                                  <p:stCondLst>
                                    <p:cond delay="0"/>
                                  </p:stCondLst>
                                  <p:childTnLst>
                                    <p:animEffect transition="out" filter="dissolve">
                                      <p:cBhvr>
                                        <p:cTn id="16" dur="500"/>
                                        <p:tgtEl>
                                          <p:spTgt spid="11"/>
                                        </p:tgtEl>
                                      </p:cBhvr>
                                    </p:animEffect>
                                    <p:set>
                                      <p:cBhvr>
                                        <p:cTn id="17" dur="1" fill="hold">
                                          <p:stCondLst>
                                            <p:cond delay="499"/>
                                          </p:stCondLst>
                                        </p:cTn>
                                        <p:tgtEl>
                                          <p:spTgt spid="1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9" presetClass="exit" presetSubtype="0" fill="hold" grpId="0" nodeType="clickEffect">
                                  <p:stCondLst>
                                    <p:cond delay="0"/>
                                  </p:stCondLst>
                                  <p:childTnLst>
                                    <p:animEffect transition="out" filter="dissolve">
                                      <p:cBhvr>
                                        <p:cTn id="21" dur="500"/>
                                        <p:tgtEl>
                                          <p:spTgt spid="12"/>
                                        </p:tgtEl>
                                      </p:cBhvr>
                                    </p:animEffect>
                                    <p:set>
                                      <p:cBhvr>
                                        <p:cTn id="22" dur="1" fill="hold">
                                          <p:stCondLst>
                                            <p:cond delay="499"/>
                                          </p:stCondLst>
                                        </p:cTn>
                                        <p:tgtEl>
                                          <p:spTgt spid="1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9" presetClass="exit" presetSubtype="0" fill="hold" grpId="0" nodeType="clickEffect">
                                  <p:stCondLst>
                                    <p:cond delay="0"/>
                                  </p:stCondLst>
                                  <p:childTnLst>
                                    <p:animEffect transition="out" filter="dissolve">
                                      <p:cBhvr>
                                        <p:cTn id="26" dur="500"/>
                                        <p:tgtEl>
                                          <p:spTgt spid="13"/>
                                        </p:tgtEl>
                                      </p:cBhvr>
                                    </p:animEffect>
                                    <p:set>
                                      <p:cBhvr>
                                        <p:cTn id="27" dur="1" fill="hold">
                                          <p:stCondLst>
                                            <p:cond delay="499"/>
                                          </p:stCondLst>
                                        </p:cTn>
                                        <p:tgtEl>
                                          <p:spTgt spid="13"/>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9" presetClass="exit" presetSubtype="0" fill="hold" grpId="0" nodeType="clickEffect">
                                  <p:stCondLst>
                                    <p:cond delay="0"/>
                                  </p:stCondLst>
                                  <p:childTnLst>
                                    <p:animEffect transition="out" filter="dissolve">
                                      <p:cBhvr>
                                        <p:cTn id="31" dur="500"/>
                                        <p:tgtEl>
                                          <p:spTgt spid="14"/>
                                        </p:tgtEl>
                                      </p:cBhvr>
                                    </p:animEffect>
                                    <p:set>
                                      <p:cBhvr>
                                        <p:cTn id="32" dur="1" fill="hold">
                                          <p:stCondLst>
                                            <p:cond delay="499"/>
                                          </p:stCondLst>
                                        </p:cTn>
                                        <p:tgtEl>
                                          <p:spTgt spid="1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9" presetClass="exit" presetSubtype="0" fill="hold" grpId="0" nodeType="clickEffect">
                                  <p:stCondLst>
                                    <p:cond delay="0"/>
                                  </p:stCondLst>
                                  <p:childTnLst>
                                    <p:animEffect transition="out" filter="dissolve">
                                      <p:cBhvr>
                                        <p:cTn id="36" dur="500"/>
                                        <p:tgtEl>
                                          <p:spTgt spid="15"/>
                                        </p:tgtEl>
                                      </p:cBhvr>
                                    </p:animEffect>
                                    <p:set>
                                      <p:cBhvr>
                                        <p:cTn id="37" dur="1" fill="hold">
                                          <p:stCondLst>
                                            <p:cond delay="499"/>
                                          </p:stCondLst>
                                        </p:cTn>
                                        <p:tgtEl>
                                          <p:spTgt spid="1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xit" presetSubtype="0" fill="hold" grpId="0" nodeType="clickEffect">
                                  <p:stCondLst>
                                    <p:cond delay="0"/>
                                  </p:stCondLst>
                                  <p:childTnLst>
                                    <p:animEffect transition="out" filter="dissolve">
                                      <p:cBhvr>
                                        <p:cTn id="41" dur="500"/>
                                        <p:tgtEl>
                                          <p:spTgt spid="16"/>
                                        </p:tgtEl>
                                      </p:cBhvr>
                                    </p:animEffect>
                                    <p:set>
                                      <p:cBhvr>
                                        <p:cTn id="42" dur="1" fill="hold">
                                          <p:stCondLst>
                                            <p:cond delay="499"/>
                                          </p:stCondLst>
                                        </p:cTn>
                                        <p:tgtEl>
                                          <p:spTgt spid="16"/>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xit" presetSubtype="0" fill="hold" grpId="0" nodeType="clickEffect">
                                  <p:stCondLst>
                                    <p:cond delay="0"/>
                                  </p:stCondLst>
                                  <p:childTnLst>
                                    <p:animEffect transition="out" filter="dissolve">
                                      <p:cBhvr>
                                        <p:cTn id="46" dur="500"/>
                                        <p:tgtEl>
                                          <p:spTgt spid="17"/>
                                        </p:tgtEl>
                                      </p:cBhvr>
                                    </p:animEffect>
                                    <p:set>
                                      <p:cBhvr>
                                        <p:cTn id="47" dur="1" fill="hold">
                                          <p:stCondLst>
                                            <p:cond delay="499"/>
                                          </p:stCondLst>
                                        </p:cTn>
                                        <p:tgtEl>
                                          <p:spTgt spid="17"/>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xit" presetSubtype="0" fill="hold" grpId="0" nodeType="clickEffect">
                                  <p:stCondLst>
                                    <p:cond delay="0"/>
                                  </p:stCondLst>
                                  <p:childTnLst>
                                    <p:animEffect transition="out" filter="dissolve">
                                      <p:cBhvr>
                                        <p:cTn id="51" dur="500"/>
                                        <p:tgtEl>
                                          <p:spTgt spid="18"/>
                                        </p:tgtEl>
                                      </p:cBhvr>
                                    </p:animEffect>
                                    <p:set>
                                      <p:cBhvr>
                                        <p:cTn id="52" dur="1" fill="hold">
                                          <p:stCondLst>
                                            <p:cond delay="499"/>
                                          </p:stCondLst>
                                        </p:cTn>
                                        <p:tgtEl>
                                          <p:spTgt spid="18"/>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xit" presetSubtype="0" fill="hold" grpId="0" nodeType="clickEffect">
                                  <p:stCondLst>
                                    <p:cond delay="0"/>
                                  </p:stCondLst>
                                  <p:childTnLst>
                                    <p:animEffect transition="out" filter="dissolve">
                                      <p:cBhvr>
                                        <p:cTn id="56" dur="500"/>
                                        <p:tgtEl>
                                          <p:spTgt spid="19"/>
                                        </p:tgtEl>
                                      </p:cBhvr>
                                    </p:animEffect>
                                    <p:set>
                                      <p:cBhvr>
                                        <p:cTn id="57" dur="1" fill="hold">
                                          <p:stCondLst>
                                            <p:cond delay="499"/>
                                          </p:stCondLst>
                                        </p:cTn>
                                        <p:tgtEl>
                                          <p:spTgt spid="19"/>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xit" presetSubtype="0" fill="hold" grpId="0" nodeType="clickEffect">
                                  <p:stCondLst>
                                    <p:cond delay="0"/>
                                  </p:stCondLst>
                                  <p:childTnLst>
                                    <p:animEffect transition="out" filter="dissolve">
                                      <p:cBhvr>
                                        <p:cTn id="61" dur="500"/>
                                        <p:tgtEl>
                                          <p:spTgt spid="20"/>
                                        </p:tgtEl>
                                      </p:cBhvr>
                                    </p:animEffect>
                                    <p:set>
                                      <p:cBhvr>
                                        <p:cTn id="62" dur="1" fill="hold">
                                          <p:stCondLst>
                                            <p:cond delay="499"/>
                                          </p:stCondLst>
                                        </p:cTn>
                                        <p:tgtEl>
                                          <p:spTgt spid="20"/>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xit" presetSubtype="0" fill="hold" grpId="0" nodeType="clickEffect">
                                  <p:stCondLst>
                                    <p:cond delay="0"/>
                                  </p:stCondLst>
                                  <p:childTnLst>
                                    <p:animEffect transition="out" filter="dissolve">
                                      <p:cBhvr>
                                        <p:cTn id="66" dur="500"/>
                                        <p:tgtEl>
                                          <p:spTgt spid="21"/>
                                        </p:tgtEl>
                                      </p:cBhvr>
                                    </p:animEffect>
                                    <p:set>
                                      <p:cBhvr>
                                        <p:cTn id="67" dur="1" fill="hold">
                                          <p:stCondLst>
                                            <p:cond delay="499"/>
                                          </p:stCondLst>
                                        </p:cTn>
                                        <p:tgtEl>
                                          <p:spTgt spid="21"/>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xit" presetSubtype="0" fill="hold" grpId="0" nodeType="clickEffect">
                                  <p:stCondLst>
                                    <p:cond delay="0"/>
                                  </p:stCondLst>
                                  <p:childTnLst>
                                    <p:animEffect transition="out" filter="dissolve">
                                      <p:cBhvr>
                                        <p:cTn id="71" dur="500"/>
                                        <p:tgtEl>
                                          <p:spTgt spid="22"/>
                                        </p:tgtEl>
                                      </p:cBhvr>
                                    </p:animEffect>
                                    <p:set>
                                      <p:cBhvr>
                                        <p:cTn id="72" dur="1" fill="hold">
                                          <p:stCondLst>
                                            <p:cond delay="499"/>
                                          </p:stCondLst>
                                        </p:cTn>
                                        <p:tgtEl>
                                          <p:spTgt spid="22"/>
                                        </p:tgtEl>
                                        <p:attrNameLst>
                                          <p:attrName>style.visibility</p:attrName>
                                        </p:attrNameLst>
                                      </p:cBhvr>
                                      <p:to>
                                        <p:strVal val="hidden"/>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xit" presetSubtype="0" fill="hold" grpId="0" nodeType="clickEffect">
                                  <p:stCondLst>
                                    <p:cond delay="0"/>
                                  </p:stCondLst>
                                  <p:childTnLst>
                                    <p:animEffect transition="out" filter="dissolve">
                                      <p:cBhvr>
                                        <p:cTn id="76" dur="500"/>
                                        <p:tgtEl>
                                          <p:spTgt spid="23"/>
                                        </p:tgtEl>
                                      </p:cBhvr>
                                    </p:animEffect>
                                    <p:set>
                                      <p:cBhvr>
                                        <p:cTn id="77" dur="1" fill="hold">
                                          <p:stCondLst>
                                            <p:cond delay="499"/>
                                          </p:stCondLst>
                                        </p:cTn>
                                        <p:tgtEl>
                                          <p:spTgt spid="23"/>
                                        </p:tgtEl>
                                        <p:attrNameLst>
                                          <p:attrName>style.visibility</p:attrName>
                                        </p:attrNameLst>
                                      </p:cBhvr>
                                      <p:to>
                                        <p:strVal val="hidden"/>
                                      </p:to>
                                    </p:se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xit" presetSubtype="0" fill="hold" grpId="0" nodeType="clickEffect">
                                  <p:stCondLst>
                                    <p:cond delay="0"/>
                                  </p:stCondLst>
                                  <p:childTnLst>
                                    <p:animEffect transition="out" filter="dissolve">
                                      <p:cBhvr>
                                        <p:cTn id="81" dur="500"/>
                                        <p:tgtEl>
                                          <p:spTgt spid="24"/>
                                        </p:tgtEl>
                                      </p:cBhvr>
                                    </p:animEffect>
                                    <p:set>
                                      <p:cBhvr>
                                        <p:cTn id="82" dur="1" fill="hold">
                                          <p:stCondLst>
                                            <p:cond delay="499"/>
                                          </p:stCondLst>
                                        </p:cTn>
                                        <p:tgtEl>
                                          <p:spTgt spid="24"/>
                                        </p:tgtEl>
                                        <p:attrNameLst>
                                          <p:attrName>style.visibility</p:attrName>
                                        </p:attrNameLst>
                                      </p:cBhvr>
                                      <p:to>
                                        <p:strVal val="hidden"/>
                                      </p:to>
                                    </p:se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xit" presetSubtype="0" fill="hold" grpId="0" nodeType="clickEffect">
                                  <p:stCondLst>
                                    <p:cond delay="0"/>
                                  </p:stCondLst>
                                  <p:childTnLst>
                                    <p:animEffect transition="out" filter="dissolve">
                                      <p:cBhvr>
                                        <p:cTn id="86" dur="500"/>
                                        <p:tgtEl>
                                          <p:spTgt spid="25"/>
                                        </p:tgtEl>
                                      </p:cBhvr>
                                    </p:animEffect>
                                    <p:set>
                                      <p:cBhvr>
                                        <p:cTn id="87" dur="1" fill="hold">
                                          <p:stCondLst>
                                            <p:cond delay="499"/>
                                          </p:stCondLst>
                                        </p:cTn>
                                        <p:tgtEl>
                                          <p:spTgt spid="25"/>
                                        </p:tgtEl>
                                        <p:attrNameLst>
                                          <p:attrName>style.visibility</p:attrName>
                                        </p:attrNameLst>
                                      </p:cBhvr>
                                      <p:to>
                                        <p:strVal val="hidden"/>
                                      </p:to>
                                    </p:set>
                                  </p:childTnLst>
                                </p:cTn>
                              </p:par>
                            </p:childTnLst>
                          </p:cTn>
                        </p:par>
                      </p:childTnLst>
                    </p:cTn>
                  </p:par>
                  <p:par>
                    <p:cTn id="88" fill="hold" nodeType="clickPar">
                      <p:stCondLst>
                        <p:cond delay="indefinite"/>
                      </p:stCondLst>
                      <p:childTnLst>
                        <p:par>
                          <p:cTn id="89" fill="hold" nodeType="withGroup">
                            <p:stCondLst>
                              <p:cond delay="0"/>
                            </p:stCondLst>
                            <p:childTnLst>
                              <p:par>
                                <p:cTn id="90" presetID="9" presetClass="exit" presetSubtype="0" fill="hold" grpId="0" nodeType="clickEffect">
                                  <p:stCondLst>
                                    <p:cond delay="0"/>
                                  </p:stCondLst>
                                  <p:childTnLst>
                                    <p:animEffect transition="out" filter="dissolve">
                                      <p:cBhvr>
                                        <p:cTn id="91" dur="500"/>
                                        <p:tgtEl>
                                          <p:spTgt spid="26"/>
                                        </p:tgtEl>
                                      </p:cBhvr>
                                    </p:animEffect>
                                    <p:set>
                                      <p:cBhvr>
                                        <p:cTn id="92" dur="1" fill="hold">
                                          <p:stCondLst>
                                            <p:cond delay="499"/>
                                          </p:stCondLst>
                                        </p:cTn>
                                        <p:tgtEl>
                                          <p:spTgt spid="26"/>
                                        </p:tgtEl>
                                        <p:attrNameLst>
                                          <p:attrName>style.visibility</p:attrName>
                                        </p:attrNameLst>
                                      </p:cBhvr>
                                      <p:to>
                                        <p:strVal val="hidden"/>
                                      </p:to>
                                    </p:set>
                                  </p:childTnLst>
                                </p:cTn>
                              </p:par>
                            </p:childTnLst>
                          </p:cTn>
                        </p:par>
                      </p:childTnLst>
                    </p:cTn>
                  </p:par>
                  <p:par>
                    <p:cTn id="93" fill="hold">
                      <p:stCondLst>
                        <p:cond delay="indefinite"/>
                      </p:stCondLst>
                      <p:childTnLst>
                        <p:par>
                          <p:cTn id="94" fill="hold">
                            <p:stCondLst>
                              <p:cond delay="0"/>
                            </p:stCondLst>
                            <p:childTnLst>
                              <p:par>
                                <p:cTn id="95" presetID="1" presetClass="mediacall" presetSubtype="0" fill="hold" nodeType="clickEffect">
                                  <p:stCondLst>
                                    <p:cond delay="0"/>
                                  </p:stCondLst>
                                  <p:childTnLst>
                                    <p:cmd type="call" cmd="playFrom(0.0)">
                                      <p:cBhvr>
                                        <p:cTn id="96" dur="497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97" fill="hold" display="0">
                  <p:stCondLst>
                    <p:cond delay="indefinite"/>
                  </p:stCondLst>
                  <p:endCondLst>
                    <p:cond evt="onStopAudio" delay="0">
                      <p:tgtEl>
                        <p:sldTgt/>
                      </p:tgtEl>
                    </p:cond>
                  </p:endCondLst>
                </p:cTn>
                <p:tgtEl>
                  <p:spTgt spid="3"/>
                </p:tgtEl>
              </p:cMediaNode>
            </p:audio>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GB"/>
          </a:p>
        </p:txBody>
      </p:sp>
      <p:pic>
        <p:nvPicPr>
          <p:cNvPr id="4" name="Marcador de contenido 3"/>
          <p:cNvPicPr>
            <a:picLocks noGrp="1" noChangeAspect="1"/>
          </p:cNvPicPr>
          <p:nvPr>
            <p:ph idx="1"/>
          </p:nvPr>
        </p:nvPicPr>
        <p:blipFill>
          <a:blip r:embed="rId4"/>
          <a:stretch>
            <a:fillRect/>
          </a:stretch>
        </p:blipFill>
        <p:spPr>
          <a:xfrm>
            <a:off x="-65971" y="-891480"/>
            <a:ext cx="9374095" cy="7474842"/>
          </a:xfrm>
          <a:prstGeom prst="rect">
            <a:avLst/>
          </a:prstGeom>
        </p:spPr>
      </p:pic>
      <p:pic>
        <p:nvPicPr>
          <p:cNvPr id="15" name="Recorded Sound">
            <a:hlinkClick r:id="" action="ppaction://media"/>
            <a:extLst>
              <a:ext uri="{FF2B5EF4-FFF2-40B4-BE49-F238E27FC236}">
                <a16:creationId xmlns:a16="http://schemas.microsoft.com/office/drawing/2014/main" id="{563FBD25-FC4D-43BE-A5C1-853AD24CFD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876256" y="-35265"/>
            <a:ext cx="609600" cy="609600"/>
          </a:xfrm>
          <a:prstGeom prst="rect">
            <a:avLst/>
          </a:prstGeom>
        </p:spPr>
      </p:pic>
    </p:spTree>
    <p:extLst>
      <p:ext uri="{BB962C8B-B14F-4D97-AF65-F5344CB8AC3E}">
        <p14:creationId xmlns:p14="http://schemas.microsoft.com/office/powerpoint/2010/main" val="4076260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706"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GB"/>
          </a:p>
        </p:txBody>
      </p:sp>
      <p:pic>
        <p:nvPicPr>
          <p:cNvPr id="4" name="Marcador de contenido 3"/>
          <p:cNvPicPr>
            <a:picLocks noGrp="1" noChangeAspect="1"/>
          </p:cNvPicPr>
          <p:nvPr>
            <p:ph idx="1"/>
          </p:nvPr>
        </p:nvPicPr>
        <p:blipFill>
          <a:blip r:embed="rId2"/>
          <a:stretch>
            <a:fillRect/>
          </a:stretch>
        </p:blipFill>
        <p:spPr>
          <a:xfrm>
            <a:off x="-65971" y="-891480"/>
            <a:ext cx="9374095" cy="7474842"/>
          </a:xfrm>
          <a:prstGeom prst="rect">
            <a:avLst/>
          </a:prstGeom>
        </p:spPr>
      </p:pic>
      <p:sp>
        <p:nvSpPr>
          <p:cNvPr id="3" name="Rectangle 2">
            <a:extLst>
              <a:ext uri="{FF2B5EF4-FFF2-40B4-BE49-F238E27FC236}">
                <a16:creationId xmlns:a16="http://schemas.microsoft.com/office/drawing/2014/main" id="{A2FB20A7-67B0-4ED4-BFAC-AAC6FEC69AD4}"/>
              </a:ext>
            </a:extLst>
          </p:cNvPr>
          <p:cNvSpPr/>
          <p:nvPr/>
        </p:nvSpPr>
        <p:spPr>
          <a:xfrm>
            <a:off x="2794484" y="2046259"/>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visitamos</a:t>
            </a:r>
            <a:endParaRPr lang="en-GB" dirty="0"/>
          </a:p>
        </p:txBody>
      </p:sp>
      <p:sp>
        <p:nvSpPr>
          <p:cNvPr id="5" name="Rectangle 4">
            <a:extLst>
              <a:ext uri="{FF2B5EF4-FFF2-40B4-BE49-F238E27FC236}">
                <a16:creationId xmlns:a16="http://schemas.microsoft.com/office/drawing/2014/main" id="{96341D67-B344-4AA4-8526-35D4CEA96362}"/>
              </a:ext>
            </a:extLst>
          </p:cNvPr>
          <p:cNvSpPr/>
          <p:nvPr/>
        </p:nvSpPr>
        <p:spPr>
          <a:xfrm>
            <a:off x="3851920" y="2492896"/>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cocinó</a:t>
            </a:r>
          </a:p>
        </p:txBody>
      </p:sp>
      <p:sp>
        <p:nvSpPr>
          <p:cNvPr id="6" name="Rectangle 5">
            <a:extLst>
              <a:ext uri="{FF2B5EF4-FFF2-40B4-BE49-F238E27FC236}">
                <a16:creationId xmlns:a16="http://schemas.microsoft.com/office/drawing/2014/main" id="{04662220-5CFA-400A-948E-1FA710380023}"/>
              </a:ext>
            </a:extLst>
          </p:cNvPr>
          <p:cNvSpPr/>
          <p:nvPr/>
        </p:nvSpPr>
        <p:spPr>
          <a:xfrm>
            <a:off x="3707904" y="2852936"/>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trabajó</a:t>
            </a:r>
            <a:endParaRPr lang="en-GB" dirty="0"/>
          </a:p>
        </p:txBody>
      </p:sp>
      <p:sp>
        <p:nvSpPr>
          <p:cNvPr id="7" name="Rectangle 6">
            <a:extLst>
              <a:ext uri="{FF2B5EF4-FFF2-40B4-BE49-F238E27FC236}">
                <a16:creationId xmlns:a16="http://schemas.microsoft.com/office/drawing/2014/main" id="{2B18B66D-C7A2-4FCD-9EF9-7D8995285493}"/>
              </a:ext>
            </a:extLst>
          </p:cNvPr>
          <p:cNvSpPr/>
          <p:nvPr/>
        </p:nvSpPr>
        <p:spPr>
          <a:xfrm>
            <a:off x="5004048" y="3717032"/>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hablaron</a:t>
            </a:r>
            <a:endParaRPr lang="en-GB" dirty="0"/>
          </a:p>
        </p:txBody>
      </p:sp>
      <p:sp>
        <p:nvSpPr>
          <p:cNvPr id="8" name="Rectangle 7">
            <a:extLst>
              <a:ext uri="{FF2B5EF4-FFF2-40B4-BE49-F238E27FC236}">
                <a16:creationId xmlns:a16="http://schemas.microsoft.com/office/drawing/2014/main" id="{356417D4-0141-4DDC-B844-8000FB566F9C}"/>
              </a:ext>
            </a:extLst>
          </p:cNvPr>
          <p:cNvSpPr/>
          <p:nvPr/>
        </p:nvSpPr>
        <p:spPr>
          <a:xfrm>
            <a:off x="2987824" y="4437112"/>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practicamos</a:t>
            </a:r>
            <a:endParaRPr lang="en-GB" dirty="0"/>
          </a:p>
        </p:txBody>
      </p:sp>
      <p:sp>
        <p:nvSpPr>
          <p:cNvPr id="9" name="Rectangle 8">
            <a:extLst>
              <a:ext uri="{FF2B5EF4-FFF2-40B4-BE49-F238E27FC236}">
                <a16:creationId xmlns:a16="http://schemas.microsoft.com/office/drawing/2014/main" id="{CF9B9DF0-6599-4D60-942B-6969D9DA61C6}"/>
              </a:ext>
            </a:extLst>
          </p:cNvPr>
          <p:cNvSpPr/>
          <p:nvPr/>
        </p:nvSpPr>
        <p:spPr>
          <a:xfrm>
            <a:off x="2771800" y="4869160"/>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salí</a:t>
            </a:r>
            <a:endParaRPr lang="en-GB" dirty="0"/>
          </a:p>
        </p:txBody>
      </p:sp>
      <p:sp>
        <p:nvSpPr>
          <p:cNvPr id="10" name="Rectangle 9">
            <a:extLst>
              <a:ext uri="{FF2B5EF4-FFF2-40B4-BE49-F238E27FC236}">
                <a16:creationId xmlns:a16="http://schemas.microsoft.com/office/drawing/2014/main" id="{BEF77E4F-1C87-40D3-9617-580E88530F95}"/>
              </a:ext>
            </a:extLst>
          </p:cNvPr>
          <p:cNvSpPr/>
          <p:nvPr/>
        </p:nvSpPr>
        <p:spPr>
          <a:xfrm>
            <a:off x="4788024" y="5229200"/>
            <a:ext cx="1440160" cy="36004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GB" dirty="0" err="1"/>
              <a:t>pasó</a:t>
            </a:r>
            <a:endParaRPr lang="en-GB" dirty="0"/>
          </a:p>
        </p:txBody>
      </p:sp>
    </p:spTree>
    <p:extLst>
      <p:ext uri="{BB962C8B-B14F-4D97-AF65-F5344CB8AC3E}">
        <p14:creationId xmlns:p14="http://schemas.microsoft.com/office/powerpoint/2010/main" val="1282994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p:cNvGraphicFramePr>
            <a:graphicFrameLocks noGrp="1"/>
          </p:cNvGraphicFramePr>
          <p:nvPr>
            <p:extLst>
              <p:ext uri="{D42A27DB-BD31-4B8C-83A1-F6EECF244321}">
                <p14:modId xmlns:p14="http://schemas.microsoft.com/office/powerpoint/2010/main" val="903252993"/>
              </p:ext>
            </p:extLst>
          </p:nvPr>
        </p:nvGraphicFramePr>
        <p:xfrm>
          <a:off x="611560" y="1371886"/>
          <a:ext cx="7532997" cy="2769179"/>
        </p:xfrm>
        <a:graphic>
          <a:graphicData uri="http://schemas.openxmlformats.org/drawingml/2006/table">
            <a:tbl>
              <a:tblPr firstRow="1" firstCol="1" bandRow="1">
                <a:tableStyleId>{5940675A-B579-460E-94D1-54222C63F5DA}</a:tableStyleId>
              </a:tblPr>
              <a:tblGrid>
                <a:gridCol w="2510999">
                  <a:extLst>
                    <a:ext uri="{9D8B030D-6E8A-4147-A177-3AD203B41FA5}">
                      <a16:colId xmlns:a16="http://schemas.microsoft.com/office/drawing/2014/main" val="20000"/>
                    </a:ext>
                  </a:extLst>
                </a:gridCol>
                <a:gridCol w="2510999">
                  <a:extLst>
                    <a:ext uri="{9D8B030D-6E8A-4147-A177-3AD203B41FA5}">
                      <a16:colId xmlns:a16="http://schemas.microsoft.com/office/drawing/2014/main" val="20001"/>
                    </a:ext>
                  </a:extLst>
                </a:gridCol>
                <a:gridCol w="2510999">
                  <a:extLst>
                    <a:ext uri="{9D8B030D-6E8A-4147-A177-3AD203B41FA5}">
                      <a16:colId xmlns:a16="http://schemas.microsoft.com/office/drawing/2014/main" val="20002"/>
                    </a:ext>
                  </a:extLst>
                </a:gridCol>
              </a:tblGrid>
              <a:tr h="395597">
                <a:tc>
                  <a:txBody>
                    <a:bodyPr/>
                    <a:lstStyle/>
                    <a:p>
                      <a:pPr marL="457200" algn="ctr">
                        <a:lnSpc>
                          <a:spcPct val="115000"/>
                        </a:lnSpc>
                        <a:spcAft>
                          <a:spcPts val="0"/>
                        </a:spcAft>
                      </a:pPr>
                      <a:r>
                        <a:rPr lang="en-GB" sz="2200" b="1" dirty="0">
                          <a:effectLst/>
                        </a:rPr>
                        <a:t>Pronoun</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b="1" dirty="0">
                          <a:effectLst/>
                        </a:rPr>
                        <a:t>SER (TO BE)</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tc>
                  <a:txBody>
                    <a:bodyPr/>
                    <a:lstStyle/>
                    <a:p>
                      <a:pPr>
                        <a:lnSpc>
                          <a:spcPct val="115000"/>
                        </a:lnSpc>
                        <a:spcAft>
                          <a:spcPts val="0"/>
                        </a:spcAft>
                      </a:pPr>
                      <a:r>
                        <a:rPr lang="en-GB" sz="2200" b="1" dirty="0">
                          <a:effectLst/>
                        </a:rPr>
                        <a:t>IR (TO GO)</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00"/>
                    </a:solidFill>
                  </a:tcPr>
                </a:tc>
                <a:extLst>
                  <a:ext uri="{0D108BD9-81ED-4DB2-BD59-A6C34878D82A}">
                    <a16:rowId xmlns:a16="http://schemas.microsoft.com/office/drawing/2014/main" val="10000"/>
                  </a:ext>
                </a:extLst>
              </a:tr>
              <a:tr h="395597">
                <a:tc>
                  <a:txBody>
                    <a:bodyPr/>
                    <a:lstStyle/>
                    <a:p>
                      <a:pPr marL="457200" algn="ctr">
                        <a:lnSpc>
                          <a:spcPct val="115000"/>
                        </a:lnSpc>
                        <a:spcAft>
                          <a:spcPts val="0"/>
                        </a:spcAft>
                      </a:pPr>
                      <a:r>
                        <a:rPr lang="en-GB" sz="2200" b="1" dirty="0">
                          <a:effectLst/>
                        </a:rPr>
                        <a:t>I</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Fui</a:t>
                      </a:r>
                      <a:r>
                        <a:rPr lang="en-GB" sz="2200" dirty="0">
                          <a:effectLst/>
                        </a:rPr>
                        <a:t> (I was)</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Fui (I went)</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95597">
                <a:tc>
                  <a:txBody>
                    <a:bodyPr/>
                    <a:lstStyle/>
                    <a:p>
                      <a:pPr marL="457200" algn="ctr">
                        <a:lnSpc>
                          <a:spcPct val="115000"/>
                        </a:lnSpc>
                        <a:spcAft>
                          <a:spcPts val="0"/>
                        </a:spcAft>
                      </a:pPr>
                      <a:r>
                        <a:rPr lang="en-GB" sz="2200" b="1" dirty="0">
                          <a:effectLst/>
                        </a:rPr>
                        <a:t>You (singular)</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fuiste</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fuiste</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95597">
                <a:tc>
                  <a:txBody>
                    <a:bodyPr/>
                    <a:lstStyle/>
                    <a:p>
                      <a:pPr marL="457200" algn="ctr">
                        <a:lnSpc>
                          <a:spcPct val="115000"/>
                        </a:lnSpc>
                        <a:spcAft>
                          <a:spcPts val="0"/>
                        </a:spcAft>
                      </a:pPr>
                      <a:r>
                        <a:rPr lang="en-GB" sz="2200" b="1" dirty="0">
                          <a:effectLst/>
                        </a:rPr>
                        <a:t>He/she/it</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Fue</a:t>
                      </a:r>
                      <a:r>
                        <a:rPr lang="en-GB" sz="2200" dirty="0">
                          <a:effectLst/>
                        </a:rPr>
                        <a:t> (he/she/it was)</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Fue (he/she went)</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95597">
                <a:tc>
                  <a:txBody>
                    <a:bodyPr/>
                    <a:lstStyle/>
                    <a:p>
                      <a:pPr marL="457200" algn="ctr">
                        <a:lnSpc>
                          <a:spcPct val="115000"/>
                        </a:lnSpc>
                        <a:spcAft>
                          <a:spcPts val="0"/>
                        </a:spcAft>
                      </a:pPr>
                      <a:r>
                        <a:rPr lang="en-GB" sz="2200" b="1" dirty="0">
                          <a:effectLst/>
                        </a:rPr>
                        <a:t>We</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Fuimos</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Fuimos</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95597">
                <a:tc>
                  <a:txBody>
                    <a:bodyPr/>
                    <a:lstStyle/>
                    <a:p>
                      <a:pPr marL="457200" algn="ctr">
                        <a:lnSpc>
                          <a:spcPct val="115000"/>
                        </a:lnSpc>
                        <a:spcAft>
                          <a:spcPts val="0"/>
                        </a:spcAft>
                      </a:pPr>
                      <a:r>
                        <a:rPr lang="en-GB" sz="2200" b="1" dirty="0">
                          <a:effectLst/>
                        </a:rPr>
                        <a:t>You (plural)</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Fuisteis</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a:effectLst/>
                        </a:rPr>
                        <a:t>Fuisteis</a:t>
                      </a:r>
                      <a:endParaRPr lang="en-GB" sz="2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95597">
                <a:tc>
                  <a:txBody>
                    <a:bodyPr/>
                    <a:lstStyle/>
                    <a:p>
                      <a:pPr marL="457200" algn="ctr">
                        <a:lnSpc>
                          <a:spcPct val="115000"/>
                        </a:lnSpc>
                        <a:spcAft>
                          <a:spcPts val="0"/>
                        </a:spcAft>
                      </a:pPr>
                      <a:r>
                        <a:rPr lang="en-GB" sz="2200" b="1" dirty="0">
                          <a:effectLst/>
                        </a:rPr>
                        <a:t>They</a:t>
                      </a:r>
                      <a:endParaRPr lang="en-GB" sz="22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fueron</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GB" sz="2200" dirty="0" err="1">
                          <a:effectLst/>
                        </a:rPr>
                        <a:t>fueron</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bl>
          </a:graphicData>
        </a:graphic>
      </p:graphicFrame>
      <p:sp>
        <p:nvSpPr>
          <p:cNvPr id="3" name="Rectangle 1"/>
          <p:cNvSpPr>
            <a:spLocks noChangeArrowheads="1"/>
          </p:cNvSpPr>
          <p:nvPr/>
        </p:nvSpPr>
        <p:spPr bwMode="auto">
          <a:xfrm>
            <a:off x="1691680" y="90434"/>
            <a:ext cx="2313454" cy="461665"/>
          </a:xfrm>
          <a:prstGeom prst="rect">
            <a:avLst/>
          </a:prstGeom>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6"/>
          </a:lnRef>
          <a:fillRef idx="2">
            <a:schemeClr val="accent6"/>
          </a:fillRef>
          <a:effectRef idx="1">
            <a:schemeClr val="accent6"/>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IRREGULARS </a:t>
            </a:r>
            <a:endParaRPr kumimoji="0" lang="en-GB" altLang="en-US" sz="2800" b="1" i="0" u="none" strike="noStrike" cap="none" normalizeH="0" baseline="0" dirty="0">
              <a:ln>
                <a:noFill/>
              </a:ln>
              <a:solidFill>
                <a:schemeClr val="tx1"/>
              </a:solidFill>
              <a:effectLst/>
              <a:latin typeface="Comic Sans MS" panose="030F0702030302020204" pitchFamily="66" charset="0"/>
            </a:endParaRPr>
          </a:p>
        </p:txBody>
      </p:sp>
      <p:sp>
        <p:nvSpPr>
          <p:cNvPr id="4" name="Rectángulo 3"/>
          <p:cNvSpPr/>
          <p:nvPr/>
        </p:nvSpPr>
        <p:spPr>
          <a:xfrm>
            <a:off x="215008" y="520674"/>
            <a:ext cx="8928992" cy="707886"/>
          </a:xfrm>
          <a:prstGeom prst="rect">
            <a:avLst/>
          </a:prstGeom>
        </p:spPr>
        <p:txBody>
          <a:bodyPr wrap="square">
            <a:spAutoFit/>
          </a:bodyPr>
          <a:lstStyle/>
          <a:p>
            <a:r>
              <a:rPr lang="en-GB" altLang="en-US" sz="2000" dirty="0">
                <a:latin typeface="Comic Sans MS" pitchFamily="66" charset="0"/>
              </a:rPr>
              <a:t>Unfortunately, some common verbs are </a:t>
            </a:r>
            <a:r>
              <a:rPr lang="en-GB" altLang="en-US" sz="2000" b="1" dirty="0">
                <a:latin typeface="Comic Sans MS" pitchFamily="66" charset="0"/>
              </a:rPr>
              <a:t>irregular</a:t>
            </a:r>
            <a:r>
              <a:rPr lang="en-GB" altLang="en-US" sz="2000" dirty="0">
                <a:latin typeface="Comic Sans MS" pitchFamily="66" charset="0"/>
              </a:rPr>
              <a:t> and do not follow a pattern. </a:t>
            </a:r>
            <a:endParaRPr lang="en-GB" sz="2000" dirty="0"/>
          </a:p>
        </p:txBody>
      </p:sp>
      <p:sp>
        <p:nvSpPr>
          <p:cNvPr id="10" name="Rectangle 9">
            <a:extLst>
              <a:ext uri="{FF2B5EF4-FFF2-40B4-BE49-F238E27FC236}">
                <a16:creationId xmlns:a16="http://schemas.microsoft.com/office/drawing/2014/main" id="{AA702C2B-9E10-49DC-AE1C-AF39FFFE5473}"/>
              </a:ext>
            </a:extLst>
          </p:cNvPr>
          <p:cNvSpPr/>
          <p:nvPr/>
        </p:nvSpPr>
        <p:spPr>
          <a:xfrm>
            <a:off x="1610388" y="4581128"/>
            <a:ext cx="5923224" cy="1077218"/>
          </a:xfrm>
          <a:prstGeom prst="rect">
            <a:avLst/>
          </a:prstGeom>
          <a:noFill/>
        </p:spPr>
        <p:txBody>
          <a:bodyPr wrap="none" lIns="91440" tIns="45720" rIns="91440" bIns="45720">
            <a:spAutoFit/>
          </a:bodyPr>
          <a:lstStyle/>
          <a:p>
            <a:pPr algn="ctr"/>
            <a:r>
              <a:rPr lang="en-US" sz="3200" b="0" cap="none" spc="0" dirty="0">
                <a:ln w="0"/>
                <a:solidFill>
                  <a:schemeClr val="tx1"/>
                </a:solidFill>
                <a:effectLst>
                  <a:outerShdw blurRad="38100" dist="19050" dir="2700000" algn="tl" rotWithShape="0">
                    <a:schemeClr val="dk1">
                      <a:alpha val="40000"/>
                    </a:schemeClr>
                  </a:outerShdw>
                </a:effectLst>
              </a:rPr>
              <a:t>Mi </a:t>
            </a:r>
            <a:r>
              <a:rPr lang="en-US" sz="3200" b="0" cap="none" spc="0" dirty="0" err="1">
                <a:ln w="0"/>
                <a:solidFill>
                  <a:schemeClr val="tx1"/>
                </a:solidFill>
                <a:effectLst>
                  <a:outerShdw blurRad="38100" dist="19050" dir="2700000" algn="tl" rotWithShape="0">
                    <a:schemeClr val="dk1">
                      <a:alpha val="40000"/>
                    </a:schemeClr>
                  </a:outerShdw>
                </a:effectLst>
              </a:rPr>
              <a:t>hermana</a:t>
            </a:r>
            <a:r>
              <a:rPr lang="en-US" sz="3200" b="0" cap="none" spc="0" dirty="0">
                <a:ln w="0"/>
                <a:solidFill>
                  <a:schemeClr val="tx1"/>
                </a:solidFill>
                <a:effectLst>
                  <a:outerShdw blurRad="38100" dist="19050" dir="2700000" algn="tl" rotWithShape="0">
                    <a:schemeClr val="dk1">
                      <a:alpha val="40000"/>
                    </a:schemeClr>
                  </a:outerShdw>
                </a:effectLst>
              </a:rPr>
              <a:t> </a:t>
            </a:r>
            <a:r>
              <a:rPr lang="en-US" sz="3200" b="0" cap="none" spc="0" dirty="0" err="1">
                <a:ln w="0"/>
                <a:solidFill>
                  <a:srgbClr val="FF0000"/>
                </a:solidFill>
                <a:effectLst>
                  <a:outerShdw blurRad="38100" dist="19050" dir="2700000" algn="tl" rotWithShape="0">
                    <a:schemeClr val="dk1">
                      <a:alpha val="40000"/>
                    </a:schemeClr>
                  </a:outerShdw>
                </a:effectLst>
              </a:rPr>
              <a:t>fue</a:t>
            </a:r>
            <a:r>
              <a:rPr lang="en-US" sz="3200" b="0" cap="none" spc="0" dirty="0">
                <a:ln w="0"/>
                <a:solidFill>
                  <a:schemeClr val="tx1"/>
                </a:solidFill>
                <a:effectLst>
                  <a:outerShdw blurRad="38100" dist="19050" dir="2700000" algn="tl" rotWithShape="0">
                    <a:schemeClr val="dk1">
                      <a:alpha val="40000"/>
                    </a:schemeClr>
                  </a:outerShdw>
                </a:effectLst>
              </a:rPr>
              <a:t> </a:t>
            </a:r>
            <a:r>
              <a:rPr lang="en-US" sz="3200" b="0" cap="none" spc="0" dirty="0" err="1">
                <a:ln w="0"/>
                <a:solidFill>
                  <a:schemeClr val="tx1"/>
                </a:solidFill>
                <a:effectLst>
                  <a:outerShdw blurRad="38100" dist="19050" dir="2700000" algn="tl" rotWithShape="0">
                    <a:schemeClr val="dk1">
                      <a:alpha val="40000"/>
                    </a:schemeClr>
                  </a:outerShdw>
                </a:effectLst>
              </a:rPr>
              <a:t>muy</a:t>
            </a:r>
            <a:r>
              <a:rPr lang="en-US" sz="3200" b="0" cap="none" spc="0" dirty="0">
                <a:ln w="0"/>
                <a:solidFill>
                  <a:schemeClr val="tx1"/>
                </a:solidFill>
                <a:effectLst>
                  <a:outerShdw blurRad="38100" dist="19050" dir="2700000" algn="tl" rotWithShape="0">
                    <a:schemeClr val="dk1">
                      <a:alpha val="40000"/>
                    </a:schemeClr>
                  </a:outerShdw>
                </a:effectLst>
              </a:rPr>
              <a:t> Buena con </a:t>
            </a:r>
            <a:r>
              <a:rPr lang="en-US" sz="3200" b="0" cap="none" spc="0" dirty="0" err="1">
                <a:ln w="0"/>
                <a:solidFill>
                  <a:schemeClr val="tx1"/>
                </a:solidFill>
                <a:effectLst>
                  <a:outerShdw blurRad="38100" dist="19050" dir="2700000" algn="tl" rotWithShape="0">
                    <a:schemeClr val="dk1">
                      <a:alpha val="40000"/>
                    </a:schemeClr>
                  </a:outerShdw>
                </a:effectLst>
              </a:rPr>
              <a:t>él</a:t>
            </a:r>
            <a:endParaRPr lang="en-US" sz="3200" b="0" cap="none" spc="0" dirty="0">
              <a:ln w="0"/>
              <a:solidFill>
                <a:schemeClr val="tx1"/>
              </a:solidFill>
              <a:effectLst>
                <a:outerShdw blurRad="38100" dist="19050" dir="2700000" algn="tl" rotWithShape="0">
                  <a:schemeClr val="dk1">
                    <a:alpha val="40000"/>
                  </a:schemeClr>
                </a:outerShdw>
              </a:effectLst>
            </a:endParaRPr>
          </a:p>
          <a:p>
            <a:pPr algn="ctr"/>
            <a:r>
              <a:rPr lang="en-US" sz="3200" b="0" cap="none" spc="0" dirty="0">
                <a:ln w="0"/>
                <a:solidFill>
                  <a:schemeClr val="tx1"/>
                </a:solidFill>
                <a:effectLst>
                  <a:outerShdw blurRad="38100" dist="19050" dir="2700000" algn="tl" rotWithShape="0">
                    <a:schemeClr val="dk1">
                      <a:alpha val="40000"/>
                    </a:schemeClr>
                  </a:outerShdw>
                </a:effectLst>
              </a:rPr>
              <a:t>Ayer </a:t>
            </a:r>
            <a:r>
              <a:rPr lang="en-US" sz="3200" b="0" cap="none" spc="0" dirty="0" err="1">
                <a:ln w="0"/>
                <a:solidFill>
                  <a:srgbClr val="FF0000"/>
                </a:solidFill>
                <a:effectLst>
                  <a:outerShdw blurRad="38100" dist="19050" dir="2700000" algn="tl" rotWithShape="0">
                    <a:schemeClr val="dk1">
                      <a:alpha val="40000"/>
                    </a:schemeClr>
                  </a:outerShdw>
                </a:effectLst>
              </a:rPr>
              <a:t>fui</a:t>
            </a:r>
            <a:r>
              <a:rPr lang="en-US" sz="3200" b="0" cap="none" spc="0" dirty="0">
                <a:ln w="0"/>
                <a:solidFill>
                  <a:schemeClr val="tx1"/>
                </a:solidFill>
                <a:effectLst>
                  <a:outerShdw blurRad="38100" dist="19050" dir="2700000" algn="tl" rotWithShape="0">
                    <a:schemeClr val="dk1">
                      <a:alpha val="40000"/>
                    </a:schemeClr>
                  </a:outerShdw>
                </a:effectLst>
              </a:rPr>
              <a:t> al cine con mis amigos</a:t>
            </a:r>
          </a:p>
        </p:txBody>
      </p:sp>
      <p:pic>
        <p:nvPicPr>
          <p:cNvPr id="11" name="Recorded Sound">
            <a:hlinkClick r:id="" action="ppaction://media"/>
            <a:extLst>
              <a:ext uri="{FF2B5EF4-FFF2-40B4-BE49-F238E27FC236}">
                <a16:creationId xmlns:a16="http://schemas.microsoft.com/office/drawing/2014/main" id="{F33420B4-4E44-41E7-96B0-69ED4CB6A99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40352" y="5139712"/>
            <a:ext cx="609600" cy="609600"/>
          </a:xfrm>
          <a:prstGeom prst="rect">
            <a:avLst/>
          </a:prstGeom>
        </p:spPr>
      </p:pic>
    </p:spTree>
    <p:extLst>
      <p:ext uri="{BB962C8B-B14F-4D97-AF65-F5344CB8AC3E}">
        <p14:creationId xmlns:p14="http://schemas.microsoft.com/office/powerpoint/2010/main" val="1868412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33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6" name="TextBox 3"/>
          <p:cNvSpPr txBox="1">
            <a:spLocks noChangeArrowheads="1"/>
          </p:cNvSpPr>
          <p:nvPr/>
        </p:nvSpPr>
        <p:spPr bwMode="auto">
          <a:xfrm>
            <a:off x="-29457" y="453030"/>
            <a:ext cx="9144000" cy="430213"/>
          </a:xfrm>
          <a:prstGeom prst="rect">
            <a:avLst/>
          </a:prstGeom>
          <a:noFill/>
          <a:ln w="9525">
            <a:noFill/>
            <a:miter lim="800000"/>
            <a:headEnd/>
            <a:tailEnd/>
          </a:ln>
        </p:spPr>
        <p:txBody>
          <a:bodyPr>
            <a:spAutoFit/>
          </a:bodyPr>
          <a:lstStyle/>
          <a:p>
            <a:pPr algn="ctr" eaLnBrk="1" hangingPunct="1"/>
            <a:r>
              <a:rPr lang="en-GB" altLang="en-US" sz="2200" dirty="0">
                <a:solidFill>
                  <a:srgbClr val="FF0000"/>
                </a:solidFill>
                <a:latin typeface="Comic Sans MS" pitchFamily="66" charset="0"/>
              </a:rPr>
              <a:t>The Past Tense (El </a:t>
            </a:r>
            <a:r>
              <a:rPr lang="en-GB" altLang="en-US" sz="2200" dirty="0" err="1">
                <a:solidFill>
                  <a:srgbClr val="FF0000"/>
                </a:solidFill>
                <a:latin typeface="Comic Sans MS" pitchFamily="66" charset="0"/>
              </a:rPr>
              <a:t>Pretérito</a:t>
            </a:r>
            <a:r>
              <a:rPr lang="en-GB" altLang="en-US" sz="2200" dirty="0">
                <a:solidFill>
                  <a:srgbClr val="FF0000"/>
                </a:solidFill>
                <a:latin typeface="Comic Sans MS" pitchFamily="66" charset="0"/>
              </a:rPr>
              <a:t>) – Irregular verbs</a:t>
            </a:r>
          </a:p>
        </p:txBody>
      </p:sp>
      <p:sp>
        <p:nvSpPr>
          <p:cNvPr id="8227" name="TextBox 4"/>
          <p:cNvSpPr txBox="1">
            <a:spLocks noChangeArrowheads="1"/>
          </p:cNvSpPr>
          <p:nvPr/>
        </p:nvSpPr>
        <p:spPr bwMode="auto">
          <a:xfrm>
            <a:off x="220005" y="1135323"/>
            <a:ext cx="8964612" cy="1014413"/>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algn="just" eaLnBrk="1" hangingPunct="1"/>
            <a:r>
              <a:rPr lang="en-GB" altLang="en-US" sz="2000" dirty="0">
                <a:latin typeface="Comic Sans MS" pitchFamily="66" charset="0"/>
              </a:rPr>
              <a:t>Unfortunately, some common verbs are </a:t>
            </a:r>
            <a:r>
              <a:rPr lang="en-GB" altLang="en-US" sz="2000" b="1" dirty="0">
                <a:latin typeface="Comic Sans MS" pitchFamily="66" charset="0"/>
              </a:rPr>
              <a:t>irregular</a:t>
            </a:r>
            <a:r>
              <a:rPr lang="en-GB" altLang="en-US" sz="2000" dirty="0">
                <a:latin typeface="Comic Sans MS" pitchFamily="66" charset="0"/>
              </a:rPr>
              <a:t> and do not follow a pattern. Unlike regular verbs, </a:t>
            </a:r>
            <a:r>
              <a:rPr lang="en-GB" altLang="en-US" sz="2000" b="1" dirty="0">
                <a:latin typeface="Comic Sans MS" pitchFamily="66" charset="0"/>
              </a:rPr>
              <a:t>these have no accents</a:t>
            </a:r>
            <a:r>
              <a:rPr lang="en-GB" altLang="en-US" sz="2000" dirty="0">
                <a:latin typeface="Comic Sans MS" pitchFamily="66" charset="0"/>
              </a:rPr>
              <a:t>. Complete the verb table for </a:t>
            </a:r>
            <a:r>
              <a:rPr lang="en-GB" altLang="en-US" sz="2000" b="1" dirty="0">
                <a:latin typeface="Comic Sans MS" pitchFamily="66" charset="0"/>
              </a:rPr>
              <a:t>irregular</a:t>
            </a:r>
            <a:r>
              <a:rPr lang="en-GB" altLang="en-US" sz="2000" dirty="0">
                <a:latin typeface="Comic Sans MS" pitchFamily="66" charset="0"/>
              </a:rPr>
              <a:t> verbs.</a:t>
            </a:r>
            <a:endParaRPr lang="es-ES_tradnl" altLang="en-US" sz="2000" dirty="0">
              <a:latin typeface="Comic Sans MS" pitchFamily="66" charset="0"/>
            </a:endParaRPr>
          </a:p>
        </p:txBody>
      </p:sp>
      <p:graphicFrame>
        <p:nvGraphicFramePr>
          <p:cNvPr id="7" name="Table 6"/>
          <p:cNvGraphicFramePr>
            <a:graphicFrameLocks noGrp="1"/>
          </p:cNvGraphicFramePr>
          <p:nvPr>
            <p:extLst>
              <p:ext uri="{D42A27DB-BD31-4B8C-83A1-F6EECF244321}">
                <p14:modId xmlns:p14="http://schemas.microsoft.com/office/powerpoint/2010/main" val="4035336328"/>
              </p:ext>
            </p:extLst>
          </p:nvPr>
        </p:nvGraphicFramePr>
        <p:xfrm>
          <a:off x="71438" y="2492896"/>
          <a:ext cx="8964612" cy="3384426"/>
        </p:xfrm>
        <a:graphic>
          <a:graphicData uri="http://schemas.openxmlformats.org/drawingml/2006/table">
            <a:tbl>
              <a:tblPr/>
              <a:tblGrid>
                <a:gridCol w="1226363">
                  <a:extLst>
                    <a:ext uri="{9D8B030D-6E8A-4147-A177-3AD203B41FA5}">
                      <a16:colId xmlns:a16="http://schemas.microsoft.com/office/drawing/2014/main" val="20000"/>
                    </a:ext>
                  </a:extLst>
                </a:gridCol>
                <a:gridCol w="1761841">
                  <a:extLst>
                    <a:ext uri="{9D8B030D-6E8A-4147-A177-3AD203B41FA5}">
                      <a16:colId xmlns:a16="http://schemas.microsoft.com/office/drawing/2014/main" val="20001"/>
                    </a:ext>
                  </a:extLst>
                </a:gridCol>
                <a:gridCol w="1532109">
                  <a:extLst>
                    <a:ext uri="{9D8B030D-6E8A-4147-A177-3AD203B41FA5}">
                      <a16:colId xmlns:a16="http://schemas.microsoft.com/office/drawing/2014/main" val="20002"/>
                    </a:ext>
                  </a:extLst>
                </a:gridCol>
                <a:gridCol w="1456095">
                  <a:extLst>
                    <a:ext uri="{9D8B030D-6E8A-4147-A177-3AD203B41FA5}">
                      <a16:colId xmlns:a16="http://schemas.microsoft.com/office/drawing/2014/main" val="20003"/>
                    </a:ext>
                  </a:extLst>
                </a:gridCol>
                <a:gridCol w="1494947">
                  <a:extLst>
                    <a:ext uri="{9D8B030D-6E8A-4147-A177-3AD203B41FA5}">
                      <a16:colId xmlns:a16="http://schemas.microsoft.com/office/drawing/2014/main" val="20004"/>
                    </a:ext>
                  </a:extLst>
                </a:gridCol>
                <a:gridCol w="1493257">
                  <a:extLst>
                    <a:ext uri="{9D8B030D-6E8A-4147-A177-3AD203B41FA5}">
                      <a16:colId xmlns:a16="http://schemas.microsoft.com/office/drawing/2014/main" val="20005"/>
                    </a:ext>
                  </a:extLst>
                </a:gridCol>
              </a:tblGrid>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endParaRPr kumimoji="0" lang="es-ES_tradnl" sz="1800" b="1" i="0" u="none" strike="noStrike" cap="none" normalizeH="0" baseline="0" dirty="0">
                        <a:ln>
                          <a:noFill/>
                        </a:ln>
                        <a:solidFill>
                          <a:schemeClr val="tx1"/>
                        </a:solidFill>
                        <a:effectLst/>
                        <a:latin typeface="Comic Sans MS" pitchFamily="66" charset="0"/>
                      </a:endParaRPr>
                    </a:p>
                  </a:txBody>
                  <a:tcPr marL="91439" marR="91439"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hacer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do)</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tener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have)</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dirty="0">
                          <a:ln>
                            <a:noFill/>
                          </a:ln>
                          <a:solidFill>
                            <a:schemeClr val="tx1"/>
                          </a:solidFill>
                          <a:effectLst/>
                          <a:latin typeface="Comic Sans MS" pitchFamily="66" charset="0"/>
                        </a:rPr>
                        <a:t>Ser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a:t>
                      </a:r>
                      <a:r>
                        <a:rPr kumimoji="0" lang="es-ES_tradnl" sz="1800" b="0" i="0" u="none" strike="noStrike" cap="none" normalizeH="0" baseline="0" dirty="0" err="1">
                          <a:ln>
                            <a:noFill/>
                          </a:ln>
                          <a:solidFill>
                            <a:schemeClr val="tx1"/>
                          </a:solidFill>
                          <a:effectLst/>
                          <a:latin typeface="Comic Sans MS" pitchFamily="66" charset="0"/>
                        </a:rPr>
                        <a:t>to</a:t>
                      </a:r>
                      <a:r>
                        <a:rPr kumimoji="0" lang="es-ES_tradnl" sz="1800" b="0" i="0" u="none" strike="noStrike" cap="none" normalizeH="0" baseline="0" dirty="0">
                          <a:ln>
                            <a:noFill/>
                          </a:ln>
                          <a:solidFill>
                            <a:schemeClr val="tx1"/>
                          </a:solidFill>
                          <a:effectLst/>
                          <a:latin typeface="Comic Sans MS" pitchFamily="66" charset="0"/>
                        </a:rPr>
                        <a:t> be)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dar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give)</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a:ln>
                            <a:noFill/>
                          </a:ln>
                          <a:solidFill>
                            <a:schemeClr val="tx1"/>
                          </a:solidFill>
                          <a:effectLst/>
                          <a:latin typeface="Comic Sans MS" pitchFamily="66" charset="0"/>
                        </a:rPr>
                        <a:t>ir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(to go)</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di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err="1">
                          <a:ln>
                            <a:noFill/>
                          </a:ln>
                          <a:solidFill>
                            <a:schemeClr val="tx1"/>
                          </a:solidFill>
                          <a:effectLst/>
                          <a:latin typeface="Comic Sans MS" pitchFamily="66" charset="0"/>
                        </a:rPr>
                        <a:t>You</a:t>
                      </a:r>
                      <a:r>
                        <a:rPr kumimoji="0" lang="es-ES_tradnl" sz="1800" b="0" i="0" u="none" strike="noStrike" cap="none" normalizeH="0" baseline="0" dirty="0">
                          <a:ln>
                            <a:noFill/>
                          </a:ln>
                          <a:solidFill>
                            <a:schemeClr val="tx1"/>
                          </a:solidFill>
                          <a:effectLst/>
                          <a:latin typeface="Comic Sans MS" pitchFamily="66" charset="0"/>
                        </a:rPr>
                        <a:t> (</a:t>
                      </a:r>
                      <a:r>
                        <a:rPr kumimoji="0" lang="es-ES_tradnl" sz="1800" b="0" i="0" u="none" strike="noStrike" cap="none" normalizeH="0" baseline="0" dirty="0" err="1">
                          <a:ln>
                            <a:noFill/>
                          </a:ln>
                          <a:solidFill>
                            <a:schemeClr val="tx1"/>
                          </a:solidFill>
                          <a:effectLst/>
                          <a:latin typeface="Comic Sans MS" pitchFamily="66" charset="0"/>
                        </a:rPr>
                        <a:t>sing</a:t>
                      </a:r>
                      <a:r>
                        <a:rPr kumimoji="0" lang="es-ES_tradnl" sz="1800" b="0" i="0" u="none" strike="noStrike" cap="none" normalizeH="0" baseline="0" dirty="0">
                          <a:ln>
                            <a:noFill/>
                          </a:ln>
                          <a:solidFill>
                            <a:schemeClr val="tx1"/>
                          </a:solidFill>
                          <a:effectLst/>
                          <a:latin typeface="Comic Sans MS" pitchFamily="66" charset="0"/>
                        </a:rPr>
                        <a:t>)</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hiciste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tuviste</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Fuiste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diste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fuiste</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He/She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hizo</a:t>
                      </a:r>
                      <a:endParaRPr kumimoji="0" lang="es-ES_tradnl" sz="1800" b="0" i="0" u="none" strike="noStrike" cap="none" normalizeH="0" baseline="0" dirty="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tuve</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dio</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fue</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We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hicimos</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tuvimos</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Fuimos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dimos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fuimos</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Comic Sans MS" pitchFamily="66" charset="0"/>
                        </a:rPr>
                        <a:t>You (</a:t>
                      </a:r>
                      <a:r>
                        <a:rPr kumimoji="0" lang="en-GB" sz="1800" b="0" i="0" u="none" strike="noStrike" cap="none" normalizeH="0" baseline="0" dirty="0" err="1">
                          <a:ln>
                            <a:noFill/>
                          </a:ln>
                          <a:solidFill>
                            <a:schemeClr val="tx1"/>
                          </a:solidFill>
                          <a:effectLst/>
                          <a:latin typeface="Comic Sans MS" pitchFamily="66" charset="0"/>
                        </a:rPr>
                        <a:t>pl</a:t>
                      </a:r>
                      <a:r>
                        <a:rPr kumimoji="0" lang="en-GB" sz="1800" b="0" i="0" u="none" strike="noStrike" cap="none" normalizeH="0" baseline="0" dirty="0">
                          <a:ln>
                            <a:noFill/>
                          </a:ln>
                          <a:solidFill>
                            <a:schemeClr val="tx1"/>
                          </a:solidFill>
                          <a:effectLst/>
                          <a:latin typeface="Comic Sans MS" pitchFamily="66" charset="0"/>
                        </a:rPr>
                        <a:t>)</a:t>
                      </a:r>
                      <a:endParaRPr kumimoji="0" lang="es-ES_tradnl" sz="1800" b="0" i="0" u="none" strike="noStrike" cap="none" normalizeH="0" baseline="0" dirty="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hicisteis</a:t>
                      </a: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tuvisteis</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fuisteis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They</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hicieron</a:t>
                      </a: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tuvieron</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dieron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6" name="Rectangle 25"/>
          <p:cNvSpPr/>
          <p:nvPr/>
        </p:nvSpPr>
        <p:spPr>
          <a:xfrm>
            <a:off x="1771613" y="3686434"/>
            <a:ext cx="1150938"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8" name="Rectangle 27"/>
          <p:cNvSpPr/>
          <p:nvPr/>
        </p:nvSpPr>
        <p:spPr>
          <a:xfrm>
            <a:off x="1719475" y="4570852"/>
            <a:ext cx="1150937"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29" name="Rectangle 28"/>
          <p:cNvSpPr/>
          <p:nvPr/>
        </p:nvSpPr>
        <p:spPr>
          <a:xfrm>
            <a:off x="1697360" y="5013176"/>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30" name="Rectangle 29"/>
          <p:cNvSpPr/>
          <p:nvPr/>
        </p:nvSpPr>
        <p:spPr>
          <a:xfrm>
            <a:off x="1712317" y="5517232"/>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32" name="Rectangle 31"/>
          <p:cNvSpPr/>
          <p:nvPr/>
        </p:nvSpPr>
        <p:spPr>
          <a:xfrm>
            <a:off x="3236168" y="3717570"/>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dirty="0">
              <a:solidFill>
                <a:srgbClr val="FFFFFF"/>
              </a:solidFill>
            </a:endParaRPr>
          </a:p>
        </p:txBody>
      </p:sp>
      <p:sp>
        <p:nvSpPr>
          <p:cNvPr id="33" name="Rectangle 32"/>
          <p:cNvSpPr/>
          <p:nvPr/>
        </p:nvSpPr>
        <p:spPr>
          <a:xfrm>
            <a:off x="3128552" y="4149080"/>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34" name="Rectangle 33"/>
          <p:cNvSpPr/>
          <p:nvPr/>
        </p:nvSpPr>
        <p:spPr>
          <a:xfrm>
            <a:off x="3205172" y="4608000"/>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35" name="Rectangle 34"/>
          <p:cNvSpPr/>
          <p:nvPr/>
        </p:nvSpPr>
        <p:spPr>
          <a:xfrm>
            <a:off x="3236168" y="5086598"/>
            <a:ext cx="1152525" cy="28733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36" name="Rectangle 35"/>
          <p:cNvSpPr/>
          <p:nvPr/>
        </p:nvSpPr>
        <p:spPr>
          <a:xfrm>
            <a:off x="3316525" y="5541260"/>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44" name="Rectangle 43"/>
          <p:cNvSpPr/>
          <p:nvPr/>
        </p:nvSpPr>
        <p:spPr>
          <a:xfrm>
            <a:off x="6084168" y="3717032"/>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45" name="Rectangle 44"/>
          <p:cNvSpPr/>
          <p:nvPr/>
        </p:nvSpPr>
        <p:spPr>
          <a:xfrm>
            <a:off x="6190205" y="4156775"/>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46" name="Rectangle 45"/>
          <p:cNvSpPr/>
          <p:nvPr/>
        </p:nvSpPr>
        <p:spPr>
          <a:xfrm>
            <a:off x="6178154" y="4629493"/>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48" name="Rectangle 47"/>
          <p:cNvSpPr/>
          <p:nvPr/>
        </p:nvSpPr>
        <p:spPr>
          <a:xfrm>
            <a:off x="6161498" y="5505649"/>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0" name="Rectangle 49"/>
          <p:cNvSpPr/>
          <p:nvPr/>
        </p:nvSpPr>
        <p:spPr>
          <a:xfrm>
            <a:off x="7704831" y="3686435"/>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1" name="Rectangle 50"/>
          <p:cNvSpPr/>
          <p:nvPr/>
        </p:nvSpPr>
        <p:spPr>
          <a:xfrm>
            <a:off x="7773130" y="4153525"/>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dirty="0">
              <a:solidFill>
                <a:srgbClr val="FFFFFF"/>
              </a:solidFill>
            </a:endParaRPr>
          </a:p>
        </p:txBody>
      </p:sp>
      <p:sp>
        <p:nvSpPr>
          <p:cNvPr id="52" name="Rectangle 51"/>
          <p:cNvSpPr/>
          <p:nvPr/>
        </p:nvSpPr>
        <p:spPr>
          <a:xfrm>
            <a:off x="7704832" y="4581128"/>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3" name="Rectangle 52"/>
          <p:cNvSpPr/>
          <p:nvPr/>
        </p:nvSpPr>
        <p:spPr>
          <a:xfrm>
            <a:off x="7811963" y="5076776"/>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6" name="Rectangle 49"/>
          <p:cNvSpPr/>
          <p:nvPr/>
        </p:nvSpPr>
        <p:spPr>
          <a:xfrm>
            <a:off x="4702310" y="3686435"/>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7" name="Rectangle 50"/>
          <p:cNvSpPr/>
          <p:nvPr/>
        </p:nvSpPr>
        <p:spPr>
          <a:xfrm>
            <a:off x="4716016" y="4156775"/>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59" name="Rectangle 52"/>
          <p:cNvSpPr/>
          <p:nvPr/>
        </p:nvSpPr>
        <p:spPr>
          <a:xfrm>
            <a:off x="4702311" y="5085184"/>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sp>
        <p:nvSpPr>
          <p:cNvPr id="60" name="Rectangle 53"/>
          <p:cNvSpPr/>
          <p:nvPr/>
        </p:nvSpPr>
        <p:spPr>
          <a:xfrm>
            <a:off x="4728842" y="5534642"/>
            <a:ext cx="1152525" cy="288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s-ES_tradnl">
              <a:solidFill>
                <a:srgbClr val="FFFFFF"/>
              </a:solidFill>
            </a:endParaRPr>
          </a:p>
        </p:txBody>
      </p:sp>
      <p:pic>
        <p:nvPicPr>
          <p:cNvPr id="2" name="Recorded Sound">
            <a:hlinkClick r:id="" action="ppaction://media"/>
            <a:extLst>
              <a:ext uri="{FF2B5EF4-FFF2-40B4-BE49-F238E27FC236}">
                <a16:creationId xmlns:a16="http://schemas.microsoft.com/office/drawing/2014/main" id="{883A4CFD-72E7-4D53-9FDB-ACDBBC83EC4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976293" y="72205"/>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8226"/>
                                        </p:tgtEl>
                                      </p:cBhvr>
                                    </p:animEffect>
                                    <p:set>
                                      <p:cBhvr>
                                        <p:cTn id="7" dur="1" fill="hold">
                                          <p:stCondLst>
                                            <p:cond delay="499"/>
                                          </p:stCondLst>
                                        </p:cTn>
                                        <p:tgtEl>
                                          <p:spTgt spid="8226"/>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8227"/>
                                        </p:tgtEl>
                                      </p:cBhvr>
                                    </p:animEffect>
                                    <p:set>
                                      <p:cBhvr>
                                        <p:cTn id="10" dur="1" fill="hold">
                                          <p:stCondLst>
                                            <p:cond delay="499"/>
                                          </p:stCondLst>
                                        </p:cTn>
                                        <p:tgtEl>
                                          <p:spTgt spid="8227"/>
                                        </p:tgtEl>
                                        <p:attrNameLst>
                                          <p:attrName>style.visibility</p:attrName>
                                        </p:attrNameLst>
                                      </p:cBhvr>
                                      <p:to>
                                        <p:strVal val="hidden"/>
                                      </p:to>
                                    </p:se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500"/>
                                        <p:tgtEl>
                                          <p:spTgt spid="7"/>
                                        </p:tgtEl>
                                      </p:cBhvr>
                                    </p:animEffect>
                                  </p:childTnLst>
                                </p:cTn>
                              </p:par>
                              <p:par>
                                <p:cTn id="14" presetID="9" presetClass="entr" presetSubtype="0" fill="hold" grpId="1"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dissolve">
                                      <p:cBhvr>
                                        <p:cTn id="16" dur="500"/>
                                        <p:tgtEl>
                                          <p:spTgt spid="33"/>
                                        </p:tgtEl>
                                      </p:cBhvr>
                                    </p:animEffect>
                                  </p:childTnLst>
                                </p:cTn>
                              </p:par>
                              <p:par>
                                <p:cTn id="17" presetID="9" presetClass="entr" presetSubtype="0" fill="hold" grpId="1"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dissolve">
                                      <p:cBhvr>
                                        <p:cTn id="19" dur="500"/>
                                        <p:tgtEl>
                                          <p:spTgt spid="29"/>
                                        </p:tgtEl>
                                      </p:cBhvr>
                                    </p:animEffect>
                                  </p:childTnLst>
                                </p:cTn>
                              </p:par>
                              <p:par>
                                <p:cTn id="20" presetID="9" presetClass="entr" presetSubtype="0" fill="hold" grpId="1" nodeType="with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dissolve">
                                      <p:cBhvr>
                                        <p:cTn id="22" dur="500"/>
                                        <p:tgtEl>
                                          <p:spTgt spid="26"/>
                                        </p:tgtEl>
                                      </p:cBhvr>
                                    </p:animEffect>
                                  </p:childTnLst>
                                </p:cTn>
                              </p:par>
                              <p:par>
                                <p:cTn id="23" presetID="9" presetClass="entr" presetSubtype="0" fill="hold" grpId="1"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dissolve">
                                      <p:cBhvr>
                                        <p:cTn id="25" dur="500"/>
                                        <p:tgtEl>
                                          <p:spTgt spid="28"/>
                                        </p:tgtEl>
                                      </p:cBhvr>
                                    </p:animEffect>
                                  </p:childTnLst>
                                </p:cTn>
                              </p:par>
                              <p:par>
                                <p:cTn id="26" presetID="9" presetClass="entr" presetSubtype="0" fill="hold" grpId="1"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dissolve">
                                      <p:cBhvr>
                                        <p:cTn id="28" dur="500"/>
                                        <p:tgtEl>
                                          <p:spTgt spid="32"/>
                                        </p:tgtEl>
                                      </p:cBhvr>
                                    </p:animEffect>
                                  </p:childTnLst>
                                </p:cTn>
                              </p:par>
                              <p:par>
                                <p:cTn id="29" presetID="9" presetClass="entr" presetSubtype="0" fill="hold" grpId="1"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dissolve">
                                      <p:cBhvr>
                                        <p:cTn id="31" dur="500"/>
                                        <p:tgtEl>
                                          <p:spTgt spid="30"/>
                                        </p:tgtEl>
                                      </p:cBhvr>
                                    </p:animEffect>
                                  </p:childTnLst>
                                </p:cTn>
                              </p:par>
                              <p:par>
                                <p:cTn id="32" presetID="9" presetClass="entr" presetSubtype="0" fill="hold" grpId="1"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dissolve">
                                      <p:cBhvr>
                                        <p:cTn id="34" dur="500"/>
                                        <p:tgtEl>
                                          <p:spTgt spid="34"/>
                                        </p:tgtEl>
                                      </p:cBhvr>
                                    </p:animEffect>
                                  </p:childTnLst>
                                </p:cTn>
                              </p:par>
                              <p:par>
                                <p:cTn id="35" presetID="9" presetClass="entr" presetSubtype="0" fill="hold" grpId="1" nodeType="with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dissolve">
                                      <p:cBhvr>
                                        <p:cTn id="37" dur="500"/>
                                        <p:tgtEl>
                                          <p:spTgt spid="35"/>
                                        </p:tgtEl>
                                      </p:cBhvr>
                                    </p:animEffect>
                                  </p:childTnLst>
                                </p:cTn>
                              </p:par>
                              <p:par>
                                <p:cTn id="38" presetID="9" presetClass="entr" presetSubtype="0" fill="hold" grpId="1" nodeType="with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dissolve">
                                      <p:cBhvr>
                                        <p:cTn id="40" dur="500"/>
                                        <p:tgtEl>
                                          <p:spTgt spid="36"/>
                                        </p:tgtEl>
                                      </p:cBhvr>
                                    </p:animEffect>
                                  </p:childTnLst>
                                </p:cTn>
                              </p:par>
                              <p:par>
                                <p:cTn id="41" presetID="9" presetClass="entr" presetSubtype="0" fill="hold" grpId="1" nodeType="with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dissolve">
                                      <p:cBhvr>
                                        <p:cTn id="43" dur="500"/>
                                        <p:tgtEl>
                                          <p:spTgt spid="44"/>
                                        </p:tgtEl>
                                      </p:cBhvr>
                                    </p:animEffect>
                                  </p:childTnLst>
                                </p:cTn>
                              </p:par>
                              <p:par>
                                <p:cTn id="44" presetID="9" presetClass="entr" presetSubtype="0" fill="hold" grpId="1" nodeType="with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dissolve">
                                      <p:cBhvr>
                                        <p:cTn id="46" dur="500"/>
                                        <p:tgtEl>
                                          <p:spTgt spid="45"/>
                                        </p:tgtEl>
                                      </p:cBhvr>
                                    </p:animEffect>
                                  </p:childTnLst>
                                </p:cTn>
                              </p:par>
                              <p:par>
                                <p:cTn id="47" presetID="9" presetClass="entr" presetSubtype="0" fill="hold" grpId="1" nodeType="withEffect">
                                  <p:stCondLst>
                                    <p:cond delay="0"/>
                                  </p:stCondLst>
                                  <p:childTnLst>
                                    <p:set>
                                      <p:cBhvr>
                                        <p:cTn id="48" dur="1" fill="hold">
                                          <p:stCondLst>
                                            <p:cond delay="0"/>
                                          </p:stCondLst>
                                        </p:cTn>
                                        <p:tgtEl>
                                          <p:spTgt spid="46"/>
                                        </p:tgtEl>
                                        <p:attrNameLst>
                                          <p:attrName>style.visibility</p:attrName>
                                        </p:attrNameLst>
                                      </p:cBhvr>
                                      <p:to>
                                        <p:strVal val="visible"/>
                                      </p:to>
                                    </p:set>
                                    <p:animEffect transition="in" filter="dissolve">
                                      <p:cBhvr>
                                        <p:cTn id="49" dur="500"/>
                                        <p:tgtEl>
                                          <p:spTgt spid="46"/>
                                        </p:tgtEl>
                                      </p:cBhvr>
                                    </p:animEffect>
                                  </p:childTnLst>
                                </p:cTn>
                              </p:par>
                              <p:par>
                                <p:cTn id="50" presetID="9" presetClass="entr" presetSubtype="0" fill="hold" grpId="1"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dissolve">
                                      <p:cBhvr>
                                        <p:cTn id="52" dur="500"/>
                                        <p:tgtEl>
                                          <p:spTgt spid="48"/>
                                        </p:tgtEl>
                                      </p:cBhvr>
                                    </p:animEffect>
                                  </p:childTnLst>
                                </p:cTn>
                              </p:par>
                              <p:par>
                                <p:cTn id="53" presetID="9" presetClass="entr" presetSubtype="0" fill="hold" grpId="1" nodeType="withEffect">
                                  <p:stCondLst>
                                    <p:cond delay="0"/>
                                  </p:stCondLst>
                                  <p:childTnLst>
                                    <p:set>
                                      <p:cBhvr>
                                        <p:cTn id="54" dur="1" fill="hold">
                                          <p:stCondLst>
                                            <p:cond delay="0"/>
                                          </p:stCondLst>
                                        </p:cTn>
                                        <p:tgtEl>
                                          <p:spTgt spid="50"/>
                                        </p:tgtEl>
                                        <p:attrNameLst>
                                          <p:attrName>style.visibility</p:attrName>
                                        </p:attrNameLst>
                                      </p:cBhvr>
                                      <p:to>
                                        <p:strVal val="visible"/>
                                      </p:to>
                                    </p:set>
                                    <p:animEffect transition="in" filter="dissolve">
                                      <p:cBhvr>
                                        <p:cTn id="55" dur="500"/>
                                        <p:tgtEl>
                                          <p:spTgt spid="50"/>
                                        </p:tgtEl>
                                      </p:cBhvr>
                                    </p:animEffect>
                                  </p:childTnLst>
                                </p:cTn>
                              </p:par>
                              <p:par>
                                <p:cTn id="56" presetID="9" presetClass="entr" presetSubtype="0" fill="hold" grpId="1" nodeType="with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dissolve">
                                      <p:cBhvr>
                                        <p:cTn id="58" dur="500"/>
                                        <p:tgtEl>
                                          <p:spTgt spid="51"/>
                                        </p:tgtEl>
                                      </p:cBhvr>
                                    </p:animEffect>
                                  </p:childTnLst>
                                </p:cTn>
                              </p:par>
                              <p:par>
                                <p:cTn id="59" presetID="9" presetClass="entr" presetSubtype="0" fill="hold" grpId="1" nodeType="with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dissolve">
                                      <p:cBhvr>
                                        <p:cTn id="61" dur="500"/>
                                        <p:tgtEl>
                                          <p:spTgt spid="52"/>
                                        </p:tgtEl>
                                      </p:cBhvr>
                                    </p:animEffect>
                                  </p:childTnLst>
                                </p:cTn>
                              </p:par>
                              <p:par>
                                <p:cTn id="62" presetID="9" presetClass="entr" presetSubtype="0" fill="hold" grpId="1"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dissolve">
                                      <p:cBhvr>
                                        <p:cTn id="64" dur="500"/>
                                        <p:tgtEl>
                                          <p:spTgt spid="53"/>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dissolve">
                                      <p:cBhvr>
                                        <p:cTn id="67" dur="500"/>
                                        <p:tgtEl>
                                          <p:spTgt spid="56"/>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dissolve">
                                      <p:cBhvr>
                                        <p:cTn id="70" dur="500"/>
                                        <p:tgtEl>
                                          <p:spTgt spid="57"/>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59"/>
                                        </p:tgtEl>
                                        <p:attrNameLst>
                                          <p:attrName>style.visibility</p:attrName>
                                        </p:attrNameLst>
                                      </p:cBhvr>
                                      <p:to>
                                        <p:strVal val="visible"/>
                                      </p:to>
                                    </p:set>
                                    <p:animEffect transition="in" filter="dissolve">
                                      <p:cBhvr>
                                        <p:cTn id="73" dur="500"/>
                                        <p:tgtEl>
                                          <p:spTgt spid="59"/>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dissolve">
                                      <p:cBhvr>
                                        <p:cTn id="76" dur="500"/>
                                        <p:tgtEl>
                                          <p:spTgt spid="60"/>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9" presetClass="exit" presetSubtype="0" fill="hold" grpId="0" nodeType="clickEffect">
                                  <p:stCondLst>
                                    <p:cond delay="0"/>
                                  </p:stCondLst>
                                  <p:childTnLst>
                                    <p:animEffect transition="out" filter="dissolve">
                                      <p:cBhvr>
                                        <p:cTn id="80" dur="500"/>
                                        <p:tgtEl>
                                          <p:spTgt spid="26"/>
                                        </p:tgtEl>
                                      </p:cBhvr>
                                    </p:animEffect>
                                    <p:set>
                                      <p:cBhvr>
                                        <p:cTn id="81" dur="1" fill="hold">
                                          <p:stCondLst>
                                            <p:cond delay="499"/>
                                          </p:stCondLst>
                                        </p:cTn>
                                        <p:tgtEl>
                                          <p:spTgt spid="26"/>
                                        </p:tgtEl>
                                        <p:attrNameLst>
                                          <p:attrName>style.visibility</p:attrName>
                                        </p:attrNameLst>
                                      </p:cBhvr>
                                      <p:to>
                                        <p:strVal val="hidden"/>
                                      </p:to>
                                    </p:set>
                                  </p:childTnLst>
                                </p:cTn>
                              </p:par>
                            </p:childTnLst>
                          </p:cTn>
                        </p:par>
                      </p:childTnLst>
                    </p:cTn>
                  </p:par>
                  <p:par>
                    <p:cTn id="82" fill="hold" nodeType="clickPar">
                      <p:stCondLst>
                        <p:cond delay="indefinite"/>
                      </p:stCondLst>
                      <p:childTnLst>
                        <p:par>
                          <p:cTn id="83" fill="hold" nodeType="withGroup">
                            <p:stCondLst>
                              <p:cond delay="0"/>
                            </p:stCondLst>
                            <p:childTnLst>
                              <p:par>
                                <p:cTn id="84" presetID="9" presetClass="exit" presetSubtype="0" fill="hold" grpId="0" nodeType="clickEffect">
                                  <p:stCondLst>
                                    <p:cond delay="0"/>
                                  </p:stCondLst>
                                  <p:childTnLst>
                                    <p:animEffect transition="out" filter="dissolve">
                                      <p:cBhvr>
                                        <p:cTn id="85" dur="500"/>
                                        <p:tgtEl>
                                          <p:spTgt spid="28"/>
                                        </p:tgtEl>
                                      </p:cBhvr>
                                    </p:animEffect>
                                    <p:set>
                                      <p:cBhvr>
                                        <p:cTn id="86" dur="1" fill="hold">
                                          <p:stCondLst>
                                            <p:cond delay="499"/>
                                          </p:stCondLst>
                                        </p:cTn>
                                        <p:tgtEl>
                                          <p:spTgt spid="28"/>
                                        </p:tgtEl>
                                        <p:attrNameLst>
                                          <p:attrName>style.visibility</p:attrName>
                                        </p:attrNameLst>
                                      </p:cBhvr>
                                      <p:to>
                                        <p:strVal val="hidden"/>
                                      </p:to>
                                    </p:set>
                                  </p:childTnLst>
                                </p:cTn>
                              </p:par>
                            </p:childTnLst>
                          </p:cTn>
                        </p:par>
                      </p:childTnLst>
                    </p:cTn>
                  </p:par>
                  <p:par>
                    <p:cTn id="87" fill="hold" nodeType="clickPar">
                      <p:stCondLst>
                        <p:cond delay="indefinite"/>
                      </p:stCondLst>
                      <p:childTnLst>
                        <p:par>
                          <p:cTn id="88" fill="hold" nodeType="withGroup">
                            <p:stCondLst>
                              <p:cond delay="0"/>
                            </p:stCondLst>
                            <p:childTnLst>
                              <p:par>
                                <p:cTn id="89" presetID="9" presetClass="exit" presetSubtype="0" fill="hold" grpId="0" nodeType="clickEffect">
                                  <p:stCondLst>
                                    <p:cond delay="0"/>
                                  </p:stCondLst>
                                  <p:childTnLst>
                                    <p:animEffect transition="out" filter="dissolve">
                                      <p:cBhvr>
                                        <p:cTn id="90" dur="500"/>
                                        <p:tgtEl>
                                          <p:spTgt spid="29"/>
                                        </p:tgtEl>
                                      </p:cBhvr>
                                    </p:animEffect>
                                    <p:set>
                                      <p:cBhvr>
                                        <p:cTn id="91" dur="1" fill="hold">
                                          <p:stCondLst>
                                            <p:cond delay="499"/>
                                          </p:stCondLst>
                                        </p:cTn>
                                        <p:tgtEl>
                                          <p:spTgt spid="29"/>
                                        </p:tgtEl>
                                        <p:attrNameLst>
                                          <p:attrName>style.visibility</p:attrName>
                                        </p:attrNameLst>
                                      </p:cBhvr>
                                      <p:to>
                                        <p:strVal val="hidden"/>
                                      </p:to>
                                    </p:set>
                                  </p:childTnLst>
                                </p:cTn>
                              </p:par>
                            </p:childTnLst>
                          </p:cTn>
                        </p:par>
                      </p:childTnLst>
                    </p:cTn>
                  </p:par>
                  <p:par>
                    <p:cTn id="92" fill="hold" nodeType="clickPar">
                      <p:stCondLst>
                        <p:cond delay="indefinite"/>
                      </p:stCondLst>
                      <p:childTnLst>
                        <p:par>
                          <p:cTn id="93" fill="hold" nodeType="withGroup">
                            <p:stCondLst>
                              <p:cond delay="0"/>
                            </p:stCondLst>
                            <p:childTnLst>
                              <p:par>
                                <p:cTn id="94" presetID="9" presetClass="exit" presetSubtype="0" fill="hold" grpId="0" nodeType="clickEffect">
                                  <p:stCondLst>
                                    <p:cond delay="0"/>
                                  </p:stCondLst>
                                  <p:childTnLst>
                                    <p:animEffect transition="out" filter="dissolve">
                                      <p:cBhvr>
                                        <p:cTn id="95" dur="500"/>
                                        <p:tgtEl>
                                          <p:spTgt spid="30"/>
                                        </p:tgtEl>
                                      </p:cBhvr>
                                    </p:animEffect>
                                    <p:set>
                                      <p:cBhvr>
                                        <p:cTn id="96" dur="1" fill="hold">
                                          <p:stCondLst>
                                            <p:cond delay="499"/>
                                          </p:stCondLst>
                                        </p:cTn>
                                        <p:tgtEl>
                                          <p:spTgt spid="30"/>
                                        </p:tgtEl>
                                        <p:attrNameLst>
                                          <p:attrName>style.visibility</p:attrName>
                                        </p:attrNameLst>
                                      </p:cBhvr>
                                      <p:to>
                                        <p:strVal val="hidden"/>
                                      </p:to>
                                    </p:set>
                                  </p:childTnLst>
                                </p:cTn>
                              </p:par>
                            </p:childTnLst>
                          </p:cTn>
                        </p:par>
                      </p:childTnLst>
                    </p:cTn>
                  </p:par>
                  <p:par>
                    <p:cTn id="97" fill="hold" nodeType="clickPar">
                      <p:stCondLst>
                        <p:cond delay="indefinite"/>
                      </p:stCondLst>
                      <p:childTnLst>
                        <p:par>
                          <p:cTn id="98" fill="hold" nodeType="withGroup">
                            <p:stCondLst>
                              <p:cond delay="0"/>
                            </p:stCondLst>
                            <p:childTnLst>
                              <p:par>
                                <p:cTn id="99" presetID="9" presetClass="exit" presetSubtype="0" fill="hold" grpId="0" nodeType="clickEffect">
                                  <p:stCondLst>
                                    <p:cond delay="0"/>
                                  </p:stCondLst>
                                  <p:childTnLst>
                                    <p:animEffect transition="out" filter="dissolve">
                                      <p:cBhvr>
                                        <p:cTn id="100" dur="500"/>
                                        <p:tgtEl>
                                          <p:spTgt spid="32"/>
                                        </p:tgtEl>
                                      </p:cBhvr>
                                    </p:animEffect>
                                    <p:set>
                                      <p:cBhvr>
                                        <p:cTn id="101" dur="1" fill="hold">
                                          <p:stCondLst>
                                            <p:cond delay="499"/>
                                          </p:stCondLst>
                                        </p:cTn>
                                        <p:tgtEl>
                                          <p:spTgt spid="32"/>
                                        </p:tgtEl>
                                        <p:attrNameLst>
                                          <p:attrName>style.visibility</p:attrName>
                                        </p:attrNameLst>
                                      </p:cBhvr>
                                      <p:to>
                                        <p:strVal val="hidden"/>
                                      </p:to>
                                    </p:set>
                                  </p:childTnLst>
                                </p:cTn>
                              </p:par>
                            </p:childTnLst>
                          </p:cTn>
                        </p:par>
                      </p:childTnLst>
                    </p:cTn>
                  </p:par>
                  <p:par>
                    <p:cTn id="102" fill="hold" nodeType="clickPar">
                      <p:stCondLst>
                        <p:cond delay="indefinite"/>
                      </p:stCondLst>
                      <p:childTnLst>
                        <p:par>
                          <p:cTn id="103" fill="hold" nodeType="withGroup">
                            <p:stCondLst>
                              <p:cond delay="0"/>
                            </p:stCondLst>
                            <p:childTnLst>
                              <p:par>
                                <p:cTn id="104" presetID="9" presetClass="exit" presetSubtype="0" fill="hold" grpId="0" nodeType="clickEffect">
                                  <p:stCondLst>
                                    <p:cond delay="0"/>
                                  </p:stCondLst>
                                  <p:childTnLst>
                                    <p:animEffect transition="out" filter="dissolve">
                                      <p:cBhvr>
                                        <p:cTn id="105" dur="500"/>
                                        <p:tgtEl>
                                          <p:spTgt spid="33"/>
                                        </p:tgtEl>
                                      </p:cBhvr>
                                    </p:animEffect>
                                    <p:set>
                                      <p:cBhvr>
                                        <p:cTn id="106" dur="1" fill="hold">
                                          <p:stCondLst>
                                            <p:cond delay="499"/>
                                          </p:stCondLst>
                                        </p:cTn>
                                        <p:tgtEl>
                                          <p:spTgt spid="33"/>
                                        </p:tgtEl>
                                        <p:attrNameLst>
                                          <p:attrName>style.visibility</p:attrName>
                                        </p:attrNameLst>
                                      </p:cBhvr>
                                      <p:to>
                                        <p:strVal val="hidden"/>
                                      </p:to>
                                    </p:se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9" presetClass="exit" presetSubtype="0" fill="hold" grpId="0" nodeType="clickEffect">
                                  <p:stCondLst>
                                    <p:cond delay="0"/>
                                  </p:stCondLst>
                                  <p:childTnLst>
                                    <p:animEffect transition="out" filter="dissolve">
                                      <p:cBhvr>
                                        <p:cTn id="110" dur="500"/>
                                        <p:tgtEl>
                                          <p:spTgt spid="34"/>
                                        </p:tgtEl>
                                      </p:cBhvr>
                                    </p:animEffect>
                                    <p:set>
                                      <p:cBhvr>
                                        <p:cTn id="111" dur="1" fill="hold">
                                          <p:stCondLst>
                                            <p:cond delay="499"/>
                                          </p:stCondLst>
                                        </p:cTn>
                                        <p:tgtEl>
                                          <p:spTgt spid="34"/>
                                        </p:tgtEl>
                                        <p:attrNameLst>
                                          <p:attrName>style.visibility</p:attrName>
                                        </p:attrNameLst>
                                      </p:cBhvr>
                                      <p:to>
                                        <p:strVal val="hidden"/>
                                      </p:to>
                                    </p:se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9" presetClass="exit" presetSubtype="0" fill="hold" grpId="0" nodeType="clickEffect">
                                  <p:stCondLst>
                                    <p:cond delay="0"/>
                                  </p:stCondLst>
                                  <p:childTnLst>
                                    <p:animEffect transition="out" filter="dissolve">
                                      <p:cBhvr>
                                        <p:cTn id="115" dur="500"/>
                                        <p:tgtEl>
                                          <p:spTgt spid="35"/>
                                        </p:tgtEl>
                                      </p:cBhvr>
                                    </p:animEffect>
                                    <p:set>
                                      <p:cBhvr>
                                        <p:cTn id="116" dur="1" fill="hold">
                                          <p:stCondLst>
                                            <p:cond delay="499"/>
                                          </p:stCondLst>
                                        </p:cTn>
                                        <p:tgtEl>
                                          <p:spTgt spid="35"/>
                                        </p:tgtEl>
                                        <p:attrNameLst>
                                          <p:attrName>style.visibility</p:attrName>
                                        </p:attrNameLst>
                                      </p:cBhvr>
                                      <p:to>
                                        <p:strVal val="hidden"/>
                                      </p:to>
                                    </p:set>
                                  </p:childTnLst>
                                </p:cTn>
                              </p:par>
                            </p:childTnLst>
                          </p:cTn>
                        </p:par>
                      </p:childTnLst>
                    </p:cTn>
                  </p:par>
                  <p:par>
                    <p:cTn id="117" fill="hold" nodeType="clickPar">
                      <p:stCondLst>
                        <p:cond delay="indefinite"/>
                      </p:stCondLst>
                      <p:childTnLst>
                        <p:par>
                          <p:cTn id="118" fill="hold" nodeType="withGroup">
                            <p:stCondLst>
                              <p:cond delay="0"/>
                            </p:stCondLst>
                            <p:childTnLst>
                              <p:par>
                                <p:cTn id="119" presetID="9" presetClass="exit" presetSubtype="0" fill="hold" grpId="0" nodeType="clickEffect">
                                  <p:stCondLst>
                                    <p:cond delay="0"/>
                                  </p:stCondLst>
                                  <p:childTnLst>
                                    <p:animEffect transition="out" filter="dissolve">
                                      <p:cBhvr>
                                        <p:cTn id="120" dur="500"/>
                                        <p:tgtEl>
                                          <p:spTgt spid="36"/>
                                        </p:tgtEl>
                                      </p:cBhvr>
                                    </p:animEffect>
                                    <p:set>
                                      <p:cBhvr>
                                        <p:cTn id="121" dur="1" fill="hold">
                                          <p:stCondLst>
                                            <p:cond delay="499"/>
                                          </p:stCondLst>
                                        </p:cTn>
                                        <p:tgtEl>
                                          <p:spTgt spid="36"/>
                                        </p:tgtEl>
                                        <p:attrNameLst>
                                          <p:attrName>style.visibility</p:attrName>
                                        </p:attrNameLst>
                                      </p:cBhvr>
                                      <p:to>
                                        <p:strVal val="hidden"/>
                                      </p:to>
                                    </p:set>
                                  </p:childTnLst>
                                </p:cTn>
                              </p:par>
                            </p:childTnLst>
                          </p:cTn>
                        </p:par>
                      </p:childTnLst>
                    </p:cTn>
                  </p:par>
                  <p:par>
                    <p:cTn id="122" fill="hold">
                      <p:stCondLst>
                        <p:cond delay="indefinite"/>
                      </p:stCondLst>
                      <p:childTnLst>
                        <p:par>
                          <p:cTn id="123" fill="hold">
                            <p:stCondLst>
                              <p:cond delay="0"/>
                            </p:stCondLst>
                            <p:childTnLst>
                              <p:par>
                                <p:cTn id="124" presetID="3" presetClass="exit" presetSubtype="10" fill="hold" grpId="1" nodeType="clickEffect">
                                  <p:stCondLst>
                                    <p:cond delay="0"/>
                                  </p:stCondLst>
                                  <p:childTnLst>
                                    <p:animEffect transition="out" filter="blinds(horizontal)">
                                      <p:cBhvr>
                                        <p:cTn id="125" dur="500"/>
                                        <p:tgtEl>
                                          <p:spTgt spid="56"/>
                                        </p:tgtEl>
                                      </p:cBhvr>
                                    </p:animEffect>
                                    <p:set>
                                      <p:cBhvr>
                                        <p:cTn id="126" dur="1" fill="hold">
                                          <p:stCondLst>
                                            <p:cond delay="499"/>
                                          </p:stCondLst>
                                        </p:cTn>
                                        <p:tgtEl>
                                          <p:spTgt spid="56"/>
                                        </p:tgtEl>
                                        <p:attrNameLst>
                                          <p:attrName>style.visibility</p:attrName>
                                        </p:attrNameLst>
                                      </p:cBhvr>
                                      <p:to>
                                        <p:strVal val="hidden"/>
                                      </p:to>
                                    </p:set>
                                  </p:childTnLst>
                                </p:cTn>
                              </p:par>
                            </p:childTnLst>
                          </p:cTn>
                        </p:par>
                      </p:childTnLst>
                    </p:cTn>
                  </p:par>
                  <p:par>
                    <p:cTn id="127" fill="hold">
                      <p:stCondLst>
                        <p:cond delay="indefinite"/>
                      </p:stCondLst>
                      <p:childTnLst>
                        <p:par>
                          <p:cTn id="128" fill="hold">
                            <p:stCondLst>
                              <p:cond delay="0"/>
                            </p:stCondLst>
                            <p:childTnLst>
                              <p:par>
                                <p:cTn id="129" presetID="3" presetClass="exit" presetSubtype="10" fill="hold" grpId="1" nodeType="clickEffect">
                                  <p:stCondLst>
                                    <p:cond delay="0"/>
                                  </p:stCondLst>
                                  <p:childTnLst>
                                    <p:animEffect transition="out" filter="blinds(horizontal)">
                                      <p:cBhvr>
                                        <p:cTn id="130" dur="500"/>
                                        <p:tgtEl>
                                          <p:spTgt spid="57"/>
                                        </p:tgtEl>
                                      </p:cBhvr>
                                    </p:animEffect>
                                    <p:set>
                                      <p:cBhvr>
                                        <p:cTn id="131" dur="1" fill="hold">
                                          <p:stCondLst>
                                            <p:cond delay="499"/>
                                          </p:stCondLst>
                                        </p:cTn>
                                        <p:tgtEl>
                                          <p:spTgt spid="57"/>
                                        </p:tgtEl>
                                        <p:attrNameLst>
                                          <p:attrName>style.visibility</p:attrName>
                                        </p:attrNameLst>
                                      </p:cBhvr>
                                      <p:to>
                                        <p:strVal val="hidden"/>
                                      </p:to>
                                    </p:set>
                                  </p:childTnLst>
                                </p:cTn>
                              </p:par>
                            </p:childTnLst>
                          </p:cTn>
                        </p:par>
                      </p:childTnLst>
                    </p:cTn>
                  </p:par>
                  <p:par>
                    <p:cTn id="132" fill="hold">
                      <p:stCondLst>
                        <p:cond delay="indefinite"/>
                      </p:stCondLst>
                      <p:childTnLst>
                        <p:par>
                          <p:cTn id="133" fill="hold">
                            <p:stCondLst>
                              <p:cond delay="0"/>
                            </p:stCondLst>
                            <p:childTnLst>
                              <p:par>
                                <p:cTn id="134" presetID="3" presetClass="exit" presetSubtype="10" fill="hold" grpId="1" nodeType="clickEffect">
                                  <p:stCondLst>
                                    <p:cond delay="0"/>
                                  </p:stCondLst>
                                  <p:childTnLst>
                                    <p:animEffect transition="out" filter="blinds(horizontal)">
                                      <p:cBhvr>
                                        <p:cTn id="135" dur="500"/>
                                        <p:tgtEl>
                                          <p:spTgt spid="59"/>
                                        </p:tgtEl>
                                      </p:cBhvr>
                                    </p:animEffect>
                                    <p:set>
                                      <p:cBhvr>
                                        <p:cTn id="136" dur="1" fill="hold">
                                          <p:stCondLst>
                                            <p:cond delay="499"/>
                                          </p:stCondLst>
                                        </p:cTn>
                                        <p:tgtEl>
                                          <p:spTgt spid="59"/>
                                        </p:tgtEl>
                                        <p:attrNameLst>
                                          <p:attrName>style.visibility</p:attrName>
                                        </p:attrNameLst>
                                      </p:cBhvr>
                                      <p:to>
                                        <p:strVal val="hidden"/>
                                      </p:to>
                                    </p:set>
                                  </p:childTnLst>
                                </p:cTn>
                              </p:par>
                            </p:childTnLst>
                          </p:cTn>
                        </p:par>
                      </p:childTnLst>
                    </p:cTn>
                  </p:par>
                  <p:par>
                    <p:cTn id="137" fill="hold">
                      <p:stCondLst>
                        <p:cond delay="indefinite"/>
                      </p:stCondLst>
                      <p:childTnLst>
                        <p:par>
                          <p:cTn id="138" fill="hold">
                            <p:stCondLst>
                              <p:cond delay="0"/>
                            </p:stCondLst>
                            <p:childTnLst>
                              <p:par>
                                <p:cTn id="139" presetID="3" presetClass="exit" presetSubtype="10" fill="hold" grpId="1" nodeType="clickEffect">
                                  <p:stCondLst>
                                    <p:cond delay="0"/>
                                  </p:stCondLst>
                                  <p:childTnLst>
                                    <p:animEffect transition="out" filter="blinds(horizontal)">
                                      <p:cBhvr>
                                        <p:cTn id="140" dur="500"/>
                                        <p:tgtEl>
                                          <p:spTgt spid="60"/>
                                        </p:tgtEl>
                                      </p:cBhvr>
                                    </p:animEffect>
                                    <p:set>
                                      <p:cBhvr>
                                        <p:cTn id="141" dur="1" fill="hold">
                                          <p:stCondLst>
                                            <p:cond delay="499"/>
                                          </p:stCondLst>
                                        </p:cTn>
                                        <p:tgtEl>
                                          <p:spTgt spid="60"/>
                                        </p:tgtEl>
                                        <p:attrNameLst>
                                          <p:attrName>style.visibility</p:attrName>
                                        </p:attrNameLst>
                                      </p:cBhvr>
                                      <p:to>
                                        <p:strVal val="hidden"/>
                                      </p:to>
                                    </p:set>
                                  </p:childTnLst>
                                </p:cTn>
                              </p:par>
                            </p:childTnLst>
                          </p:cTn>
                        </p:par>
                      </p:childTnLst>
                    </p:cTn>
                  </p:par>
                  <p:par>
                    <p:cTn id="142" fill="hold" nodeType="clickPar">
                      <p:stCondLst>
                        <p:cond delay="indefinite"/>
                      </p:stCondLst>
                      <p:childTnLst>
                        <p:par>
                          <p:cTn id="143" fill="hold" nodeType="withGroup">
                            <p:stCondLst>
                              <p:cond delay="0"/>
                            </p:stCondLst>
                            <p:childTnLst>
                              <p:par>
                                <p:cTn id="144" presetID="9" presetClass="exit" presetSubtype="0" fill="hold" grpId="0" nodeType="clickEffect">
                                  <p:stCondLst>
                                    <p:cond delay="0"/>
                                  </p:stCondLst>
                                  <p:childTnLst>
                                    <p:animEffect transition="out" filter="dissolve">
                                      <p:cBhvr>
                                        <p:cTn id="145" dur="500"/>
                                        <p:tgtEl>
                                          <p:spTgt spid="44"/>
                                        </p:tgtEl>
                                      </p:cBhvr>
                                    </p:animEffect>
                                    <p:set>
                                      <p:cBhvr>
                                        <p:cTn id="146" dur="1" fill="hold">
                                          <p:stCondLst>
                                            <p:cond delay="499"/>
                                          </p:stCondLst>
                                        </p:cTn>
                                        <p:tgtEl>
                                          <p:spTgt spid="44"/>
                                        </p:tgtEl>
                                        <p:attrNameLst>
                                          <p:attrName>style.visibility</p:attrName>
                                        </p:attrNameLst>
                                      </p:cBhvr>
                                      <p:to>
                                        <p:strVal val="hidden"/>
                                      </p:to>
                                    </p:set>
                                  </p:childTnLst>
                                </p:cTn>
                              </p:par>
                            </p:childTnLst>
                          </p:cTn>
                        </p:par>
                      </p:childTnLst>
                    </p:cTn>
                  </p:par>
                  <p:par>
                    <p:cTn id="147" fill="hold" nodeType="clickPar">
                      <p:stCondLst>
                        <p:cond delay="indefinite"/>
                      </p:stCondLst>
                      <p:childTnLst>
                        <p:par>
                          <p:cTn id="148" fill="hold" nodeType="withGroup">
                            <p:stCondLst>
                              <p:cond delay="0"/>
                            </p:stCondLst>
                            <p:childTnLst>
                              <p:par>
                                <p:cTn id="149" presetID="9" presetClass="exit" presetSubtype="0" fill="hold" grpId="0" nodeType="clickEffect">
                                  <p:stCondLst>
                                    <p:cond delay="0"/>
                                  </p:stCondLst>
                                  <p:childTnLst>
                                    <p:animEffect transition="out" filter="dissolve">
                                      <p:cBhvr>
                                        <p:cTn id="150" dur="500"/>
                                        <p:tgtEl>
                                          <p:spTgt spid="45"/>
                                        </p:tgtEl>
                                      </p:cBhvr>
                                    </p:animEffect>
                                    <p:set>
                                      <p:cBhvr>
                                        <p:cTn id="151" dur="1" fill="hold">
                                          <p:stCondLst>
                                            <p:cond delay="499"/>
                                          </p:stCondLst>
                                        </p:cTn>
                                        <p:tgtEl>
                                          <p:spTgt spid="45"/>
                                        </p:tgtEl>
                                        <p:attrNameLst>
                                          <p:attrName>style.visibility</p:attrName>
                                        </p:attrNameLst>
                                      </p:cBhvr>
                                      <p:to>
                                        <p:strVal val="hidden"/>
                                      </p:to>
                                    </p:set>
                                  </p:childTnLst>
                                </p:cTn>
                              </p:par>
                            </p:childTnLst>
                          </p:cTn>
                        </p:par>
                      </p:childTnLst>
                    </p:cTn>
                  </p:par>
                  <p:par>
                    <p:cTn id="152" fill="hold" nodeType="clickPar">
                      <p:stCondLst>
                        <p:cond delay="indefinite"/>
                      </p:stCondLst>
                      <p:childTnLst>
                        <p:par>
                          <p:cTn id="153" fill="hold" nodeType="withGroup">
                            <p:stCondLst>
                              <p:cond delay="0"/>
                            </p:stCondLst>
                            <p:childTnLst>
                              <p:par>
                                <p:cTn id="154" presetID="9" presetClass="exit" presetSubtype="0" fill="hold" grpId="0" nodeType="clickEffect">
                                  <p:stCondLst>
                                    <p:cond delay="0"/>
                                  </p:stCondLst>
                                  <p:childTnLst>
                                    <p:animEffect transition="out" filter="dissolve">
                                      <p:cBhvr>
                                        <p:cTn id="155" dur="500"/>
                                        <p:tgtEl>
                                          <p:spTgt spid="46"/>
                                        </p:tgtEl>
                                      </p:cBhvr>
                                    </p:animEffect>
                                    <p:set>
                                      <p:cBhvr>
                                        <p:cTn id="156" dur="1" fill="hold">
                                          <p:stCondLst>
                                            <p:cond delay="499"/>
                                          </p:stCondLst>
                                        </p:cTn>
                                        <p:tgtEl>
                                          <p:spTgt spid="46"/>
                                        </p:tgtEl>
                                        <p:attrNameLst>
                                          <p:attrName>style.visibility</p:attrName>
                                        </p:attrNameLst>
                                      </p:cBhvr>
                                      <p:to>
                                        <p:strVal val="hidden"/>
                                      </p:to>
                                    </p:set>
                                  </p:childTnLst>
                                </p:cTn>
                              </p:par>
                            </p:childTnLst>
                          </p:cTn>
                        </p:par>
                      </p:childTnLst>
                    </p:cTn>
                  </p:par>
                  <p:par>
                    <p:cTn id="157" fill="hold" nodeType="clickPar">
                      <p:stCondLst>
                        <p:cond delay="indefinite"/>
                      </p:stCondLst>
                      <p:childTnLst>
                        <p:par>
                          <p:cTn id="158" fill="hold" nodeType="withGroup">
                            <p:stCondLst>
                              <p:cond delay="0"/>
                            </p:stCondLst>
                            <p:childTnLst>
                              <p:par>
                                <p:cTn id="159" presetID="9" presetClass="exit" presetSubtype="0" fill="hold" grpId="0" nodeType="clickEffect">
                                  <p:stCondLst>
                                    <p:cond delay="0"/>
                                  </p:stCondLst>
                                  <p:childTnLst>
                                    <p:animEffect transition="out" filter="dissolve">
                                      <p:cBhvr>
                                        <p:cTn id="160" dur="500"/>
                                        <p:tgtEl>
                                          <p:spTgt spid="48"/>
                                        </p:tgtEl>
                                      </p:cBhvr>
                                    </p:animEffect>
                                    <p:set>
                                      <p:cBhvr>
                                        <p:cTn id="161" dur="1" fill="hold">
                                          <p:stCondLst>
                                            <p:cond delay="499"/>
                                          </p:stCondLst>
                                        </p:cTn>
                                        <p:tgtEl>
                                          <p:spTgt spid="48"/>
                                        </p:tgtEl>
                                        <p:attrNameLst>
                                          <p:attrName>style.visibility</p:attrName>
                                        </p:attrNameLst>
                                      </p:cBhvr>
                                      <p:to>
                                        <p:strVal val="hidden"/>
                                      </p:to>
                                    </p:set>
                                  </p:childTnLst>
                                </p:cTn>
                              </p:par>
                            </p:childTnLst>
                          </p:cTn>
                        </p:par>
                      </p:childTnLst>
                    </p:cTn>
                  </p:par>
                  <p:par>
                    <p:cTn id="162" fill="hold" nodeType="clickPar">
                      <p:stCondLst>
                        <p:cond delay="indefinite"/>
                      </p:stCondLst>
                      <p:childTnLst>
                        <p:par>
                          <p:cTn id="163" fill="hold" nodeType="withGroup">
                            <p:stCondLst>
                              <p:cond delay="0"/>
                            </p:stCondLst>
                            <p:childTnLst>
                              <p:par>
                                <p:cTn id="164" presetID="9" presetClass="exit" presetSubtype="0" fill="hold" grpId="0" nodeType="clickEffect">
                                  <p:stCondLst>
                                    <p:cond delay="0"/>
                                  </p:stCondLst>
                                  <p:childTnLst>
                                    <p:animEffect transition="out" filter="dissolve">
                                      <p:cBhvr>
                                        <p:cTn id="165" dur="500"/>
                                        <p:tgtEl>
                                          <p:spTgt spid="50"/>
                                        </p:tgtEl>
                                      </p:cBhvr>
                                    </p:animEffect>
                                    <p:set>
                                      <p:cBhvr>
                                        <p:cTn id="166" dur="1" fill="hold">
                                          <p:stCondLst>
                                            <p:cond delay="499"/>
                                          </p:stCondLst>
                                        </p:cTn>
                                        <p:tgtEl>
                                          <p:spTgt spid="50"/>
                                        </p:tgtEl>
                                        <p:attrNameLst>
                                          <p:attrName>style.visibility</p:attrName>
                                        </p:attrNameLst>
                                      </p:cBhvr>
                                      <p:to>
                                        <p:strVal val="hidden"/>
                                      </p:to>
                                    </p:set>
                                  </p:childTnLst>
                                </p:cTn>
                              </p:par>
                            </p:childTnLst>
                          </p:cTn>
                        </p:par>
                      </p:childTnLst>
                    </p:cTn>
                  </p:par>
                  <p:par>
                    <p:cTn id="167" fill="hold" nodeType="clickPar">
                      <p:stCondLst>
                        <p:cond delay="indefinite"/>
                      </p:stCondLst>
                      <p:childTnLst>
                        <p:par>
                          <p:cTn id="168" fill="hold" nodeType="withGroup">
                            <p:stCondLst>
                              <p:cond delay="0"/>
                            </p:stCondLst>
                            <p:childTnLst>
                              <p:par>
                                <p:cTn id="169" presetID="9" presetClass="exit" presetSubtype="0" fill="hold" grpId="0" nodeType="clickEffect">
                                  <p:stCondLst>
                                    <p:cond delay="0"/>
                                  </p:stCondLst>
                                  <p:childTnLst>
                                    <p:animEffect transition="out" filter="dissolve">
                                      <p:cBhvr>
                                        <p:cTn id="170" dur="500"/>
                                        <p:tgtEl>
                                          <p:spTgt spid="51"/>
                                        </p:tgtEl>
                                      </p:cBhvr>
                                    </p:animEffect>
                                    <p:set>
                                      <p:cBhvr>
                                        <p:cTn id="171" dur="1" fill="hold">
                                          <p:stCondLst>
                                            <p:cond delay="499"/>
                                          </p:stCondLst>
                                        </p:cTn>
                                        <p:tgtEl>
                                          <p:spTgt spid="51"/>
                                        </p:tgtEl>
                                        <p:attrNameLst>
                                          <p:attrName>style.visibility</p:attrName>
                                        </p:attrNameLst>
                                      </p:cBhvr>
                                      <p:to>
                                        <p:strVal val="hidden"/>
                                      </p:to>
                                    </p:set>
                                  </p:childTnLst>
                                </p:cTn>
                              </p:par>
                            </p:childTnLst>
                          </p:cTn>
                        </p:par>
                      </p:childTnLst>
                    </p:cTn>
                  </p:par>
                  <p:par>
                    <p:cTn id="172" fill="hold" nodeType="clickPar">
                      <p:stCondLst>
                        <p:cond delay="indefinite"/>
                      </p:stCondLst>
                      <p:childTnLst>
                        <p:par>
                          <p:cTn id="173" fill="hold" nodeType="withGroup">
                            <p:stCondLst>
                              <p:cond delay="0"/>
                            </p:stCondLst>
                            <p:childTnLst>
                              <p:par>
                                <p:cTn id="174" presetID="9" presetClass="exit" presetSubtype="0" fill="hold" grpId="0" nodeType="clickEffect">
                                  <p:stCondLst>
                                    <p:cond delay="0"/>
                                  </p:stCondLst>
                                  <p:childTnLst>
                                    <p:animEffect transition="out" filter="dissolve">
                                      <p:cBhvr>
                                        <p:cTn id="175" dur="500"/>
                                        <p:tgtEl>
                                          <p:spTgt spid="52"/>
                                        </p:tgtEl>
                                      </p:cBhvr>
                                    </p:animEffect>
                                    <p:set>
                                      <p:cBhvr>
                                        <p:cTn id="176" dur="1" fill="hold">
                                          <p:stCondLst>
                                            <p:cond delay="499"/>
                                          </p:stCondLst>
                                        </p:cTn>
                                        <p:tgtEl>
                                          <p:spTgt spid="52"/>
                                        </p:tgtEl>
                                        <p:attrNameLst>
                                          <p:attrName>style.visibility</p:attrName>
                                        </p:attrNameLst>
                                      </p:cBhvr>
                                      <p:to>
                                        <p:strVal val="hidden"/>
                                      </p:to>
                                    </p:set>
                                  </p:childTnLst>
                                </p:cTn>
                              </p:par>
                            </p:childTnLst>
                          </p:cTn>
                        </p:par>
                      </p:childTnLst>
                    </p:cTn>
                  </p:par>
                  <p:par>
                    <p:cTn id="177" fill="hold" nodeType="clickPar">
                      <p:stCondLst>
                        <p:cond delay="indefinite"/>
                      </p:stCondLst>
                      <p:childTnLst>
                        <p:par>
                          <p:cTn id="178" fill="hold" nodeType="withGroup">
                            <p:stCondLst>
                              <p:cond delay="0"/>
                            </p:stCondLst>
                            <p:childTnLst>
                              <p:par>
                                <p:cTn id="179" presetID="9" presetClass="exit" presetSubtype="0" fill="hold" grpId="0" nodeType="clickEffect">
                                  <p:stCondLst>
                                    <p:cond delay="0"/>
                                  </p:stCondLst>
                                  <p:childTnLst>
                                    <p:animEffect transition="out" filter="dissolve">
                                      <p:cBhvr>
                                        <p:cTn id="180" dur="500"/>
                                        <p:tgtEl>
                                          <p:spTgt spid="53"/>
                                        </p:tgtEl>
                                      </p:cBhvr>
                                    </p:animEffect>
                                    <p:set>
                                      <p:cBhvr>
                                        <p:cTn id="181" dur="1" fill="hold">
                                          <p:stCondLst>
                                            <p:cond delay="499"/>
                                          </p:stCondLst>
                                        </p:cTn>
                                        <p:tgtEl>
                                          <p:spTgt spid="53"/>
                                        </p:tgtEl>
                                        <p:attrNameLst>
                                          <p:attrName>style.visibility</p:attrName>
                                        </p:attrNameLst>
                                      </p:cBhvr>
                                      <p:to>
                                        <p:strVal val="hidden"/>
                                      </p:to>
                                    </p:set>
                                  </p:childTnLst>
                                </p:cTn>
                              </p:par>
                            </p:childTnLst>
                          </p:cTn>
                        </p:par>
                      </p:childTnLst>
                    </p:cTn>
                  </p:par>
                  <p:par>
                    <p:cTn id="182" fill="hold">
                      <p:stCondLst>
                        <p:cond delay="indefinite"/>
                      </p:stCondLst>
                      <p:childTnLst>
                        <p:par>
                          <p:cTn id="183" fill="hold">
                            <p:stCondLst>
                              <p:cond delay="0"/>
                            </p:stCondLst>
                            <p:childTnLst>
                              <p:par>
                                <p:cTn id="184" presetID="1" presetClass="mediacall" presetSubtype="0" fill="hold" nodeType="clickEffect">
                                  <p:stCondLst>
                                    <p:cond delay="0"/>
                                  </p:stCondLst>
                                  <p:childTnLst>
                                    <p:cmd type="call" cmd="playFrom(0.0)">
                                      <p:cBhvr>
                                        <p:cTn id="185" dur="4672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6" fill="hold" display="0">
                  <p:stCondLst>
                    <p:cond delay="indefinite"/>
                  </p:stCondLst>
                  <p:endCondLst>
                    <p:cond evt="onStopAudio" delay="0">
                      <p:tgtEl>
                        <p:sldTgt/>
                      </p:tgtEl>
                    </p:cond>
                  </p:endCondLst>
                </p:cTn>
                <p:tgtEl>
                  <p:spTgt spid="2"/>
                </p:tgtEl>
              </p:cMediaNode>
            </p:audio>
          </p:childTnLst>
        </p:cTn>
      </p:par>
    </p:tnLst>
    <p:bldLst>
      <p:bldP spid="8226" grpId="0"/>
      <p:bldP spid="8227" grpId="0" animBg="1"/>
      <p:bldP spid="26" grpId="0" animBg="1"/>
      <p:bldP spid="26" grpId="1" animBg="1"/>
      <p:bldP spid="28" grpId="0" animBg="1"/>
      <p:bldP spid="28" grpId="1" animBg="1"/>
      <p:bldP spid="29" grpId="0" animBg="1"/>
      <p:bldP spid="29" grpId="1" animBg="1"/>
      <p:bldP spid="30" grpId="0" animBg="1"/>
      <p:bldP spid="30"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44" grpId="0" animBg="1"/>
      <p:bldP spid="44" grpId="1" animBg="1"/>
      <p:bldP spid="45" grpId="0" animBg="1"/>
      <p:bldP spid="45" grpId="1" animBg="1"/>
      <p:bldP spid="46" grpId="0" animBg="1"/>
      <p:bldP spid="46" grpId="1" animBg="1"/>
      <p:bldP spid="48" grpId="0" animBg="1"/>
      <p:bldP spid="48" grpId="1" animBg="1"/>
      <p:bldP spid="50" grpId="0" animBg="1"/>
      <p:bldP spid="50" grpId="1" animBg="1"/>
      <p:bldP spid="51" grpId="0" animBg="1"/>
      <p:bldP spid="51" grpId="1" animBg="1"/>
      <p:bldP spid="52" grpId="0" animBg="1"/>
      <p:bldP spid="52" grpId="1" animBg="1"/>
      <p:bldP spid="53" grpId="0" animBg="1"/>
      <p:bldP spid="53" grpId="1" animBg="1"/>
      <p:bldP spid="56" grpId="0" animBg="1"/>
      <p:bldP spid="56" grpId="1" animBg="1"/>
      <p:bldP spid="57" grpId="0" animBg="1"/>
      <p:bldP spid="57" grpId="1" animBg="1"/>
      <p:bldP spid="59" grpId="0" animBg="1"/>
      <p:bldP spid="59" grpId="1" animBg="1"/>
      <p:bldP spid="60" grpId="0" animBg="1"/>
      <p:bldP spid="6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6" name="TextBox 3"/>
          <p:cNvSpPr txBox="1">
            <a:spLocks noChangeArrowheads="1"/>
          </p:cNvSpPr>
          <p:nvPr/>
        </p:nvSpPr>
        <p:spPr bwMode="auto">
          <a:xfrm>
            <a:off x="-29457" y="453030"/>
            <a:ext cx="9144000" cy="430213"/>
          </a:xfrm>
          <a:prstGeom prst="rect">
            <a:avLst/>
          </a:prstGeom>
          <a:noFill/>
          <a:ln w="9525">
            <a:noFill/>
            <a:miter lim="800000"/>
            <a:headEnd/>
            <a:tailEnd/>
          </a:ln>
        </p:spPr>
        <p:txBody>
          <a:bodyPr>
            <a:spAutoFit/>
          </a:bodyPr>
          <a:lstStyle/>
          <a:p>
            <a:pPr algn="ctr" eaLnBrk="1" hangingPunct="1"/>
            <a:r>
              <a:rPr lang="en-GB" altLang="en-US" sz="2200" dirty="0">
                <a:solidFill>
                  <a:srgbClr val="FF0000"/>
                </a:solidFill>
                <a:latin typeface="Comic Sans MS" pitchFamily="66" charset="0"/>
              </a:rPr>
              <a:t>The Past Tense (El </a:t>
            </a:r>
            <a:r>
              <a:rPr lang="en-GB" altLang="en-US" sz="2200" dirty="0" err="1">
                <a:solidFill>
                  <a:srgbClr val="FF0000"/>
                </a:solidFill>
                <a:latin typeface="Comic Sans MS" pitchFamily="66" charset="0"/>
              </a:rPr>
              <a:t>Pretérito</a:t>
            </a:r>
            <a:r>
              <a:rPr lang="en-GB" altLang="en-US" sz="2200" dirty="0">
                <a:solidFill>
                  <a:srgbClr val="FF0000"/>
                </a:solidFill>
                <a:latin typeface="Comic Sans MS" pitchFamily="66" charset="0"/>
              </a:rPr>
              <a:t>) – Irregular verbs</a:t>
            </a:r>
          </a:p>
        </p:txBody>
      </p:sp>
      <p:sp>
        <p:nvSpPr>
          <p:cNvPr id="8227" name="TextBox 4"/>
          <p:cNvSpPr txBox="1">
            <a:spLocks noChangeArrowheads="1"/>
          </p:cNvSpPr>
          <p:nvPr/>
        </p:nvSpPr>
        <p:spPr bwMode="auto">
          <a:xfrm>
            <a:off x="220005" y="1135323"/>
            <a:ext cx="8964612" cy="1014413"/>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p>
            <a:pPr algn="just" eaLnBrk="1" hangingPunct="1"/>
            <a:r>
              <a:rPr lang="en-GB" altLang="en-US" sz="2000" dirty="0">
                <a:latin typeface="Comic Sans MS" pitchFamily="66" charset="0"/>
              </a:rPr>
              <a:t>Unfortunately, some common verbs are </a:t>
            </a:r>
            <a:r>
              <a:rPr lang="en-GB" altLang="en-US" sz="2000" b="1" dirty="0">
                <a:latin typeface="Comic Sans MS" pitchFamily="66" charset="0"/>
              </a:rPr>
              <a:t>irregular</a:t>
            </a:r>
            <a:r>
              <a:rPr lang="en-GB" altLang="en-US" sz="2000" dirty="0">
                <a:latin typeface="Comic Sans MS" pitchFamily="66" charset="0"/>
              </a:rPr>
              <a:t> and do not follow a pattern. Unlike regular verbs, </a:t>
            </a:r>
            <a:r>
              <a:rPr lang="en-GB" altLang="en-US" sz="2000" b="1" dirty="0">
                <a:latin typeface="Comic Sans MS" pitchFamily="66" charset="0"/>
              </a:rPr>
              <a:t>these have no accents</a:t>
            </a:r>
            <a:r>
              <a:rPr lang="en-GB" altLang="en-US" sz="2000" dirty="0">
                <a:latin typeface="Comic Sans MS" pitchFamily="66" charset="0"/>
              </a:rPr>
              <a:t>. Complete the verb table for </a:t>
            </a:r>
            <a:r>
              <a:rPr lang="en-GB" altLang="en-US" sz="2000" b="1" dirty="0">
                <a:latin typeface="Comic Sans MS" pitchFamily="66" charset="0"/>
              </a:rPr>
              <a:t>irregular</a:t>
            </a:r>
            <a:r>
              <a:rPr lang="en-GB" altLang="en-US" sz="2000" dirty="0">
                <a:latin typeface="Comic Sans MS" pitchFamily="66" charset="0"/>
              </a:rPr>
              <a:t> verbs.</a:t>
            </a:r>
            <a:endParaRPr lang="es-ES_tradnl" altLang="en-US" sz="2000" dirty="0">
              <a:latin typeface="Comic Sans MS" pitchFamily="66" charset="0"/>
            </a:endParaRPr>
          </a:p>
        </p:txBody>
      </p:sp>
      <p:graphicFrame>
        <p:nvGraphicFramePr>
          <p:cNvPr id="7" name="Table 6"/>
          <p:cNvGraphicFramePr>
            <a:graphicFrameLocks noGrp="1"/>
          </p:cNvGraphicFramePr>
          <p:nvPr/>
        </p:nvGraphicFramePr>
        <p:xfrm>
          <a:off x="71438" y="2492896"/>
          <a:ext cx="8964612" cy="3384426"/>
        </p:xfrm>
        <a:graphic>
          <a:graphicData uri="http://schemas.openxmlformats.org/drawingml/2006/table">
            <a:tbl>
              <a:tblPr/>
              <a:tblGrid>
                <a:gridCol w="1226363">
                  <a:extLst>
                    <a:ext uri="{9D8B030D-6E8A-4147-A177-3AD203B41FA5}">
                      <a16:colId xmlns:a16="http://schemas.microsoft.com/office/drawing/2014/main" val="20000"/>
                    </a:ext>
                  </a:extLst>
                </a:gridCol>
                <a:gridCol w="1761841">
                  <a:extLst>
                    <a:ext uri="{9D8B030D-6E8A-4147-A177-3AD203B41FA5}">
                      <a16:colId xmlns:a16="http://schemas.microsoft.com/office/drawing/2014/main" val="20001"/>
                    </a:ext>
                  </a:extLst>
                </a:gridCol>
                <a:gridCol w="1532109">
                  <a:extLst>
                    <a:ext uri="{9D8B030D-6E8A-4147-A177-3AD203B41FA5}">
                      <a16:colId xmlns:a16="http://schemas.microsoft.com/office/drawing/2014/main" val="20002"/>
                    </a:ext>
                  </a:extLst>
                </a:gridCol>
                <a:gridCol w="1456095">
                  <a:extLst>
                    <a:ext uri="{9D8B030D-6E8A-4147-A177-3AD203B41FA5}">
                      <a16:colId xmlns:a16="http://schemas.microsoft.com/office/drawing/2014/main" val="20003"/>
                    </a:ext>
                  </a:extLst>
                </a:gridCol>
                <a:gridCol w="1494947">
                  <a:extLst>
                    <a:ext uri="{9D8B030D-6E8A-4147-A177-3AD203B41FA5}">
                      <a16:colId xmlns:a16="http://schemas.microsoft.com/office/drawing/2014/main" val="20004"/>
                    </a:ext>
                  </a:extLst>
                </a:gridCol>
                <a:gridCol w="1493257">
                  <a:extLst>
                    <a:ext uri="{9D8B030D-6E8A-4147-A177-3AD203B41FA5}">
                      <a16:colId xmlns:a16="http://schemas.microsoft.com/office/drawing/2014/main" val="20005"/>
                    </a:ext>
                  </a:extLst>
                </a:gridCol>
              </a:tblGrid>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endParaRPr kumimoji="0" lang="es-ES_tradnl" sz="1800" b="1" i="0" u="none" strike="noStrike" cap="none" normalizeH="0" baseline="0" dirty="0">
                        <a:ln>
                          <a:noFill/>
                        </a:ln>
                        <a:solidFill>
                          <a:schemeClr val="tx1"/>
                        </a:solidFill>
                        <a:effectLst/>
                        <a:latin typeface="Comic Sans MS" pitchFamily="66" charset="0"/>
                      </a:endParaRPr>
                    </a:p>
                  </a:txBody>
                  <a:tcPr marL="91439" marR="91439"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hacer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do)</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tener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have)</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dirty="0">
                          <a:ln>
                            <a:noFill/>
                          </a:ln>
                          <a:solidFill>
                            <a:schemeClr val="tx1"/>
                          </a:solidFill>
                          <a:effectLst/>
                          <a:latin typeface="Comic Sans MS" pitchFamily="66" charset="0"/>
                        </a:rPr>
                        <a:t>Ser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a:t>
                      </a:r>
                      <a:r>
                        <a:rPr kumimoji="0" lang="es-ES_tradnl" sz="1800" b="0" i="0" u="none" strike="noStrike" cap="none" normalizeH="0" baseline="0" dirty="0" err="1">
                          <a:ln>
                            <a:noFill/>
                          </a:ln>
                          <a:solidFill>
                            <a:schemeClr val="tx1"/>
                          </a:solidFill>
                          <a:effectLst/>
                          <a:latin typeface="Comic Sans MS" pitchFamily="66" charset="0"/>
                        </a:rPr>
                        <a:t>to</a:t>
                      </a:r>
                      <a:r>
                        <a:rPr kumimoji="0" lang="es-ES_tradnl" sz="1800" b="0" i="0" u="none" strike="noStrike" cap="none" normalizeH="0" baseline="0" dirty="0">
                          <a:ln>
                            <a:noFill/>
                          </a:ln>
                          <a:solidFill>
                            <a:schemeClr val="tx1"/>
                          </a:solidFill>
                          <a:effectLst/>
                          <a:latin typeface="Comic Sans MS" pitchFamily="66" charset="0"/>
                        </a:rPr>
                        <a:t> </a:t>
                      </a:r>
                      <a:r>
                        <a:rPr kumimoji="0" lang="es-ES_tradnl" sz="1800" b="0" i="0" u="none" strike="noStrike" cap="none" normalizeH="0" baseline="0" dirty="0" err="1">
                          <a:ln>
                            <a:noFill/>
                          </a:ln>
                          <a:solidFill>
                            <a:schemeClr val="tx1"/>
                          </a:solidFill>
                          <a:effectLst/>
                          <a:latin typeface="Comic Sans MS" pitchFamily="66" charset="0"/>
                        </a:rPr>
                        <a:t>be</a:t>
                      </a:r>
                      <a:r>
                        <a:rPr kumimoji="0" lang="es-ES_tradnl" sz="1800" b="0" i="0" u="none" strike="noStrike" cap="none" normalizeH="0" baseline="0" dirty="0">
                          <a:ln>
                            <a:noFill/>
                          </a:ln>
                          <a:solidFill>
                            <a:schemeClr val="tx1"/>
                          </a:solidFill>
                          <a:effectLst/>
                          <a:latin typeface="Comic Sans MS" pitchFamily="66" charset="0"/>
                        </a:rPr>
                        <a:t>)</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1" i="0" u="none" strike="noStrike" cap="none" normalizeH="0" baseline="0">
                          <a:ln>
                            <a:noFill/>
                          </a:ln>
                          <a:solidFill>
                            <a:schemeClr val="tx1"/>
                          </a:solidFill>
                          <a:effectLst/>
                          <a:latin typeface="Comic Sans MS" pitchFamily="66" charset="0"/>
                        </a:rPr>
                        <a:t>dar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(to give)</a:t>
                      </a:r>
                      <a:endParaRPr kumimoji="0" lang="es-ES_tradnl" sz="1800" b="1"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1" i="0" u="none" strike="noStrike" cap="none" normalizeH="0" baseline="0">
                          <a:ln>
                            <a:noFill/>
                          </a:ln>
                          <a:solidFill>
                            <a:schemeClr val="tx1"/>
                          </a:solidFill>
                          <a:effectLst/>
                          <a:latin typeface="Comic Sans MS" pitchFamily="66" charset="0"/>
                        </a:rPr>
                        <a:t>ir</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(to go)</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err="1">
                          <a:ln>
                            <a:noFill/>
                          </a:ln>
                          <a:solidFill>
                            <a:schemeClr val="tx1"/>
                          </a:solidFill>
                          <a:effectLst/>
                          <a:latin typeface="Comic Sans MS" pitchFamily="66" charset="0"/>
                        </a:rPr>
                        <a:t>You</a:t>
                      </a:r>
                      <a:r>
                        <a:rPr kumimoji="0" lang="es-ES_tradnl" sz="1800" b="0" i="0" u="none" strike="noStrike" cap="none" normalizeH="0" baseline="0" dirty="0">
                          <a:ln>
                            <a:noFill/>
                          </a:ln>
                          <a:solidFill>
                            <a:schemeClr val="tx1"/>
                          </a:solidFill>
                          <a:effectLst/>
                          <a:latin typeface="Comic Sans MS" pitchFamily="66" charset="0"/>
                        </a:rPr>
                        <a:t> (</a:t>
                      </a:r>
                      <a:r>
                        <a:rPr kumimoji="0" lang="es-ES_tradnl" sz="1800" b="0" i="0" u="none" strike="noStrike" cap="none" normalizeH="0" baseline="0" dirty="0" err="1">
                          <a:ln>
                            <a:noFill/>
                          </a:ln>
                          <a:solidFill>
                            <a:schemeClr val="tx1"/>
                          </a:solidFill>
                          <a:effectLst/>
                          <a:latin typeface="Comic Sans MS" pitchFamily="66" charset="0"/>
                        </a:rPr>
                        <a:t>sing</a:t>
                      </a:r>
                      <a:r>
                        <a:rPr kumimoji="0" lang="es-ES_tradnl" sz="1800" b="0" i="0" u="none" strike="noStrike" cap="none" normalizeH="0" baseline="0" dirty="0">
                          <a:ln>
                            <a:noFill/>
                          </a:ln>
                          <a:solidFill>
                            <a:schemeClr val="tx1"/>
                          </a:solidFill>
                          <a:effectLst/>
                          <a:latin typeface="Comic Sans MS" pitchFamily="66" charset="0"/>
                        </a:rPr>
                        <a:t>)</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hiciste</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tuviste</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Fuiste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diste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fuiste</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He/She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hizo</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tuve</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dio</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fue</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We</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hicimos</a:t>
                      </a:r>
                      <a:endParaRPr kumimoji="0" lang="es-ES_tradnl" sz="1800" b="0" i="0" u="none" strike="noStrike" cap="none" normalizeH="0" baseline="0">
                        <a:ln>
                          <a:noFill/>
                        </a:ln>
                        <a:solidFill>
                          <a:srgbClr val="FF0000"/>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tuvimos</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Fuimos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dimos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fuimos</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dirty="0">
                          <a:ln>
                            <a:noFill/>
                          </a:ln>
                          <a:solidFill>
                            <a:schemeClr val="tx1"/>
                          </a:solidFill>
                          <a:effectLst/>
                          <a:latin typeface="Comic Sans MS" pitchFamily="66" charset="0"/>
                        </a:rPr>
                        <a:t>You (</a:t>
                      </a:r>
                      <a:r>
                        <a:rPr kumimoji="0" lang="en-GB" sz="1800" b="0" i="0" u="none" strike="noStrike" cap="none" normalizeH="0" baseline="0" dirty="0" err="1">
                          <a:ln>
                            <a:noFill/>
                          </a:ln>
                          <a:solidFill>
                            <a:schemeClr val="tx1"/>
                          </a:solidFill>
                          <a:effectLst/>
                          <a:latin typeface="Comic Sans MS" pitchFamily="66" charset="0"/>
                        </a:rPr>
                        <a:t>pl</a:t>
                      </a:r>
                      <a:r>
                        <a:rPr kumimoji="0" lang="en-GB" sz="1800" b="0" i="0" u="none" strike="noStrike" cap="none" normalizeH="0" baseline="0" dirty="0">
                          <a:ln>
                            <a:noFill/>
                          </a:ln>
                          <a:solidFill>
                            <a:schemeClr val="tx1"/>
                          </a:solidFill>
                          <a:effectLst/>
                          <a:latin typeface="Comic Sans MS" pitchFamily="66" charset="0"/>
                        </a:rPr>
                        <a:t>)</a:t>
                      </a:r>
                      <a:endParaRPr kumimoji="0" lang="es-ES_tradnl" sz="1800" b="0" i="0" u="none" strike="noStrike" cap="none" normalizeH="0" baseline="0" dirty="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hicisteis</a:t>
                      </a: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tuvisteis</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disteis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fuisteis</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n-GB" sz="1800" b="0" i="0" u="none" strike="noStrike" cap="none" normalizeH="0" baseline="0">
                          <a:ln>
                            <a:noFill/>
                          </a:ln>
                          <a:solidFill>
                            <a:schemeClr val="tx1"/>
                          </a:solidFill>
                          <a:effectLst/>
                          <a:latin typeface="Comic Sans MS" pitchFamily="66" charset="0"/>
                        </a:rPr>
                        <a:t>They</a:t>
                      </a:r>
                      <a:endParaRPr kumimoji="0" lang="es-ES_tradnl" sz="1800" b="0" i="0" u="none" strike="noStrike" cap="none" normalizeH="0" baseline="0">
                        <a:ln>
                          <a:noFill/>
                        </a:ln>
                        <a:solidFill>
                          <a:schemeClr val="tx1"/>
                        </a:solidFill>
                        <a:effectLst/>
                        <a:latin typeface="Comic Sans MS" pitchFamily="66" charset="0"/>
                      </a:endParaRP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hicieron</a:t>
                      </a:r>
                    </a:p>
                  </a:txBody>
                  <a:tcPr marL="91439" marR="91439" horzOverflow="overflow">
                    <a:lnL w="1270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a:ln>
                            <a:noFill/>
                          </a:ln>
                          <a:solidFill>
                            <a:schemeClr val="tx1"/>
                          </a:solidFill>
                          <a:effectLst/>
                          <a:latin typeface="Comic Sans MS" pitchFamily="66" charset="0"/>
                        </a:rPr>
                        <a:t>tuvieron</a:t>
                      </a:r>
                    </a:p>
                  </a:txBody>
                  <a:tcPr marL="91439" marR="91439" horzOverflow="overflow">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dieron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es-ES_tradnl" sz="1800" b="0" i="0" u="none" strike="noStrike" cap="none" normalizeH="0" baseline="0" dirty="0">
                          <a:ln>
                            <a:noFill/>
                          </a:ln>
                          <a:solidFill>
                            <a:schemeClr val="tx1"/>
                          </a:solidFill>
                          <a:effectLst/>
                          <a:latin typeface="Comic Sans MS" pitchFamily="66" charset="0"/>
                        </a:rPr>
                        <a:t>fueron</a:t>
                      </a:r>
                    </a:p>
                  </a:txBody>
                  <a:tcPr marL="91439" marR="91439"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9144056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xit" presetSubtype="0" fill="hold" grpId="0" nodeType="clickEffect">
                                  <p:stCondLst>
                                    <p:cond delay="0"/>
                                  </p:stCondLst>
                                  <p:childTnLst>
                                    <p:animEffect transition="out" filter="dissolve">
                                      <p:cBhvr>
                                        <p:cTn id="6" dur="500"/>
                                        <p:tgtEl>
                                          <p:spTgt spid="8226"/>
                                        </p:tgtEl>
                                      </p:cBhvr>
                                    </p:animEffect>
                                    <p:set>
                                      <p:cBhvr>
                                        <p:cTn id="7" dur="1" fill="hold">
                                          <p:stCondLst>
                                            <p:cond delay="499"/>
                                          </p:stCondLst>
                                        </p:cTn>
                                        <p:tgtEl>
                                          <p:spTgt spid="8226"/>
                                        </p:tgtEl>
                                        <p:attrNameLst>
                                          <p:attrName>style.visibility</p:attrName>
                                        </p:attrNameLst>
                                      </p:cBhvr>
                                      <p:to>
                                        <p:strVal val="hidden"/>
                                      </p:to>
                                    </p:set>
                                  </p:childTnLst>
                                </p:cTn>
                              </p:par>
                              <p:par>
                                <p:cTn id="8" presetID="9" presetClass="exit" presetSubtype="0" fill="hold" grpId="0" nodeType="withEffect">
                                  <p:stCondLst>
                                    <p:cond delay="0"/>
                                  </p:stCondLst>
                                  <p:childTnLst>
                                    <p:animEffect transition="out" filter="dissolve">
                                      <p:cBhvr>
                                        <p:cTn id="9" dur="500"/>
                                        <p:tgtEl>
                                          <p:spTgt spid="8227"/>
                                        </p:tgtEl>
                                      </p:cBhvr>
                                    </p:animEffect>
                                    <p:set>
                                      <p:cBhvr>
                                        <p:cTn id="10" dur="1" fill="hold">
                                          <p:stCondLst>
                                            <p:cond delay="499"/>
                                          </p:stCondLst>
                                        </p:cTn>
                                        <p:tgtEl>
                                          <p:spTgt spid="8227"/>
                                        </p:tgtEl>
                                        <p:attrNameLst>
                                          <p:attrName>style.visibility</p:attrName>
                                        </p:attrNameLst>
                                      </p:cBhvr>
                                      <p:to>
                                        <p:strVal val="hidden"/>
                                      </p:to>
                                    </p:set>
                                  </p:childTnLst>
                                </p:cTn>
                              </p:par>
                              <p:par>
                                <p:cTn id="11" presetID="9"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ssolve">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26" grpId="0"/>
      <p:bldP spid="82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2718" y="260648"/>
            <a:ext cx="9589842" cy="5630580"/>
          </a:xfrm>
          <a:prstGeom prst="rect">
            <a:avLst/>
          </a:prstGeom>
        </p:spPr>
        <p:txBody>
          <a:bodyPr wrap="square">
            <a:spAutoFit/>
          </a:bodyPr>
          <a:lstStyle/>
          <a:p>
            <a:pPr>
              <a:lnSpc>
                <a:spcPct val="115000"/>
              </a:lnSpc>
              <a:spcBef>
                <a:spcPts val="1000"/>
              </a:spcBef>
              <a:spcAft>
                <a:spcPts val="0"/>
              </a:spcAft>
            </a:pPr>
            <a:r>
              <a:rPr lang="en-GB" sz="3500" b="1" u="sng" dirty="0">
                <a:solidFill>
                  <a:srgbClr val="4F81BD"/>
                </a:solidFill>
                <a:latin typeface="Calibri" panose="020F0502020204030204" pitchFamily="34" charset="0"/>
                <a:ea typeface="Times New Roman" panose="02020603050405020304" pitchFamily="18" charset="0"/>
                <a:cs typeface="Times New Roman" panose="02020603050405020304" pitchFamily="18" charset="0"/>
              </a:rPr>
              <a:t>Translate the following sentences into Spanish.</a:t>
            </a:r>
            <a:endParaRPr lang="en-GB" sz="35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year I went to Spain with my mum.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week I “did” swimming in the lake </a:t>
            </a:r>
            <a:r>
              <a:rPr lang="en-GB" sz="3000" dirty="0">
                <a:latin typeface="Calibri" panose="020F0502020204030204" pitchFamily="34" charset="0"/>
                <a:ea typeface="Calibri" panose="020F0502020204030204" pitchFamily="34" charset="0"/>
                <a:cs typeface="Times New Roman" panose="02020603050405020304" pitchFamily="18" charset="0"/>
              </a:rPr>
              <a:t>(=</a:t>
            </a:r>
            <a:r>
              <a:rPr lang="en-GB" sz="3000" i="1" dirty="0" err="1">
                <a:latin typeface="Calibri" panose="020F0502020204030204" pitchFamily="34" charset="0"/>
                <a:ea typeface="Calibri" panose="020F0502020204030204" pitchFamily="34" charset="0"/>
                <a:cs typeface="Times New Roman" panose="02020603050405020304" pitchFamily="18" charset="0"/>
              </a:rPr>
              <a:t>lago</a:t>
            </a:r>
            <a:r>
              <a:rPr lang="en-GB" sz="3000" dirty="0">
                <a:latin typeface="Calibri" panose="020F0502020204030204" pitchFamily="34" charset="0"/>
                <a:ea typeface="Calibri" panose="020F0502020204030204" pitchFamily="34" charset="0"/>
                <a:cs typeface="Times New Roman" panose="02020603050405020304" pitchFamily="18" charset="0"/>
              </a:rPr>
              <a:t>)</a:t>
            </a:r>
            <a:r>
              <a:rPr lang="en-GB" sz="35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Yesterday I bought sunglasses </a:t>
            </a:r>
            <a:r>
              <a:rPr lang="en-GB" sz="2600" i="1" dirty="0">
                <a:latin typeface="Calibri" panose="020F0502020204030204" pitchFamily="34" charset="0"/>
                <a:ea typeface="Calibri" panose="020F0502020204030204" pitchFamily="34" charset="0"/>
                <a:cs typeface="Times New Roman" panose="02020603050405020304" pitchFamily="18" charset="0"/>
              </a:rPr>
              <a:t>(=</a:t>
            </a:r>
            <a:r>
              <a:rPr lang="en-GB" sz="2600" i="1" dirty="0" err="1">
                <a:latin typeface="Calibri" panose="020F0502020204030204" pitchFamily="34" charset="0"/>
                <a:ea typeface="Calibri" panose="020F0502020204030204" pitchFamily="34" charset="0"/>
                <a:cs typeface="Times New Roman" panose="02020603050405020304" pitchFamily="18" charset="0"/>
              </a:rPr>
              <a:t>gafas</a:t>
            </a:r>
            <a:r>
              <a:rPr lang="en-GB" sz="2600" i="1" dirty="0">
                <a:latin typeface="Calibri" panose="020F0502020204030204" pitchFamily="34" charset="0"/>
                <a:ea typeface="Calibri" panose="020F0502020204030204" pitchFamily="34" charset="0"/>
                <a:cs typeface="Times New Roman" panose="02020603050405020304" pitchFamily="18" charset="0"/>
              </a:rPr>
              <a:t> de sol)</a:t>
            </a:r>
            <a:r>
              <a:rPr lang="en-GB" sz="3500" i="1" dirty="0">
                <a:latin typeface="Calibri" panose="020F0502020204030204" pitchFamily="34" charset="0"/>
                <a:ea typeface="Calibri" panose="020F0502020204030204" pitchFamily="34" charset="0"/>
                <a:cs typeface="Times New Roman" panose="02020603050405020304" pitchFamily="18" charset="0"/>
              </a:rPr>
              <a:t>.</a:t>
            </a:r>
            <a:r>
              <a:rPr lang="en-GB" sz="35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weekend we went to London; it was very interesting.</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2EF98FE6-63D6-40AF-ACF0-B933BDE4080B}"/>
              </a:ext>
            </a:extLst>
          </p:cNvPr>
          <p:cNvSpPr txBox="1"/>
          <p:nvPr/>
        </p:nvSpPr>
        <p:spPr>
          <a:xfrm flipH="1">
            <a:off x="9468544" y="6021288"/>
            <a:ext cx="1872208" cy="1015663"/>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endParaRPr lang="en-GB" sz="3000" dirty="0"/>
          </a:p>
          <a:p>
            <a:endParaRPr lang="en-GB" sz="3000" dirty="0"/>
          </a:p>
        </p:txBody>
      </p:sp>
      <p:pic>
        <p:nvPicPr>
          <p:cNvPr id="2" name="Recorded Sound">
            <a:hlinkClick r:id="" action="ppaction://media"/>
            <a:extLst>
              <a:ext uri="{FF2B5EF4-FFF2-40B4-BE49-F238E27FC236}">
                <a16:creationId xmlns:a16="http://schemas.microsoft.com/office/drawing/2014/main" id="{587B6BCD-0DEB-4D90-BDF8-3A7D9927AD4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932040" y="5257214"/>
            <a:ext cx="609600" cy="609600"/>
          </a:xfrm>
          <a:prstGeom prst="rect">
            <a:avLst/>
          </a:prstGeom>
        </p:spPr>
      </p:pic>
    </p:spTree>
    <p:extLst>
      <p:ext uri="{BB962C8B-B14F-4D97-AF65-F5344CB8AC3E}">
        <p14:creationId xmlns:p14="http://schemas.microsoft.com/office/powerpoint/2010/main" val="158205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124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3" fill="hold" display="0">
                  <p:stCondLst>
                    <p:cond delay="indefinite"/>
                  </p:stCondLst>
                  <p:endCondLst>
                    <p:cond evt="onStopAudio" delay="0">
                      <p:tgtEl>
                        <p:sldTgt/>
                      </p:tgtEl>
                    </p:cond>
                  </p:endCondLst>
                </p:cTn>
                <p:tgtEl>
                  <p:spTgt spid="2"/>
                </p:tgtEl>
              </p:cMediaNode>
            </p:audio>
          </p:childTnLst>
        </p:cTn>
      </p:par>
    </p:tnLst>
    <p:bldLst>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22718" y="260648"/>
            <a:ext cx="9589842" cy="5630580"/>
          </a:xfrm>
          <a:prstGeom prst="rect">
            <a:avLst/>
          </a:prstGeom>
        </p:spPr>
        <p:txBody>
          <a:bodyPr wrap="square">
            <a:spAutoFit/>
          </a:bodyPr>
          <a:lstStyle/>
          <a:p>
            <a:pPr>
              <a:lnSpc>
                <a:spcPct val="115000"/>
              </a:lnSpc>
              <a:spcBef>
                <a:spcPts val="1000"/>
              </a:spcBef>
              <a:spcAft>
                <a:spcPts val="0"/>
              </a:spcAft>
            </a:pPr>
            <a:r>
              <a:rPr lang="en-GB" sz="3500" b="1" u="sng" dirty="0">
                <a:solidFill>
                  <a:srgbClr val="4F81BD"/>
                </a:solidFill>
                <a:latin typeface="Calibri" panose="020F0502020204030204" pitchFamily="34" charset="0"/>
                <a:ea typeface="Times New Roman" panose="02020603050405020304" pitchFamily="18" charset="0"/>
                <a:cs typeface="Times New Roman" panose="02020603050405020304" pitchFamily="18" charset="0"/>
              </a:rPr>
              <a:t>Translate the following sentences into Spanish.</a:t>
            </a:r>
            <a:endParaRPr lang="en-GB" sz="35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year I went to Spain with my mum.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week I “did” swimming in the lake </a:t>
            </a:r>
            <a:r>
              <a:rPr lang="en-GB" sz="3000" dirty="0">
                <a:latin typeface="Calibri" panose="020F0502020204030204" pitchFamily="34" charset="0"/>
                <a:ea typeface="Calibri" panose="020F0502020204030204" pitchFamily="34" charset="0"/>
                <a:cs typeface="Times New Roman" panose="02020603050405020304" pitchFamily="18" charset="0"/>
              </a:rPr>
              <a:t>(=</a:t>
            </a:r>
            <a:r>
              <a:rPr lang="en-GB" sz="3000" i="1" dirty="0" err="1">
                <a:latin typeface="Calibri" panose="020F0502020204030204" pitchFamily="34" charset="0"/>
                <a:ea typeface="Calibri" panose="020F0502020204030204" pitchFamily="34" charset="0"/>
                <a:cs typeface="Times New Roman" panose="02020603050405020304" pitchFamily="18" charset="0"/>
              </a:rPr>
              <a:t>lago</a:t>
            </a:r>
            <a:r>
              <a:rPr lang="en-GB" sz="3000" dirty="0">
                <a:latin typeface="Calibri" panose="020F0502020204030204" pitchFamily="34" charset="0"/>
                <a:ea typeface="Calibri" panose="020F0502020204030204" pitchFamily="34" charset="0"/>
                <a:cs typeface="Times New Roman" panose="02020603050405020304" pitchFamily="18" charset="0"/>
              </a:rPr>
              <a:t>)</a:t>
            </a:r>
            <a:r>
              <a:rPr lang="en-GB" sz="35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Yesterday I bought sunglasses </a:t>
            </a:r>
            <a:r>
              <a:rPr lang="en-GB" sz="2600" i="1" dirty="0">
                <a:latin typeface="Calibri" panose="020F0502020204030204" pitchFamily="34" charset="0"/>
                <a:ea typeface="Calibri" panose="020F0502020204030204" pitchFamily="34" charset="0"/>
                <a:cs typeface="Times New Roman" panose="02020603050405020304" pitchFamily="18" charset="0"/>
              </a:rPr>
              <a:t>(=</a:t>
            </a:r>
            <a:r>
              <a:rPr lang="en-GB" sz="2600" i="1" dirty="0" err="1">
                <a:latin typeface="Calibri" panose="020F0502020204030204" pitchFamily="34" charset="0"/>
                <a:ea typeface="Calibri" panose="020F0502020204030204" pitchFamily="34" charset="0"/>
                <a:cs typeface="Times New Roman" panose="02020603050405020304" pitchFamily="18" charset="0"/>
              </a:rPr>
              <a:t>gafas</a:t>
            </a:r>
            <a:r>
              <a:rPr lang="en-GB" sz="2600" i="1" dirty="0">
                <a:latin typeface="Calibri" panose="020F0502020204030204" pitchFamily="34" charset="0"/>
                <a:ea typeface="Calibri" panose="020F0502020204030204" pitchFamily="34" charset="0"/>
                <a:cs typeface="Times New Roman" panose="02020603050405020304" pitchFamily="18" charset="0"/>
              </a:rPr>
              <a:t> de sol)</a:t>
            </a:r>
            <a:r>
              <a:rPr lang="en-GB" sz="3500" i="1" dirty="0">
                <a:latin typeface="Calibri" panose="020F0502020204030204" pitchFamily="34" charset="0"/>
                <a:ea typeface="Calibri" panose="020F0502020204030204" pitchFamily="34" charset="0"/>
                <a:cs typeface="Times New Roman" panose="02020603050405020304" pitchFamily="18" charset="0"/>
              </a:rPr>
              <a:t>.</a:t>
            </a:r>
            <a:r>
              <a:rPr lang="en-GB" sz="35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nSpc>
                <a:spcPct val="115000"/>
              </a:lnSpc>
              <a:spcAft>
                <a:spcPts val="0"/>
              </a:spcAft>
              <a:buFont typeface="+mj-lt"/>
              <a:buAutoNum type="alphaUcPeriod"/>
            </a:pPr>
            <a:endParaRPr lang="en-GB" sz="35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0"/>
              </a:spcAft>
              <a:buFont typeface="+mj-lt"/>
              <a:buAutoNum type="alphaUcPeriod"/>
            </a:pPr>
            <a:r>
              <a:rPr lang="en-GB" sz="3500" dirty="0">
                <a:latin typeface="Calibri" panose="020F0502020204030204" pitchFamily="34" charset="0"/>
                <a:ea typeface="Calibri" panose="020F0502020204030204" pitchFamily="34" charset="0"/>
                <a:cs typeface="Times New Roman" panose="02020603050405020304" pitchFamily="18" charset="0"/>
              </a:rPr>
              <a:t> Last weekend we went to London; it was very interesting.</a:t>
            </a:r>
            <a:endParaRPr lang="en-GB" sz="35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126B837-FF10-4B47-9E92-DA5D653D42C3}"/>
              </a:ext>
            </a:extLst>
          </p:cNvPr>
          <p:cNvSpPr txBox="1"/>
          <p:nvPr/>
        </p:nvSpPr>
        <p:spPr>
          <a:xfrm>
            <a:off x="467544" y="1628800"/>
            <a:ext cx="7777835" cy="553998"/>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sz="3000" dirty="0"/>
              <a:t>El </a:t>
            </a:r>
            <a:r>
              <a:rPr lang="en-GB" sz="3000" dirty="0" err="1"/>
              <a:t>año</a:t>
            </a:r>
            <a:r>
              <a:rPr lang="en-GB" sz="3000" dirty="0"/>
              <a:t> </a:t>
            </a:r>
            <a:r>
              <a:rPr lang="en-GB" sz="3000" dirty="0" err="1"/>
              <a:t>pasado</a:t>
            </a:r>
            <a:r>
              <a:rPr lang="en-GB" sz="3000" dirty="0"/>
              <a:t> </a:t>
            </a:r>
            <a:r>
              <a:rPr lang="en-GB" sz="3000" dirty="0" err="1"/>
              <a:t>fui</a:t>
            </a:r>
            <a:r>
              <a:rPr lang="en-GB" sz="3000" dirty="0"/>
              <a:t> a </a:t>
            </a:r>
            <a:r>
              <a:rPr lang="en-GB" sz="3000" dirty="0" err="1"/>
              <a:t>España</a:t>
            </a:r>
            <a:r>
              <a:rPr lang="en-GB" sz="3000" dirty="0"/>
              <a:t> con mi </a:t>
            </a:r>
            <a:r>
              <a:rPr lang="en-GB" sz="3000" dirty="0" err="1"/>
              <a:t>madre</a:t>
            </a:r>
            <a:r>
              <a:rPr lang="en-GB" sz="3000" dirty="0"/>
              <a:t>/</a:t>
            </a:r>
            <a:r>
              <a:rPr lang="en-GB" sz="3000" dirty="0" err="1"/>
              <a:t>mamá</a:t>
            </a:r>
            <a:r>
              <a:rPr lang="en-GB" sz="3000" dirty="0"/>
              <a:t>.</a:t>
            </a:r>
          </a:p>
        </p:txBody>
      </p:sp>
      <p:sp>
        <p:nvSpPr>
          <p:cNvPr id="7" name="TextBox 6">
            <a:extLst>
              <a:ext uri="{FF2B5EF4-FFF2-40B4-BE49-F238E27FC236}">
                <a16:creationId xmlns:a16="http://schemas.microsoft.com/office/drawing/2014/main" id="{3DB253A4-18C8-4CF6-A3B1-5C048E4411AB}"/>
              </a:ext>
            </a:extLst>
          </p:cNvPr>
          <p:cNvSpPr txBox="1"/>
          <p:nvPr/>
        </p:nvSpPr>
        <p:spPr>
          <a:xfrm>
            <a:off x="467544" y="2730986"/>
            <a:ext cx="6877524" cy="553998"/>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sz="3000" dirty="0"/>
              <a:t>La </a:t>
            </a:r>
            <a:r>
              <a:rPr lang="en-GB" sz="3000" dirty="0" err="1"/>
              <a:t>semana</a:t>
            </a:r>
            <a:r>
              <a:rPr lang="en-GB" sz="3000" dirty="0"/>
              <a:t> </a:t>
            </a:r>
            <a:r>
              <a:rPr lang="en-GB" sz="3000" dirty="0" err="1"/>
              <a:t>pasada</a:t>
            </a:r>
            <a:r>
              <a:rPr lang="en-GB" sz="3000" dirty="0"/>
              <a:t> </a:t>
            </a:r>
            <a:r>
              <a:rPr lang="en-GB" sz="3000" dirty="0" err="1"/>
              <a:t>hice</a:t>
            </a:r>
            <a:r>
              <a:rPr lang="en-GB" sz="3000" dirty="0"/>
              <a:t> </a:t>
            </a:r>
            <a:r>
              <a:rPr lang="en-GB" sz="3000" dirty="0" err="1"/>
              <a:t>natación</a:t>
            </a:r>
            <a:r>
              <a:rPr lang="en-GB" sz="3000" dirty="0"/>
              <a:t> en el </a:t>
            </a:r>
            <a:r>
              <a:rPr lang="en-GB" sz="3000" dirty="0" err="1"/>
              <a:t>lago</a:t>
            </a:r>
            <a:r>
              <a:rPr lang="en-GB" sz="3000" dirty="0"/>
              <a:t>.</a:t>
            </a:r>
          </a:p>
        </p:txBody>
      </p:sp>
      <p:sp>
        <p:nvSpPr>
          <p:cNvPr id="8" name="TextBox 7">
            <a:extLst>
              <a:ext uri="{FF2B5EF4-FFF2-40B4-BE49-F238E27FC236}">
                <a16:creationId xmlns:a16="http://schemas.microsoft.com/office/drawing/2014/main" id="{A955048F-BF88-4302-A02A-201F1E579AD9}"/>
              </a:ext>
            </a:extLst>
          </p:cNvPr>
          <p:cNvSpPr txBox="1"/>
          <p:nvPr/>
        </p:nvSpPr>
        <p:spPr>
          <a:xfrm>
            <a:off x="467544" y="4034108"/>
            <a:ext cx="4167488" cy="553998"/>
          </a:xfrm>
          <a:prstGeom prst="rect">
            <a:avLst/>
          </a:prstGeom>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GB" sz="3000" dirty="0"/>
              <a:t>Ayer </a:t>
            </a:r>
            <a:r>
              <a:rPr lang="en-GB" sz="3000" dirty="0" err="1"/>
              <a:t>compré</a:t>
            </a:r>
            <a:r>
              <a:rPr lang="en-GB" sz="3000" dirty="0"/>
              <a:t> </a:t>
            </a:r>
            <a:r>
              <a:rPr lang="en-GB" sz="3000" dirty="0" err="1"/>
              <a:t>gafas</a:t>
            </a:r>
            <a:r>
              <a:rPr lang="en-GB" sz="3000" dirty="0"/>
              <a:t> de sol.</a:t>
            </a:r>
          </a:p>
        </p:txBody>
      </p:sp>
      <p:sp>
        <p:nvSpPr>
          <p:cNvPr id="9" name="TextBox 8">
            <a:extLst>
              <a:ext uri="{FF2B5EF4-FFF2-40B4-BE49-F238E27FC236}">
                <a16:creationId xmlns:a16="http://schemas.microsoft.com/office/drawing/2014/main" id="{2EF98FE6-63D6-40AF-ACF0-B933BDE4080B}"/>
              </a:ext>
            </a:extLst>
          </p:cNvPr>
          <p:cNvSpPr txBox="1"/>
          <p:nvPr/>
        </p:nvSpPr>
        <p:spPr>
          <a:xfrm>
            <a:off x="404512" y="5751089"/>
            <a:ext cx="8559976" cy="1015663"/>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3000" dirty="0"/>
              <a:t>El fin de </a:t>
            </a:r>
            <a:r>
              <a:rPr lang="en-GB" sz="3000" dirty="0" err="1"/>
              <a:t>semana</a:t>
            </a:r>
            <a:r>
              <a:rPr lang="en-GB" sz="3000" dirty="0"/>
              <a:t> </a:t>
            </a:r>
            <a:r>
              <a:rPr lang="en-GB" sz="3000" dirty="0" err="1"/>
              <a:t>pasado</a:t>
            </a:r>
            <a:r>
              <a:rPr lang="en-GB" sz="3000" dirty="0"/>
              <a:t> </a:t>
            </a:r>
            <a:r>
              <a:rPr lang="en-GB" sz="3000" dirty="0" err="1"/>
              <a:t>fuimos</a:t>
            </a:r>
            <a:r>
              <a:rPr lang="en-GB" sz="3000" dirty="0"/>
              <a:t> a </a:t>
            </a:r>
            <a:r>
              <a:rPr lang="en-GB" sz="3000" dirty="0" err="1"/>
              <a:t>Londres</a:t>
            </a:r>
            <a:r>
              <a:rPr lang="en-GB" sz="3000" dirty="0"/>
              <a:t>; </a:t>
            </a:r>
            <a:r>
              <a:rPr lang="en-GB" sz="3000" dirty="0" err="1"/>
              <a:t>fue</a:t>
            </a:r>
            <a:r>
              <a:rPr lang="en-GB" sz="3000" dirty="0"/>
              <a:t> </a:t>
            </a:r>
            <a:r>
              <a:rPr lang="en-GB" sz="3000" dirty="0" err="1"/>
              <a:t>muy</a:t>
            </a:r>
            <a:r>
              <a:rPr lang="en-GB" sz="3000" dirty="0"/>
              <a:t> </a:t>
            </a:r>
            <a:r>
              <a:rPr lang="en-GB" sz="3000" dirty="0" err="1"/>
              <a:t>interesante</a:t>
            </a:r>
            <a:r>
              <a:rPr lang="en-GB" sz="3000" dirty="0"/>
              <a:t>.</a:t>
            </a:r>
          </a:p>
        </p:txBody>
      </p:sp>
    </p:spTree>
    <p:extLst>
      <p:ext uri="{BB962C8B-B14F-4D97-AF65-F5344CB8AC3E}">
        <p14:creationId xmlns:p14="http://schemas.microsoft.com/office/powerpoint/2010/main" val="10017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90137" y="0"/>
            <a:ext cx="4546724" cy="503783"/>
          </a:xfrm>
        </p:spPr>
        <p:txBody>
          <a:bodyPr/>
          <a:lstStyle/>
          <a:p>
            <a:pPr eaLnBrk="1" hangingPunct="1"/>
            <a:r>
              <a:rPr lang="en-GB" altLang="it-IT" sz="2400" u="sng" dirty="0" err="1">
                <a:latin typeface="Comic Sans MS" panose="030F0702030302020204" pitchFamily="66" charset="0"/>
              </a:rPr>
              <a:t>Mis</a:t>
            </a:r>
            <a:r>
              <a:rPr lang="en-GB" altLang="it-IT" sz="2400" u="sng" dirty="0">
                <a:latin typeface="Comic Sans MS" panose="030F0702030302020204" pitchFamily="66" charset="0"/>
              </a:rPr>
              <a:t> </a:t>
            </a:r>
            <a:r>
              <a:rPr lang="en-GB" altLang="it-IT" sz="2400" u="sng" dirty="0" err="1">
                <a:latin typeface="Comic Sans MS" panose="030F0702030302020204" pitchFamily="66" charset="0"/>
              </a:rPr>
              <a:t>vacaciones</a:t>
            </a:r>
            <a:r>
              <a:rPr lang="en-GB" altLang="it-IT" sz="2400" u="sng" dirty="0">
                <a:latin typeface="Comic Sans MS" panose="030F0702030302020204" pitchFamily="66" charset="0"/>
              </a:rPr>
              <a:t> </a:t>
            </a:r>
            <a:r>
              <a:rPr lang="en-GB" altLang="it-IT" sz="2400" u="sng" dirty="0" err="1">
                <a:latin typeface="Comic Sans MS" panose="030F0702030302020204" pitchFamily="66" charset="0"/>
              </a:rPr>
              <a:t>escolares</a:t>
            </a:r>
            <a:endParaRPr lang="en-GB" altLang="it-IT" sz="2400" u="sng" dirty="0">
              <a:latin typeface="Comic Sans MS" panose="030F0702030302020204" pitchFamily="66" charset="0"/>
            </a:endParaRPr>
          </a:p>
        </p:txBody>
      </p:sp>
      <p:sp>
        <p:nvSpPr>
          <p:cNvPr id="13315" name="Content Placeholder 2"/>
          <p:cNvSpPr>
            <a:spLocks noGrp="1"/>
          </p:cNvSpPr>
          <p:nvPr>
            <p:ph idx="1"/>
          </p:nvPr>
        </p:nvSpPr>
        <p:spPr>
          <a:xfrm>
            <a:off x="179387" y="1661897"/>
            <a:ext cx="8857109" cy="5143755"/>
          </a:xfrm>
          <a:solidFill>
            <a:srgbClr val="FFCCCC"/>
          </a:solidFill>
        </p:spPr>
        <p:txBody>
          <a:bodyPr>
            <a:normAutofit/>
          </a:bodyPr>
          <a:lstStyle/>
          <a:p>
            <a:pPr marL="0" indent="0" eaLnBrk="1" hangingPunct="1">
              <a:buFont typeface="Arial" panose="020B0604020202020204" pitchFamily="34" charset="0"/>
              <a:buNone/>
            </a:pPr>
            <a:r>
              <a:rPr lang="en-GB" altLang="it-IT" sz="2200" dirty="0">
                <a:latin typeface="Comic Sans MS" panose="030F0702030302020204" pitchFamily="66" charset="0"/>
              </a:rPr>
              <a:t>El </a:t>
            </a:r>
            <a:r>
              <a:rPr lang="en-GB" altLang="it-IT" sz="2200" dirty="0" err="1">
                <a:latin typeface="Comic Sans MS" panose="030F0702030302020204" pitchFamily="66" charset="0"/>
              </a:rPr>
              <a:t>año</a:t>
            </a:r>
            <a:r>
              <a:rPr lang="en-GB" altLang="it-IT" sz="2200" dirty="0">
                <a:latin typeface="Comic Sans MS" panose="030F0702030302020204" pitchFamily="66" charset="0"/>
              </a:rPr>
              <a:t> </a:t>
            </a:r>
            <a:r>
              <a:rPr lang="en-GB" altLang="it-IT" sz="2200" dirty="0" err="1">
                <a:latin typeface="Comic Sans MS" panose="030F0702030302020204" pitchFamily="66" charset="0"/>
              </a:rPr>
              <a:t>pasado</a:t>
            </a:r>
            <a:r>
              <a:rPr lang="en-GB" altLang="it-IT" sz="2200" dirty="0">
                <a:latin typeface="Comic Sans MS" panose="030F0702030302020204" pitchFamily="66" charset="0"/>
              </a:rPr>
              <a:t> </a:t>
            </a:r>
            <a:r>
              <a:rPr lang="en-GB" altLang="it-IT" sz="2200" dirty="0" err="1">
                <a:latin typeface="Comic Sans MS" panose="030F0702030302020204" pitchFamily="66" charset="0"/>
              </a:rPr>
              <a:t>fui</a:t>
            </a:r>
            <a:r>
              <a:rPr lang="en-GB" altLang="it-IT" sz="2200" dirty="0">
                <a:latin typeface="Comic Sans MS" panose="030F0702030302020204" pitchFamily="66" charset="0"/>
              </a:rPr>
              <a:t> a </a:t>
            </a:r>
            <a:r>
              <a:rPr lang="en-GB" altLang="it-IT" sz="2200" dirty="0" err="1">
                <a:latin typeface="Comic Sans MS" panose="030F0702030302020204" pitchFamily="66" charset="0"/>
              </a:rPr>
              <a:t>España</a:t>
            </a:r>
            <a:r>
              <a:rPr lang="en-GB" altLang="it-IT" sz="2200" dirty="0">
                <a:latin typeface="Comic Sans MS" panose="030F0702030302020204" pitchFamily="66" charset="0"/>
              </a:rPr>
              <a:t> con mi colegio. </a:t>
            </a:r>
            <a:r>
              <a:rPr lang="en-GB" altLang="it-IT" sz="2200" dirty="0" err="1">
                <a:latin typeface="Comic Sans MS" panose="030F0702030302020204" pitchFamily="66" charset="0"/>
              </a:rPr>
              <a:t>Pasé</a:t>
            </a:r>
            <a:r>
              <a:rPr lang="en-GB" altLang="it-IT" sz="2200" dirty="0">
                <a:latin typeface="Comic Sans MS" panose="030F0702030302020204" pitchFamily="66" charset="0"/>
              </a:rPr>
              <a:t> </a:t>
            </a:r>
            <a:br>
              <a:rPr lang="en-GB" altLang="it-IT" sz="2200" dirty="0">
                <a:latin typeface="Comic Sans MS" panose="030F0702030302020204" pitchFamily="66" charset="0"/>
              </a:rPr>
            </a:br>
            <a:r>
              <a:rPr lang="en-GB" altLang="it-IT" sz="2200" dirty="0">
                <a:latin typeface="Comic Sans MS" panose="030F0702030302020204" pitchFamily="66" charset="0"/>
              </a:rPr>
              <a:t>una </a:t>
            </a:r>
            <a:r>
              <a:rPr lang="en-GB" altLang="it-IT" sz="2200" dirty="0" err="1">
                <a:latin typeface="Comic Sans MS" panose="030F0702030302020204" pitchFamily="66" charset="0"/>
              </a:rPr>
              <a:t>semana</a:t>
            </a:r>
            <a:r>
              <a:rPr lang="en-GB" altLang="it-IT" sz="2200" dirty="0">
                <a:latin typeface="Comic Sans MS" panose="030F0702030302020204" pitchFamily="66" charset="0"/>
              </a:rPr>
              <a:t> en Barcelona.</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err="1">
                <a:latin typeface="Comic Sans MS" panose="030F0702030302020204" pitchFamily="66" charset="0"/>
              </a:rPr>
              <a:t>Visité</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muchos</a:t>
            </a:r>
            <a:r>
              <a:rPr lang="en-GB" altLang="it-IT" sz="2200" dirty="0">
                <a:latin typeface="Comic Sans MS" panose="030F0702030302020204" pitchFamily="66" charset="0"/>
              </a:rPr>
              <a:t> </a:t>
            </a:r>
            <a:r>
              <a:rPr lang="en-GB" altLang="it-IT" sz="2200" dirty="0" err="1">
                <a:latin typeface="Comic Sans MS" panose="030F0702030302020204" pitchFamily="66" charset="0"/>
              </a:rPr>
              <a:t>monumentos</a:t>
            </a:r>
            <a:r>
              <a:rPr lang="en-GB" altLang="it-IT" sz="2200" dirty="0">
                <a:latin typeface="Comic Sans MS" panose="030F0702030302020204" pitchFamily="66" charset="0"/>
              </a:rPr>
              <a:t> y </a:t>
            </a:r>
            <a:r>
              <a:rPr lang="en-GB" altLang="it-IT" sz="2200" dirty="0" err="1">
                <a:latin typeface="Comic Sans MS" panose="030F0702030302020204" pitchFamily="66" charset="0"/>
              </a:rPr>
              <a:t>jugué</a:t>
            </a:r>
            <a:r>
              <a:rPr lang="en-GB" altLang="it-IT" sz="2200" dirty="0">
                <a:latin typeface="Comic Sans MS" panose="030F0702030302020204" pitchFamily="66" charset="0"/>
              </a:rPr>
              <a:t> al </a:t>
            </a:r>
            <a:r>
              <a:rPr lang="en-GB" altLang="it-IT" sz="2200" dirty="0" err="1">
                <a:latin typeface="Comic Sans MS" panose="030F0702030302020204" pitchFamily="66" charset="0"/>
              </a:rPr>
              <a:t>fútbol</a:t>
            </a:r>
            <a:r>
              <a:rPr lang="en-GB" altLang="it-IT" sz="2200" dirty="0">
                <a:latin typeface="Comic Sans MS" panose="030F0702030302020204" pitchFamily="66" charset="0"/>
              </a:rPr>
              <a:t> con </a:t>
            </a:r>
            <a:r>
              <a:rPr lang="en-GB" altLang="it-IT" sz="2200" dirty="0" err="1">
                <a:latin typeface="Comic Sans MS" panose="030F0702030302020204" pitchFamily="66" charset="0"/>
              </a:rPr>
              <a:t>mis</a:t>
            </a:r>
            <a:r>
              <a:rPr lang="en-GB" altLang="it-IT" sz="2200" dirty="0">
                <a:latin typeface="Comic Sans MS" panose="030F0702030302020204" pitchFamily="66" charset="0"/>
              </a:rPr>
              <a:t> amigos.</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a:latin typeface="Comic Sans MS" panose="030F0702030302020204" pitchFamily="66" charset="0"/>
              </a:rPr>
              <a:t>Durante la </a:t>
            </a:r>
            <a:r>
              <a:rPr lang="en-GB" altLang="it-IT" sz="2200" dirty="0" err="1">
                <a:latin typeface="Comic Sans MS" panose="030F0702030302020204" pitchFamily="66" charset="0"/>
              </a:rPr>
              <a:t>semana</a:t>
            </a:r>
            <a:r>
              <a:rPr lang="en-GB" altLang="it-IT" sz="2200" dirty="0">
                <a:latin typeface="Comic Sans MS" panose="030F0702030302020204" pitchFamily="66" charset="0"/>
              </a:rPr>
              <a:t> </a:t>
            </a:r>
            <a:r>
              <a:rPr lang="en-GB" altLang="it-IT" sz="2200" dirty="0" err="1">
                <a:latin typeface="Comic Sans MS" panose="030F0702030302020204" pitchFamily="66" charset="0"/>
              </a:rPr>
              <a:t>hice</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muchas</a:t>
            </a:r>
            <a:r>
              <a:rPr lang="en-GB" altLang="it-IT" sz="2200" dirty="0">
                <a:latin typeface="Comic Sans MS" panose="030F0702030302020204" pitchFamily="66" charset="0"/>
              </a:rPr>
              <a:t> </a:t>
            </a:r>
            <a:r>
              <a:rPr lang="en-GB" altLang="it-IT" sz="2200" dirty="0" err="1">
                <a:latin typeface="Comic Sans MS" panose="030F0702030302020204" pitchFamily="66" charset="0"/>
              </a:rPr>
              <a:t>actividades</a:t>
            </a:r>
            <a:r>
              <a:rPr lang="en-GB" altLang="it-IT" sz="2200" dirty="0">
                <a:latin typeface="Comic Sans MS" panose="030F0702030302020204" pitchFamily="66" charset="0"/>
              </a:rPr>
              <a:t> </a:t>
            </a:r>
            <a:r>
              <a:rPr lang="en-GB" altLang="it-IT" sz="2200" dirty="0" err="1">
                <a:latin typeface="Comic Sans MS" panose="030F0702030302020204" pitchFamily="66" charset="0"/>
              </a:rPr>
              <a:t>diferentes</a:t>
            </a:r>
            <a:r>
              <a:rPr lang="en-GB" altLang="it-IT" sz="2200" dirty="0">
                <a:latin typeface="Comic Sans MS" panose="030F0702030302020204" pitchFamily="66" charset="0"/>
              </a:rPr>
              <a:t>. </a:t>
            </a:r>
            <a:r>
              <a:rPr lang="en-GB" altLang="it-IT" sz="2200" dirty="0" err="1">
                <a:latin typeface="Comic Sans MS" panose="030F0702030302020204" pitchFamily="66" charset="0"/>
              </a:rPr>
              <a:t>Por</a:t>
            </a:r>
            <a:r>
              <a:rPr lang="en-GB" altLang="it-IT" sz="2200" dirty="0">
                <a:latin typeface="Comic Sans MS" panose="030F0702030302020204" pitchFamily="66" charset="0"/>
              </a:rPr>
              <a:t> </a:t>
            </a:r>
            <a:r>
              <a:rPr lang="en-GB" altLang="it-IT" sz="2200" dirty="0" err="1">
                <a:latin typeface="Comic Sans MS" panose="030F0702030302020204" pitchFamily="66" charset="0"/>
              </a:rPr>
              <a:t>ejemplo</a:t>
            </a:r>
            <a:r>
              <a:rPr lang="en-GB" altLang="it-IT" sz="2200" dirty="0">
                <a:latin typeface="Comic Sans MS" panose="030F0702030302020204" pitchFamily="66" charset="0"/>
              </a:rPr>
              <a:t>, </a:t>
            </a:r>
            <a:r>
              <a:rPr lang="en-GB" altLang="it-IT" sz="2200" dirty="0" err="1">
                <a:latin typeface="Comic Sans MS" panose="030F0702030302020204" pitchFamily="66" charset="0"/>
              </a:rPr>
              <a:t>hice</a:t>
            </a:r>
            <a:r>
              <a:rPr lang="en-GB" altLang="it-IT" sz="2200" dirty="0">
                <a:latin typeface="Comic Sans MS" panose="030F0702030302020204" pitchFamily="66" charset="0"/>
              </a:rPr>
              <a:t> </a:t>
            </a:r>
            <a:r>
              <a:rPr lang="en-GB" altLang="it-IT" sz="2200" dirty="0" err="1">
                <a:latin typeface="Comic Sans MS" panose="030F0702030302020204" pitchFamily="66" charset="0"/>
              </a:rPr>
              <a:t>algunos</a:t>
            </a:r>
            <a:r>
              <a:rPr lang="en-GB" altLang="it-IT" sz="2200" dirty="0">
                <a:latin typeface="Comic Sans MS" panose="030F0702030302020204" pitchFamily="66" charset="0"/>
              </a:rPr>
              <a:t> </a:t>
            </a:r>
            <a:r>
              <a:rPr lang="en-GB" altLang="it-IT" sz="2200" dirty="0" err="1">
                <a:latin typeface="Comic Sans MS" panose="030F0702030302020204" pitchFamily="66" charset="0"/>
              </a:rPr>
              <a:t>deportes</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acuáticos</a:t>
            </a:r>
            <a:r>
              <a:rPr lang="en-GB" altLang="it-IT" sz="2200" dirty="0">
                <a:latin typeface="Comic Sans MS" panose="030F0702030302020204" pitchFamily="66" charset="0"/>
              </a:rPr>
              <a:t>, </a:t>
            </a:r>
            <a:r>
              <a:rPr lang="en-GB" altLang="it-IT" sz="2200" dirty="0" err="1">
                <a:latin typeface="Comic Sans MS" panose="030F0702030302020204" pitchFamily="66" charset="0"/>
              </a:rPr>
              <a:t>saqué</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muchas</a:t>
            </a:r>
            <a:r>
              <a:rPr lang="en-GB" altLang="it-IT" sz="2200" dirty="0">
                <a:latin typeface="Comic Sans MS" panose="030F0702030302020204" pitchFamily="66" charset="0"/>
              </a:rPr>
              <a:t> </a:t>
            </a:r>
            <a:r>
              <a:rPr lang="en-GB" altLang="it-IT" sz="2200" dirty="0" err="1">
                <a:latin typeface="Comic Sans MS" panose="030F0702030302020204" pitchFamily="66" charset="0"/>
              </a:rPr>
              <a:t>fotos</a:t>
            </a:r>
            <a:r>
              <a:rPr lang="en-GB" altLang="it-IT" sz="2200" dirty="0">
                <a:latin typeface="Comic Sans MS" panose="030F0702030302020204" pitchFamily="66" charset="0"/>
              </a:rPr>
              <a:t>, </a:t>
            </a:r>
            <a:r>
              <a:rPr lang="en-GB" altLang="it-IT" sz="2200" dirty="0" err="1">
                <a:latin typeface="Comic Sans MS" panose="030F0702030302020204" pitchFamily="66" charset="0"/>
              </a:rPr>
              <a:t>tomé</a:t>
            </a:r>
            <a:r>
              <a:rPr lang="en-GB" altLang="it-IT" sz="2200" dirty="0">
                <a:latin typeface="Comic Sans MS" panose="030F0702030302020204" pitchFamily="66" charset="0"/>
              </a:rPr>
              <a:t> el sol </a:t>
            </a:r>
            <a:r>
              <a:rPr lang="en-GB" altLang="it-IT" sz="2200" dirty="0" err="1">
                <a:latin typeface="Comic Sans MS" panose="030F0702030302020204" pitchFamily="66" charset="0"/>
              </a:rPr>
              <a:t>todos</a:t>
            </a:r>
            <a:r>
              <a:rPr lang="en-GB" altLang="it-IT" sz="2200" dirty="0">
                <a:latin typeface="Comic Sans MS" panose="030F0702030302020204" pitchFamily="66" charset="0"/>
              </a:rPr>
              <a:t> </a:t>
            </a:r>
            <a:r>
              <a:rPr lang="en-GB" altLang="it-IT" sz="2200" dirty="0" err="1">
                <a:latin typeface="Comic Sans MS" panose="030F0702030302020204" pitchFamily="66" charset="0"/>
              </a:rPr>
              <a:t>los</a:t>
            </a:r>
            <a:r>
              <a:rPr lang="en-GB" altLang="it-IT" sz="2200" dirty="0">
                <a:latin typeface="Comic Sans MS" panose="030F0702030302020204" pitchFamily="66" charset="0"/>
              </a:rPr>
              <a:t> </a:t>
            </a:r>
            <a:r>
              <a:rPr lang="en-GB" altLang="it-IT" sz="2200" dirty="0" err="1">
                <a:latin typeface="Comic Sans MS" panose="030F0702030302020204" pitchFamily="66" charset="0"/>
              </a:rPr>
              <a:t>días</a:t>
            </a:r>
            <a:r>
              <a:rPr lang="en-GB" altLang="it-IT" sz="2200" dirty="0">
                <a:latin typeface="Comic Sans MS" panose="030F0702030302020204" pitchFamily="66" charset="0"/>
              </a:rPr>
              <a:t>. Y </a:t>
            </a:r>
            <a:r>
              <a:rPr lang="en-GB" altLang="it-IT" sz="2200" dirty="0" err="1">
                <a:latin typeface="Comic Sans MS" panose="030F0702030302020204" pitchFamily="66" charset="0"/>
              </a:rPr>
              <a:t>hablé</a:t>
            </a:r>
            <a:r>
              <a:rPr lang="en-GB" altLang="it-IT" sz="2200" dirty="0">
                <a:latin typeface="Comic Sans MS" panose="030F0702030302020204" pitchFamily="66" charset="0"/>
              </a:rPr>
              <a:t> mucho </a:t>
            </a:r>
            <a:r>
              <a:rPr lang="en-GB" altLang="it-IT" sz="2200" dirty="0" err="1">
                <a:latin typeface="Comic Sans MS" panose="030F0702030302020204" pitchFamily="66" charset="0"/>
              </a:rPr>
              <a:t>español</a:t>
            </a:r>
            <a:r>
              <a:rPr lang="en-GB" altLang="it-IT" sz="2200" dirty="0">
                <a:latin typeface="Comic Sans MS" panose="030F0702030302020204" pitchFamily="66" charset="0"/>
              </a:rPr>
              <a:t> </a:t>
            </a:r>
            <a:r>
              <a:rPr lang="en-GB" altLang="it-IT" sz="2200" dirty="0" err="1">
                <a:latin typeface="Comic Sans MS" panose="030F0702030302020204" pitchFamily="66" charset="0"/>
              </a:rPr>
              <a:t>también</a:t>
            </a:r>
            <a:r>
              <a:rPr lang="en-GB" altLang="it-IT" sz="2200" dirty="0">
                <a:latin typeface="Comic Sans MS" panose="030F0702030302020204" pitchFamily="66" charset="0"/>
              </a:rPr>
              <a:t>! </a:t>
            </a:r>
            <a:r>
              <a:rPr lang="en-GB" altLang="it-IT" sz="2200" dirty="0" err="1">
                <a:latin typeface="Comic Sans MS" panose="030F0702030302020204" pitchFamily="66" charset="0"/>
              </a:rPr>
              <a:t>Además</a:t>
            </a:r>
            <a:r>
              <a:rPr lang="en-GB" altLang="it-IT" sz="2200" dirty="0">
                <a:latin typeface="Comic Sans MS" panose="030F0702030302020204" pitchFamily="66" charset="0"/>
              </a:rPr>
              <a:t> </a:t>
            </a:r>
            <a:r>
              <a:rPr lang="en-GB" altLang="it-IT" sz="2200" dirty="0" err="1">
                <a:latin typeface="Comic Sans MS" panose="030F0702030302020204" pitchFamily="66" charset="0"/>
              </a:rPr>
              <a:t>comí</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muchos</a:t>
            </a:r>
            <a:r>
              <a:rPr lang="en-GB" altLang="it-IT" sz="2200" dirty="0">
                <a:latin typeface="Comic Sans MS" panose="030F0702030302020204" pitchFamily="66" charset="0"/>
              </a:rPr>
              <a:t> </a:t>
            </a:r>
            <a:r>
              <a:rPr lang="en-GB" altLang="it-IT" sz="2200" dirty="0" err="1">
                <a:latin typeface="Comic Sans MS" panose="030F0702030302020204" pitchFamily="66" charset="0"/>
              </a:rPr>
              <a:t>helados</a:t>
            </a:r>
            <a:r>
              <a:rPr lang="en-GB" altLang="it-IT" sz="2200" dirty="0">
                <a:latin typeface="Comic Sans MS" panose="030F0702030302020204" pitchFamily="66" charset="0"/>
              </a:rPr>
              <a:t>, y </a:t>
            </a:r>
            <a:r>
              <a:rPr lang="en-GB" altLang="it-IT" sz="2200" dirty="0" err="1">
                <a:latin typeface="Comic Sans MS" panose="030F0702030302020204" pitchFamily="66" charset="0"/>
              </a:rPr>
              <a:t>conocí</a:t>
            </a:r>
            <a:r>
              <a:rPr lang="en-GB" altLang="it-IT" sz="2200" dirty="0">
                <a:latin typeface="Comic Sans MS" panose="030F0702030302020204" pitchFamily="66" charset="0"/>
              </a:rPr>
              <a:t> a </a:t>
            </a:r>
            <a:r>
              <a:rPr lang="en-GB" altLang="it-IT" sz="2200" dirty="0" err="1">
                <a:latin typeface="Comic Sans MS" panose="030F0702030302020204" pitchFamily="66" charset="0"/>
              </a:rPr>
              <a:t>gente</a:t>
            </a:r>
            <a:r>
              <a:rPr lang="en-GB" altLang="it-IT" sz="2200" dirty="0">
                <a:latin typeface="Comic Sans MS" panose="030F0702030302020204" pitchFamily="66" charset="0"/>
              </a:rPr>
              <a:t> </a:t>
            </a:r>
            <a:r>
              <a:rPr lang="en-GB" altLang="it-IT" sz="2200" dirty="0" err="1">
                <a:latin typeface="Comic Sans MS" panose="030F0702030302020204" pitchFamily="66" charset="0"/>
              </a:rPr>
              <a:t>nueva</a:t>
            </a:r>
            <a:r>
              <a:rPr lang="en-GB" altLang="it-IT" sz="2200" dirty="0">
                <a:latin typeface="Comic Sans MS" panose="030F0702030302020204" pitchFamily="66" charset="0"/>
              </a:rPr>
              <a:t>.</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a:latin typeface="Comic Sans MS" panose="030F0702030302020204" pitchFamily="66" charset="0"/>
              </a:rPr>
              <a:t>El </a:t>
            </a:r>
            <a:r>
              <a:rPr lang="en-GB" altLang="it-IT" sz="2200" dirty="0" err="1">
                <a:latin typeface="Comic Sans MS" panose="030F0702030302020204" pitchFamily="66" charset="0"/>
              </a:rPr>
              <a:t>mejor</a:t>
            </a:r>
            <a:r>
              <a:rPr lang="en-GB" altLang="it-IT" sz="2200" dirty="0">
                <a:latin typeface="Comic Sans MS" panose="030F0702030302020204" pitchFamily="66" charset="0"/>
              </a:rPr>
              <a:t> </a:t>
            </a:r>
            <a:r>
              <a:rPr lang="en-GB" altLang="it-IT" sz="2200" dirty="0" err="1">
                <a:latin typeface="Comic Sans MS" panose="030F0702030302020204" pitchFamily="66" charset="0"/>
              </a:rPr>
              <a:t>día</a:t>
            </a:r>
            <a:r>
              <a:rPr lang="en-GB" altLang="it-IT" sz="2200" dirty="0">
                <a:latin typeface="Comic Sans MS" panose="030F0702030302020204" pitchFamily="66" charset="0"/>
              </a:rPr>
              <a:t> </a:t>
            </a:r>
            <a:r>
              <a:rPr lang="en-GB" altLang="it-IT" sz="2200" dirty="0" err="1">
                <a:latin typeface="Comic Sans MS" panose="030F0702030302020204" pitchFamily="66" charset="0"/>
              </a:rPr>
              <a:t>fue</a:t>
            </a:r>
            <a:r>
              <a:rPr lang="en-GB" altLang="it-IT" sz="2200" dirty="0">
                <a:latin typeface="Comic Sans MS" panose="030F0702030302020204" pitchFamily="66" charset="0"/>
              </a:rPr>
              <a:t> el </a:t>
            </a:r>
            <a:r>
              <a:rPr lang="en-GB" altLang="it-IT" sz="2200" dirty="0" err="1">
                <a:latin typeface="Comic Sans MS" panose="030F0702030302020204" pitchFamily="66" charset="0"/>
              </a:rPr>
              <a:t>viernes</a:t>
            </a:r>
            <a:r>
              <a:rPr lang="en-GB" altLang="it-IT" sz="2200" dirty="0">
                <a:latin typeface="Comic Sans MS" panose="030F0702030302020204" pitchFamily="66" charset="0"/>
              </a:rPr>
              <a:t> </a:t>
            </a:r>
            <a:r>
              <a:rPr lang="en-GB" altLang="it-IT" sz="2200" dirty="0" err="1">
                <a:latin typeface="Comic Sans MS" panose="030F0702030302020204" pitchFamily="66" charset="0"/>
              </a:rPr>
              <a:t>porque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fui</a:t>
            </a:r>
            <a:r>
              <a:rPr lang="en-GB" altLang="it-IT" sz="2200" dirty="0">
                <a:latin typeface="Comic Sans MS" panose="030F0702030302020204" pitchFamily="66" charset="0"/>
              </a:rPr>
              <a:t> a un </a:t>
            </a:r>
            <a:r>
              <a:rPr lang="en-GB" altLang="it-IT" sz="2200" dirty="0" err="1">
                <a:latin typeface="Comic Sans MS" panose="030F0702030302020204" pitchFamily="66" charset="0"/>
              </a:rPr>
              <a:t>parque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a:t>
            </a:r>
            <a:r>
              <a:rPr lang="en-GB" altLang="it-IT" sz="2200" dirty="0">
                <a:latin typeface="Comic Sans MS" panose="030F0702030302020204" pitchFamily="66" charset="0"/>
              </a:rPr>
              <a:t>. Sin embargo, lo </a:t>
            </a:r>
            <a:r>
              <a:rPr lang="en-GB" altLang="it-IT" sz="2200" dirty="0" err="1">
                <a:latin typeface="Comic Sans MS" panose="030F0702030302020204" pitchFamily="66" charset="0"/>
              </a:rPr>
              <a:t>peor</a:t>
            </a:r>
            <a:r>
              <a:rPr lang="en-GB" altLang="it-IT" sz="2200" dirty="0">
                <a:latin typeface="Comic Sans MS" panose="030F0702030302020204" pitchFamily="66" charset="0"/>
              </a:rPr>
              <a:t> </a:t>
            </a:r>
            <a:r>
              <a:rPr lang="en-GB" altLang="it-IT" sz="2200" dirty="0" err="1">
                <a:latin typeface="Comic Sans MS" panose="030F0702030302020204" pitchFamily="66" charset="0"/>
              </a:rPr>
              <a:t>fue</a:t>
            </a:r>
            <a:r>
              <a:rPr lang="en-GB" altLang="it-IT" sz="2200" dirty="0">
                <a:latin typeface="Comic Sans MS" panose="030F0702030302020204" pitchFamily="66" charset="0"/>
              </a:rPr>
              <a:t> que en el </a:t>
            </a:r>
            <a:r>
              <a:rPr lang="en-GB" altLang="it-IT" sz="2200" dirty="0" err="1">
                <a:latin typeface="Comic Sans MS" panose="030F0702030302020204" pitchFamily="66" charset="0"/>
              </a:rPr>
              <a:t>parque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a:t>
            </a:r>
            <a:r>
              <a:rPr lang="en-GB" altLang="it-IT" sz="2200" dirty="0">
                <a:latin typeface="Comic Sans MS" panose="030F0702030302020204" pitchFamily="66" charset="0"/>
              </a:rPr>
              <a:t> </a:t>
            </a:r>
            <a:r>
              <a:rPr lang="en-GB" altLang="it-IT" sz="2200" dirty="0" err="1">
                <a:latin typeface="Comic Sans MS" panose="030F0702030302020204" pitchFamily="66" charset="0"/>
              </a:rPr>
              <a:t>tuve</a:t>
            </a:r>
            <a:r>
              <a:rPr lang="en-GB" altLang="it-IT" sz="2200" dirty="0">
                <a:latin typeface="Comic Sans MS" panose="030F0702030302020204" pitchFamily="66" charset="0"/>
              </a:rPr>
              <a:t> un </a:t>
            </a:r>
            <a:r>
              <a:rPr lang="en-GB" altLang="it-IT" sz="2200" dirty="0" err="1">
                <a:latin typeface="Comic Sans MS" panose="030F0702030302020204" pitchFamily="66" charset="0"/>
              </a:rPr>
              <a:t>accidente</a:t>
            </a:r>
            <a:r>
              <a:rPr lang="en-GB" altLang="it-IT" sz="2200" dirty="0">
                <a:latin typeface="Comic Sans MS" panose="030F0702030302020204" pitchFamily="66" charset="0"/>
              </a:rPr>
              <a:t>, ¡</a:t>
            </a:r>
            <a:r>
              <a:rPr lang="en-GB" altLang="it-IT" sz="2200" dirty="0" err="1">
                <a:latin typeface="Comic Sans MS" panose="030F0702030302020204" pitchFamily="66" charset="0"/>
              </a:rPr>
              <a:t>qué</a:t>
            </a:r>
            <a:r>
              <a:rPr lang="en-GB" altLang="it-IT" sz="2200" dirty="0">
                <a:latin typeface="Comic Sans MS" panose="030F0702030302020204" pitchFamily="66" charset="0"/>
              </a:rPr>
              <a:t> horror!</a:t>
            </a:r>
          </a:p>
        </p:txBody>
      </p:sp>
      <p:sp>
        <p:nvSpPr>
          <p:cNvPr id="2" name="Rectangle 1">
            <a:extLst>
              <a:ext uri="{FF2B5EF4-FFF2-40B4-BE49-F238E27FC236}">
                <a16:creationId xmlns:a16="http://schemas.microsoft.com/office/drawing/2014/main" id="{ABE4BD83-D4CB-40AE-8EDB-E174ED59B7C0}"/>
              </a:ext>
            </a:extLst>
          </p:cNvPr>
          <p:cNvSpPr/>
          <p:nvPr/>
        </p:nvSpPr>
        <p:spPr>
          <a:xfrm>
            <a:off x="159306" y="568275"/>
            <a:ext cx="5800796" cy="92333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n-GB" altLang="it-IT" b="1" u="sng" dirty="0">
                <a:latin typeface="Comic Sans MS" panose="030F0702030302020204" pitchFamily="66" charset="0"/>
              </a:rPr>
              <a:t>Main task:</a:t>
            </a:r>
            <a:r>
              <a:rPr lang="en-GB" altLang="it-IT" b="1" dirty="0">
                <a:latin typeface="Comic Sans MS" panose="030F0702030302020204" pitchFamily="66" charset="0"/>
              </a:rPr>
              <a:t> Find the Spanish for the expressions on the right.</a:t>
            </a:r>
          </a:p>
          <a:p>
            <a:r>
              <a:rPr lang="en-GB" altLang="it-IT" b="1" u="sng" dirty="0">
                <a:latin typeface="Comic Sans MS" panose="030F0702030302020204" pitchFamily="66" charset="0"/>
              </a:rPr>
              <a:t>Extension:</a:t>
            </a:r>
            <a:r>
              <a:rPr lang="en-GB" altLang="it-IT" b="1" dirty="0">
                <a:latin typeface="Comic Sans MS" panose="030F0702030302020204" pitchFamily="66" charset="0"/>
              </a:rPr>
              <a:t> Translate paragraph 3 into English.</a:t>
            </a:r>
          </a:p>
        </p:txBody>
      </p:sp>
      <p:graphicFrame>
        <p:nvGraphicFramePr>
          <p:cNvPr id="4" name="Table 3">
            <a:extLst>
              <a:ext uri="{FF2B5EF4-FFF2-40B4-BE49-F238E27FC236}">
                <a16:creationId xmlns:a16="http://schemas.microsoft.com/office/drawing/2014/main" id="{7F6EDB59-E5E9-48A1-AB74-B9E138471256}"/>
              </a:ext>
            </a:extLst>
          </p:cNvPr>
          <p:cNvGraphicFramePr>
            <a:graphicFrameLocks noGrp="1"/>
          </p:cNvGraphicFramePr>
          <p:nvPr>
            <p:extLst>
              <p:ext uri="{D42A27DB-BD31-4B8C-83A1-F6EECF244321}">
                <p14:modId xmlns:p14="http://schemas.microsoft.com/office/powerpoint/2010/main" val="1203116091"/>
              </p:ext>
            </p:extLst>
          </p:nvPr>
        </p:nvGraphicFramePr>
        <p:xfrm>
          <a:off x="6414479" y="-27384"/>
          <a:ext cx="2622017" cy="2926272"/>
        </p:xfrm>
        <a:graphic>
          <a:graphicData uri="http://schemas.openxmlformats.org/drawingml/2006/table">
            <a:tbl>
              <a:tblPr firstRow="1" bandRow="1">
                <a:tableStyleId>{5940675A-B579-460E-94D1-54222C63F5DA}</a:tableStyleId>
              </a:tblPr>
              <a:tblGrid>
                <a:gridCol w="2622017">
                  <a:extLst>
                    <a:ext uri="{9D8B030D-6E8A-4147-A177-3AD203B41FA5}">
                      <a16:colId xmlns:a16="http://schemas.microsoft.com/office/drawing/2014/main" val="1865444196"/>
                    </a:ext>
                  </a:extLst>
                </a:gridCol>
              </a:tblGrid>
              <a:tr h="359075">
                <a:tc>
                  <a:txBody>
                    <a:bodyPr/>
                    <a:lstStyle/>
                    <a:p>
                      <a:r>
                        <a:rPr lang="en-GB" sz="1800" dirty="0">
                          <a:latin typeface="Comic Sans MS" pitchFamily="66" charset="0"/>
                        </a:rPr>
                        <a:t>Last</a:t>
                      </a:r>
                      <a:r>
                        <a:rPr lang="en-GB" sz="1800" baseline="0" dirty="0">
                          <a:latin typeface="Comic Sans MS" pitchFamily="66" charset="0"/>
                        </a:rPr>
                        <a:t> year</a:t>
                      </a:r>
                      <a:endParaRPr lang="en-GB" sz="1800" dirty="0">
                        <a:latin typeface="Comic Sans MS" pitchFamily="66" charset="0"/>
                      </a:endParaRPr>
                    </a:p>
                  </a:txBody>
                  <a:tcPr marT="45732" marB="45732">
                    <a:solidFill>
                      <a:srgbClr val="FFFF00"/>
                    </a:solidFill>
                  </a:tcPr>
                </a:tc>
                <a:extLst>
                  <a:ext uri="{0D108BD9-81ED-4DB2-BD59-A6C34878D82A}">
                    <a16:rowId xmlns:a16="http://schemas.microsoft.com/office/drawing/2014/main" val="1634969951"/>
                  </a:ext>
                </a:extLst>
              </a:tr>
              <a:tr h="359075">
                <a:tc>
                  <a:txBody>
                    <a:bodyPr/>
                    <a:lstStyle/>
                    <a:p>
                      <a:r>
                        <a:rPr lang="en-GB" sz="1800" dirty="0">
                          <a:latin typeface="Comic Sans MS" pitchFamily="66" charset="0"/>
                        </a:rPr>
                        <a:t>I</a:t>
                      </a:r>
                      <a:r>
                        <a:rPr lang="en-GB" sz="1800" baseline="0" dirty="0">
                          <a:latin typeface="Comic Sans MS" pitchFamily="66" charset="0"/>
                        </a:rPr>
                        <a:t> went to</a:t>
                      </a:r>
                      <a:endParaRPr lang="en-GB" sz="1800" dirty="0">
                        <a:latin typeface="Comic Sans MS" pitchFamily="66" charset="0"/>
                      </a:endParaRPr>
                    </a:p>
                  </a:txBody>
                  <a:tcPr marT="45732" marB="45732">
                    <a:solidFill>
                      <a:srgbClr val="FFFF00"/>
                    </a:solidFill>
                  </a:tcPr>
                </a:tc>
                <a:extLst>
                  <a:ext uri="{0D108BD9-81ED-4DB2-BD59-A6C34878D82A}">
                    <a16:rowId xmlns:a16="http://schemas.microsoft.com/office/drawing/2014/main" val="3180403409"/>
                  </a:ext>
                </a:extLst>
              </a:tr>
              <a:tr h="359075">
                <a:tc>
                  <a:txBody>
                    <a:bodyPr/>
                    <a:lstStyle/>
                    <a:p>
                      <a:r>
                        <a:rPr lang="en-GB" sz="1800" dirty="0">
                          <a:latin typeface="Comic Sans MS" pitchFamily="66" charset="0"/>
                        </a:rPr>
                        <a:t>I spent</a:t>
                      </a:r>
                    </a:p>
                  </a:txBody>
                  <a:tcPr marT="45732" marB="45732">
                    <a:solidFill>
                      <a:srgbClr val="FFFF00"/>
                    </a:solidFill>
                  </a:tcPr>
                </a:tc>
                <a:extLst>
                  <a:ext uri="{0D108BD9-81ED-4DB2-BD59-A6C34878D82A}">
                    <a16:rowId xmlns:a16="http://schemas.microsoft.com/office/drawing/2014/main" val="2105792662"/>
                  </a:ext>
                </a:extLst>
              </a:tr>
              <a:tr h="359075">
                <a:tc>
                  <a:txBody>
                    <a:bodyPr/>
                    <a:lstStyle/>
                    <a:p>
                      <a:r>
                        <a:rPr lang="en-GB" sz="1800" dirty="0">
                          <a:latin typeface="Comic Sans MS" pitchFamily="66" charset="0"/>
                        </a:rPr>
                        <a:t>I visited</a:t>
                      </a:r>
                    </a:p>
                  </a:txBody>
                  <a:tcPr marT="45732" marB="45732">
                    <a:solidFill>
                      <a:srgbClr val="FFFF00"/>
                    </a:solidFill>
                  </a:tcPr>
                </a:tc>
                <a:extLst>
                  <a:ext uri="{0D108BD9-81ED-4DB2-BD59-A6C34878D82A}">
                    <a16:rowId xmlns:a16="http://schemas.microsoft.com/office/drawing/2014/main" val="3974156314"/>
                  </a:ext>
                </a:extLst>
              </a:tr>
              <a:tr h="359075">
                <a:tc>
                  <a:txBody>
                    <a:bodyPr/>
                    <a:lstStyle/>
                    <a:p>
                      <a:r>
                        <a:rPr lang="en-GB" sz="1800" dirty="0">
                          <a:latin typeface="Comic Sans MS" pitchFamily="66" charset="0"/>
                        </a:rPr>
                        <a:t>I did</a:t>
                      </a:r>
                    </a:p>
                  </a:txBody>
                  <a:tcPr marT="45732" marB="45732">
                    <a:solidFill>
                      <a:srgbClr val="FFFF00"/>
                    </a:solidFill>
                  </a:tcPr>
                </a:tc>
                <a:extLst>
                  <a:ext uri="{0D108BD9-81ED-4DB2-BD59-A6C34878D82A}">
                    <a16:rowId xmlns:a16="http://schemas.microsoft.com/office/drawing/2014/main" val="2281980266"/>
                  </a:ext>
                </a:extLst>
              </a:tr>
              <a:tr h="359075">
                <a:tc>
                  <a:txBody>
                    <a:bodyPr/>
                    <a:lstStyle/>
                    <a:p>
                      <a:r>
                        <a:rPr lang="en-GB" sz="1800" dirty="0">
                          <a:latin typeface="Comic Sans MS" pitchFamily="66" charset="0"/>
                        </a:rPr>
                        <a:t>I met new people</a:t>
                      </a:r>
                    </a:p>
                  </a:txBody>
                  <a:tcPr marT="45732" marB="45732">
                    <a:solidFill>
                      <a:srgbClr val="FFFF00"/>
                    </a:solidFill>
                  </a:tcPr>
                </a:tc>
                <a:extLst>
                  <a:ext uri="{0D108BD9-81ED-4DB2-BD59-A6C34878D82A}">
                    <a16:rowId xmlns:a16="http://schemas.microsoft.com/office/drawing/2014/main" val="2811483540"/>
                  </a:ext>
                </a:extLst>
              </a:tr>
              <a:tr h="359075">
                <a:tc>
                  <a:txBody>
                    <a:bodyPr/>
                    <a:lstStyle/>
                    <a:p>
                      <a:r>
                        <a:rPr lang="en-GB" sz="1800" dirty="0">
                          <a:latin typeface="Comic Sans MS" pitchFamily="66" charset="0"/>
                        </a:rPr>
                        <a:t>The best day was…</a:t>
                      </a:r>
                    </a:p>
                  </a:txBody>
                  <a:tcPr marT="45732" marB="45732">
                    <a:solidFill>
                      <a:srgbClr val="FFFF00"/>
                    </a:solidFill>
                  </a:tcPr>
                </a:tc>
                <a:extLst>
                  <a:ext uri="{0D108BD9-81ED-4DB2-BD59-A6C34878D82A}">
                    <a16:rowId xmlns:a16="http://schemas.microsoft.com/office/drawing/2014/main" val="541974724"/>
                  </a:ext>
                </a:extLst>
              </a:tr>
              <a:tr h="359075">
                <a:tc>
                  <a:txBody>
                    <a:bodyPr/>
                    <a:lstStyle/>
                    <a:p>
                      <a:r>
                        <a:rPr lang="en-GB" sz="1800" dirty="0">
                          <a:latin typeface="Comic Sans MS" pitchFamily="66" charset="0"/>
                        </a:rPr>
                        <a:t>The worst thing was…</a:t>
                      </a:r>
                    </a:p>
                  </a:txBody>
                  <a:tcPr marT="45732" marB="45732">
                    <a:solidFill>
                      <a:srgbClr val="FFFF00"/>
                    </a:solidFill>
                  </a:tcPr>
                </a:tc>
                <a:extLst>
                  <a:ext uri="{0D108BD9-81ED-4DB2-BD59-A6C34878D82A}">
                    <a16:rowId xmlns:a16="http://schemas.microsoft.com/office/drawing/2014/main" val="3491251116"/>
                  </a:ext>
                </a:extLst>
              </a:tr>
            </a:tbl>
          </a:graphicData>
        </a:graphic>
      </p:graphicFrame>
      <p:pic>
        <p:nvPicPr>
          <p:cNvPr id="5" name="Recorded Sound">
            <a:hlinkClick r:id="" action="ppaction://media"/>
            <a:extLst>
              <a:ext uri="{FF2B5EF4-FFF2-40B4-BE49-F238E27FC236}">
                <a16:creationId xmlns:a16="http://schemas.microsoft.com/office/drawing/2014/main" id="{8E620083-96A9-4522-A3E5-A12BB98D25D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68344" y="5733256"/>
            <a:ext cx="609600" cy="609600"/>
          </a:xfrm>
          <a:prstGeom prst="rect">
            <a:avLst/>
          </a:prstGeom>
        </p:spPr>
      </p:pic>
    </p:spTree>
    <p:extLst>
      <p:ext uri="{BB962C8B-B14F-4D97-AF65-F5344CB8AC3E}">
        <p14:creationId xmlns:p14="http://schemas.microsoft.com/office/powerpoint/2010/main" val="1143627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62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190137" y="0"/>
            <a:ext cx="4546724" cy="503783"/>
          </a:xfrm>
        </p:spPr>
        <p:txBody>
          <a:bodyPr/>
          <a:lstStyle/>
          <a:p>
            <a:pPr eaLnBrk="1" hangingPunct="1"/>
            <a:r>
              <a:rPr lang="en-GB" altLang="it-IT" sz="2400" u="sng" dirty="0" err="1">
                <a:latin typeface="Comic Sans MS" panose="030F0702030302020204" pitchFamily="66" charset="0"/>
              </a:rPr>
              <a:t>Mis</a:t>
            </a:r>
            <a:r>
              <a:rPr lang="en-GB" altLang="it-IT" sz="2400" u="sng" dirty="0">
                <a:latin typeface="Comic Sans MS" panose="030F0702030302020204" pitchFamily="66" charset="0"/>
              </a:rPr>
              <a:t> </a:t>
            </a:r>
            <a:r>
              <a:rPr lang="en-GB" altLang="it-IT" sz="2400" u="sng" dirty="0" err="1">
                <a:latin typeface="Comic Sans MS" panose="030F0702030302020204" pitchFamily="66" charset="0"/>
              </a:rPr>
              <a:t>vacaciones</a:t>
            </a:r>
            <a:r>
              <a:rPr lang="en-GB" altLang="it-IT" sz="2400" u="sng" dirty="0">
                <a:latin typeface="Comic Sans MS" panose="030F0702030302020204" pitchFamily="66" charset="0"/>
              </a:rPr>
              <a:t> </a:t>
            </a:r>
            <a:r>
              <a:rPr lang="en-GB" altLang="it-IT" sz="2400" u="sng" dirty="0" err="1">
                <a:latin typeface="Comic Sans MS" panose="030F0702030302020204" pitchFamily="66" charset="0"/>
              </a:rPr>
              <a:t>escolares</a:t>
            </a:r>
            <a:endParaRPr lang="en-GB" altLang="it-IT" sz="2400" u="sng" dirty="0">
              <a:latin typeface="Comic Sans MS" panose="030F0702030302020204" pitchFamily="66" charset="0"/>
            </a:endParaRPr>
          </a:p>
        </p:txBody>
      </p:sp>
      <p:sp>
        <p:nvSpPr>
          <p:cNvPr id="13315" name="Content Placeholder 2"/>
          <p:cNvSpPr>
            <a:spLocks noGrp="1"/>
          </p:cNvSpPr>
          <p:nvPr>
            <p:ph idx="1"/>
          </p:nvPr>
        </p:nvSpPr>
        <p:spPr>
          <a:xfrm>
            <a:off x="179387" y="1661897"/>
            <a:ext cx="8857109" cy="5143755"/>
          </a:xfrm>
          <a:solidFill>
            <a:srgbClr val="FFCCCC"/>
          </a:solidFill>
        </p:spPr>
        <p:txBody>
          <a:bodyPr>
            <a:normAutofit/>
          </a:bodyPr>
          <a:lstStyle/>
          <a:p>
            <a:pPr marL="0" indent="0" eaLnBrk="1" hangingPunct="1">
              <a:buFont typeface="Arial" panose="020B0604020202020204" pitchFamily="34" charset="0"/>
              <a:buNone/>
            </a:pPr>
            <a:r>
              <a:rPr lang="en-GB" altLang="it-IT" sz="2200" dirty="0">
                <a:latin typeface="Comic Sans MS" panose="030F0702030302020204" pitchFamily="66" charset="0"/>
              </a:rPr>
              <a:t>El </a:t>
            </a:r>
            <a:r>
              <a:rPr lang="en-GB" altLang="it-IT" sz="2200" dirty="0" err="1">
                <a:latin typeface="Comic Sans MS" panose="030F0702030302020204" pitchFamily="66" charset="0"/>
              </a:rPr>
              <a:t>año</a:t>
            </a:r>
            <a:r>
              <a:rPr lang="en-GB" altLang="it-IT" sz="2200" dirty="0">
                <a:latin typeface="Comic Sans MS" panose="030F0702030302020204" pitchFamily="66" charset="0"/>
              </a:rPr>
              <a:t> </a:t>
            </a:r>
            <a:r>
              <a:rPr lang="en-GB" altLang="it-IT" sz="2200" dirty="0" err="1">
                <a:latin typeface="Comic Sans MS" panose="030F0702030302020204" pitchFamily="66" charset="0"/>
              </a:rPr>
              <a:t>pasado</a:t>
            </a:r>
            <a:r>
              <a:rPr lang="en-GB" altLang="it-IT" sz="2200" dirty="0">
                <a:latin typeface="Comic Sans MS" panose="030F0702030302020204" pitchFamily="66" charset="0"/>
              </a:rPr>
              <a:t> </a:t>
            </a:r>
            <a:r>
              <a:rPr lang="en-GB" altLang="it-IT" sz="2200" dirty="0" err="1">
                <a:latin typeface="Comic Sans MS" panose="030F0702030302020204" pitchFamily="66" charset="0"/>
              </a:rPr>
              <a:t>fui</a:t>
            </a:r>
            <a:r>
              <a:rPr lang="en-GB" altLang="it-IT" sz="2200" dirty="0">
                <a:latin typeface="Comic Sans MS" panose="030F0702030302020204" pitchFamily="66" charset="0"/>
              </a:rPr>
              <a:t> a </a:t>
            </a:r>
            <a:r>
              <a:rPr lang="en-GB" altLang="it-IT" sz="2200" dirty="0" err="1">
                <a:latin typeface="Comic Sans MS" panose="030F0702030302020204" pitchFamily="66" charset="0"/>
              </a:rPr>
              <a:t>España</a:t>
            </a:r>
            <a:r>
              <a:rPr lang="en-GB" altLang="it-IT" sz="2200" dirty="0">
                <a:latin typeface="Comic Sans MS" panose="030F0702030302020204" pitchFamily="66" charset="0"/>
              </a:rPr>
              <a:t> con mi colegio. </a:t>
            </a:r>
            <a:r>
              <a:rPr lang="en-GB" altLang="it-IT" sz="2200" dirty="0" err="1">
                <a:latin typeface="Comic Sans MS" panose="030F0702030302020204" pitchFamily="66" charset="0"/>
              </a:rPr>
              <a:t>Pasé</a:t>
            </a:r>
            <a:r>
              <a:rPr lang="en-GB" altLang="it-IT" sz="2200" dirty="0">
                <a:latin typeface="Comic Sans MS" panose="030F0702030302020204" pitchFamily="66" charset="0"/>
              </a:rPr>
              <a:t> </a:t>
            </a:r>
            <a:br>
              <a:rPr lang="en-GB" altLang="it-IT" sz="2200" dirty="0">
                <a:latin typeface="Comic Sans MS" panose="030F0702030302020204" pitchFamily="66" charset="0"/>
              </a:rPr>
            </a:br>
            <a:r>
              <a:rPr lang="en-GB" altLang="it-IT" sz="2200" dirty="0">
                <a:latin typeface="Comic Sans MS" panose="030F0702030302020204" pitchFamily="66" charset="0"/>
              </a:rPr>
              <a:t>una </a:t>
            </a:r>
            <a:r>
              <a:rPr lang="en-GB" altLang="it-IT" sz="2200" dirty="0" err="1">
                <a:latin typeface="Comic Sans MS" panose="030F0702030302020204" pitchFamily="66" charset="0"/>
              </a:rPr>
              <a:t>semana</a:t>
            </a:r>
            <a:r>
              <a:rPr lang="en-GB" altLang="it-IT" sz="2200" dirty="0">
                <a:latin typeface="Comic Sans MS" panose="030F0702030302020204" pitchFamily="66" charset="0"/>
              </a:rPr>
              <a:t> en Barcelona.</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err="1">
                <a:latin typeface="Comic Sans MS" panose="030F0702030302020204" pitchFamily="66" charset="0"/>
              </a:rPr>
              <a:t>Visité</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muchos</a:t>
            </a:r>
            <a:r>
              <a:rPr lang="en-GB" altLang="it-IT" sz="2200" dirty="0">
                <a:latin typeface="Comic Sans MS" panose="030F0702030302020204" pitchFamily="66" charset="0"/>
              </a:rPr>
              <a:t> </a:t>
            </a:r>
            <a:r>
              <a:rPr lang="en-GB" altLang="it-IT" sz="2200" dirty="0" err="1">
                <a:latin typeface="Comic Sans MS" panose="030F0702030302020204" pitchFamily="66" charset="0"/>
              </a:rPr>
              <a:t>monumentos</a:t>
            </a:r>
            <a:r>
              <a:rPr lang="en-GB" altLang="it-IT" sz="2200" dirty="0">
                <a:latin typeface="Comic Sans MS" panose="030F0702030302020204" pitchFamily="66" charset="0"/>
              </a:rPr>
              <a:t> y </a:t>
            </a:r>
            <a:r>
              <a:rPr lang="en-GB" altLang="it-IT" sz="2200" dirty="0" err="1">
                <a:latin typeface="Comic Sans MS" panose="030F0702030302020204" pitchFamily="66" charset="0"/>
              </a:rPr>
              <a:t>jugué</a:t>
            </a:r>
            <a:r>
              <a:rPr lang="en-GB" altLang="it-IT" sz="2200" dirty="0">
                <a:latin typeface="Comic Sans MS" panose="030F0702030302020204" pitchFamily="66" charset="0"/>
              </a:rPr>
              <a:t> al </a:t>
            </a:r>
            <a:r>
              <a:rPr lang="en-GB" altLang="it-IT" sz="2200" dirty="0" err="1">
                <a:latin typeface="Comic Sans MS" panose="030F0702030302020204" pitchFamily="66" charset="0"/>
              </a:rPr>
              <a:t>fútbol</a:t>
            </a:r>
            <a:r>
              <a:rPr lang="en-GB" altLang="it-IT" sz="2200" dirty="0">
                <a:latin typeface="Comic Sans MS" panose="030F0702030302020204" pitchFamily="66" charset="0"/>
              </a:rPr>
              <a:t> con </a:t>
            </a:r>
            <a:r>
              <a:rPr lang="en-GB" altLang="it-IT" sz="2200" dirty="0" err="1">
                <a:latin typeface="Comic Sans MS" panose="030F0702030302020204" pitchFamily="66" charset="0"/>
              </a:rPr>
              <a:t>mis</a:t>
            </a:r>
            <a:r>
              <a:rPr lang="en-GB" altLang="it-IT" sz="2200" dirty="0">
                <a:latin typeface="Comic Sans MS" panose="030F0702030302020204" pitchFamily="66" charset="0"/>
              </a:rPr>
              <a:t> amigos.</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a:latin typeface="Comic Sans MS" panose="030F0702030302020204" pitchFamily="66" charset="0"/>
              </a:rPr>
              <a:t>Durante la </a:t>
            </a:r>
            <a:r>
              <a:rPr lang="en-GB" altLang="it-IT" sz="2200" dirty="0" err="1">
                <a:latin typeface="Comic Sans MS" panose="030F0702030302020204" pitchFamily="66" charset="0"/>
              </a:rPr>
              <a:t>semana</a:t>
            </a:r>
            <a:r>
              <a:rPr lang="en-GB" altLang="it-IT" sz="2200" dirty="0">
                <a:latin typeface="Comic Sans MS" panose="030F0702030302020204" pitchFamily="66" charset="0"/>
              </a:rPr>
              <a:t> </a:t>
            </a:r>
            <a:r>
              <a:rPr lang="en-GB" altLang="it-IT" sz="2200" dirty="0" err="1">
                <a:latin typeface="Comic Sans MS" panose="030F0702030302020204" pitchFamily="66" charset="0"/>
              </a:rPr>
              <a:t>hice</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muchas</a:t>
            </a:r>
            <a:r>
              <a:rPr lang="en-GB" altLang="it-IT" sz="2200" dirty="0">
                <a:latin typeface="Comic Sans MS" panose="030F0702030302020204" pitchFamily="66" charset="0"/>
              </a:rPr>
              <a:t> </a:t>
            </a:r>
            <a:r>
              <a:rPr lang="en-GB" altLang="it-IT" sz="2200" dirty="0" err="1">
                <a:latin typeface="Comic Sans MS" panose="030F0702030302020204" pitchFamily="66" charset="0"/>
              </a:rPr>
              <a:t>actividades</a:t>
            </a:r>
            <a:r>
              <a:rPr lang="en-GB" altLang="it-IT" sz="2200" dirty="0">
                <a:latin typeface="Comic Sans MS" panose="030F0702030302020204" pitchFamily="66" charset="0"/>
              </a:rPr>
              <a:t> </a:t>
            </a:r>
            <a:r>
              <a:rPr lang="en-GB" altLang="it-IT" sz="2200" dirty="0" err="1">
                <a:latin typeface="Comic Sans MS" panose="030F0702030302020204" pitchFamily="66" charset="0"/>
              </a:rPr>
              <a:t>diferentes</a:t>
            </a:r>
            <a:r>
              <a:rPr lang="en-GB" altLang="it-IT" sz="2200" dirty="0">
                <a:latin typeface="Comic Sans MS" panose="030F0702030302020204" pitchFamily="66" charset="0"/>
              </a:rPr>
              <a:t>. </a:t>
            </a:r>
            <a:r>
              <a:rPr lang="en-GB" altLang="it-IT" sz="2200" dirty="0" err="1">
                <a:latin typeface="Comic Sans MS" panose="030F0702030302020204" pitchFamily="66" charset="0"/>
              </a:rPr>
              <a:t>Por</a:t>
            </a:r>
            <a:r>
              <a:rPr lang="en-GB" altLang="it-IT" sz="2200" dirty="0">
                <a:latin typeface="Comic Sans MS" panose="030F0702030302020204" pitchFamily="66" charset="0"/>
              </a:rPr>
              <a:t> </a:t>
            </a:r>
            <a:r>
              <a:rPr lang="en-GB" altLang="it-IT" sz="2200" dirty="0" err="1">
                <a:latin typeface="Comic Sans MS" panose="030F0702030302020204" pitchFamily="66" charset="0"/>
              </a:rPr>
              <a:t>ejemplo</a:t>
            </a:r>
            <a:r>
              <a:rPr lang="en-GB" altLang="it-IT" sz="2200" dirty="0">
                <a:latin typeface="Comic Sans MS" panose="030F0702030302020204" pitchFamily="66" charset="0"/>
              </a:rPr>
              <a:t>, </a:t>
            </a:r>
            <a:r>
              <a:rPr lang="en-GB" altLang="it-IT" sz="2200" dirty="0" err="1">
                <a:latin typeface="Comic Sans MS" panose="030F0702030302020204" pitchFamily="66" charset="0"/>
              </a:rPr>
              <a:t>hice</a:t>
            </a:r>
            <a:r>
              <a:rPr lang="en-GB" altLang="it-IT" sz="2200" dirty="0">
                <a:latin typeface="Comic Sans MS" panose="030F0702030302020204" pitchFamily="66" charset="0"/>
              </a:rPr>
              <a:t> </a:t>
            </a:r>
            <a:r>
              <a:rPr lang="en-GB" altLang="it-IT" sz="2200" dirty="0" err="1">
                <a:latin typeface="Comic Sans MS" panose="030F0702030302020204" pitchFamily="66" charset="0"/>
              </a:rPr>
              <a:t>algunos</a:t>
            </a:r>
            <a:r>
              <a:rPr lang="en-GB" altLang="it-IT" sz="2200" dirty="0">
                <a:latin typeface="Comic Sans MS" panose="030F0702030302020204" pitchFamily="66" charset="0"/>
              </a:rPr>
              <a:t> </a:t>
            </a:r>
            <a:r>
              <a:rPr lang="en-GB" altLang="it-IT" sz="2200" dirty="0" err="1">
                <a:latin typeface="Comic Sans MS" panose="030F0702030302020204" pitchFamily="66" charset="0"/>
              </a:rPr>
              <a:t>deportes</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acuáticos</a:t>
            </a:r>
            <a:r>
              <a:rPr lang="en-GB" altLang="it-IT" sz="2200" dirty="0">
                <a:latin typeface="Comic Sans MS" panose="030F0702030302020204" pitchFamily="66" charset="0"/>
              </a:rPr>
              <a:t>, </a:t>
            </a:r>
            <a:r>
              <a:rPr lang="en-GB" altLang="it-IT" sz="2200" dirty="0" err="1">
                <a:latin typeface="Comic Sans MS" panose="030F0702030302020204" pitchFamily="66" charset="0"/>
              </a:rPr>
              <a:t>saqué</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muchas</a:t>
            </a:r>
            <a:r>
              <a:rPr lang="en-GB" altLang="it-IT" sz="2200" dirty="0">
                <a:latin typeface="Comic Sans MS" panose="030F0702030302020204" pitchFamily="66" charset="0"/>
              </a:rPr>
              <a:t> </a:t>
            </a:r>
            <a:r>
              <a:rPr lang="en-GB" altLang="it-IT" sz="2200" dirty="0" err="1">
                <a:latin typeface="Comic Sans MS" panose="030F0702030302020204" pitchFamily="66" charset="0"/>
              </a:rPr>
              <a:t>fotos</a:t>
            </a:r>
            <a:r>
              <a:rPr lang="en-GB" altLang="it-IT" sz="2200" dirty="0">
                <a:latin typeface="Comic Sans MS" panose="030F0702030302020204" pitchFamily="66" charset="0"/>
              </a:rPr>
              <a:t>, </a:t>
            </a:r>
            <a:r>
              <a:rPr lang="en-GB" altLang="it-IT" sz="2200" dirty="0" err="1">
                <a:latin typeface="Comic Sans MS" panose="030F0702030302020204" pitchFamily="66" charset="0"/>
              </a:rPr>
              <a:t>tomé</a:t>
            </a:r>
            <a:r>
              <a:rPr lang="en-GB" altLang="it-IT" sz="2200" dirty="0">
                <a:latin typeface="Comic Sans MS" panose="030F0702030302020204" pitchFamily="66" charset="0"/>
              </a:rPr>
              <a:t> el sol </a:t>
            </a:r>
            <a:r>
              <a:rPr lang="en-GB" altLang="it-IT" sz="2200" dirty="0" err="1">
                <a:latin typeface="Comic Sans MS" panose="030F0702030302020204" pitchFamily="66" charset="0"/>
              </a:rPr>
              <a:t>todos</a:t>
            </a:r>
            <a:r>
              <a:rPr lang="en-GB" altLang="it-IT" sz="2200" dirty="0">
                <a:latin typeface="Comic Sans MS" panose="030F0702030302020204" pitchFamily="66" charset="0"/>
              </a:rPr>
              <a:t> </a:t>
            </a:r>
            <a:r>
              <a:rPr lang="en-GB" altLang="it-IT" sz="2200" dirty="0" err="1">
                <a:latin typeface="Comic Sans MS" panose="030F0702030302020204" pitchFamily="66" charset="0"/>
              </a:rPr>
              <a:t>los</a:t>
            </a:r>
            <a:r>
              <a:rPr lang="en-GB" altLang="it-IT" sz="2200" dirty="0">
                <a:latin typeface="Comic Sans MS" panose="030F0702030302020204" pitchFamily="66" charset="0"/>
              </a:rPr>
              <a:t> </a:t>
            </a:r>
            <a:r>
              <a:rPr lang="en-GB" altLang="it-IT" sz="2200" dirty="0" err="1">
                <a:latin typeface="Comic Sans MS" panose="030F0702030302020204" pitchFamily="66" charset="0"/>
              </a:rPr>
              <a:t>días</a:t>
            </a:r>
            <a:r>
              <a:rPr lang="en-GB" altLang="it-IT" sz="2200" dirty="0">
                <a:latin typeface="Comic Sans MS" panose="030F0702030302020204" pitchFamily="66" charset="0"/>
              </a:rPr>
              <a:t>. Y </a:t>
            </a:r>
            <a:r>
              <a:rPr lang="en-GB" altLang="it-IT" sz="2200" dirty="0" err="1">
                <a:latin typeface="Comic Sans MS" panose="030F0702030302020204" pitchFamily="66" charset="0"/>
              </a:rPr>
              <a:t>hablé</a:t>
            </a:r>
            <a:r>
              <a:rPr lang="en-GB" altLang="it-IT" sz="2200" dirty="0">
                <a:latin typeface="Comic Sans MS" panose="030F0702030302020204" pitchFamily="66" charset="0"/>
              </a:rPr>
              <a:t> mucho </a:t>
            </a:r>
            <a:r>
              <a:rPr lang="en-GB" altLang="it-IT" sz="2200" dirty="0" err="1">
                <a:latin typeface="Comic Sans MS" panose="030F0702030302020204" pitchFamily="66" charset="0"/>
              </a:rPr>
              <a:t>español</a:t>
            </a:r>
            <a:r>
              <a:rPr lang="en-GB" altLang="it-IT" sz="2200" dirty="0">
                <a:latin typeface="Comic Sans MS" panose="030F0702030302020204" pitchFamily="66" charset="0"/>
              </a:rPr>
              <a:t> </a:t>
            </a:r>
            <a:r>
              <a:rPr lang="en-GB" altLang="it-IT" sz="2200" dirty="0" err="1">
                <a:latin typeface="Comic Sans MS" panose="030F0702030302020204" pitchFamily="66" charset="0"/>
              </a:rPr>
              <a:t>también</a:t>
            </a:r>
            <a:r>
              <a:rPr lang="en-GB" altLang="it-IT" sz="2200" dirty="0">
                <a:latin typeface="Comic Sans MS" panose="030F0702030302020204" pitchFamily="66" charset="0"/>
              </a:rPr>
              <a:t>! </a:t>
            </a:r>
            <a:r>
              <a:rPr lang="en-GB" altLang="it-IT" sz="2200" dirty="0" err="1">
                <a:latin typeface="Comic Sans MS" panose="030F0702030302020204" pitchFamily="66" charset="0"/>
              </a:rPr>
              <a:t>Además</a:t>
            </a:r>
            <a:r>
              <a:rPr lang="en-GB" altLang="it-IT" sz="2200" dirty="0">
                <a:latin typeface="Comic Sans MS" panose="030F0702030302020204" pitchFamily="66" charset="0"/>
              </a:rPr>
              <a:t> </a:t>
            </a:r>
            <a:r>
              <a:rPr lang="en-GB" altLang="it-IT" sz="2200" dirty="0" err="1">
                <a:latin typeface="Comic Sans MS" panose="030F0702030302020204" pitchFamily="66" charset="0"/>
              </a:rPr>
              <a:t>comí</a:t>
            </a:r>
            <a:r>
              <a:rPr lang="en-GB" altLang="it-IT" sz="2200" dirty="0">
                <a:latin typeface="Comic Sans MS" panose="030F0702030302020204" pitchFamily="66" charset="0"/>
              </a:rPr>
              <a:t> </a:t>
            </a:r>
            <a:r>
              <a:rPr lang="en-GB" altLang="it-IT" sz="2200" dirty="0" err="1">
                <a:latin typeface="Comic Sans MS" panose="030F0702030302020204" pitchFamily="66" charset="0"/>
              </a:rPr>
              <a:t>muchos</a:t>
            </a:r>
            <a:r>
              <a:rPr lang="en-GB" altLang="it-IT" sz="2200" dirty="0">
                <a:latin typeface="Comic Sans MS" panose="030F0702030302020204" pitchFamily="66" charset="0"/>
              </a:rPr>
              <a:t> </a:t>
            </a:r>
            <a:r>
              <a:rPr lang="en-GB" altLang="it-IT" sz="2200" dirty="0" err="1">
                <a:latin typeface="Comic Sans MS" panose="030F0702030302020204" pitchFamily="66" charset="0"/>
              </a:rPr>
              <a:t>helados</a:t>
            </a:r>
            <a:r>
              <a:rPr lang="en-GB" altLang="it-IT" sz="2200" dirty="0">
                <a:latin typeface="Comic Sans MS" panose="030F0702030302020204" pitchFamily="66" charset="0"/>
              </a:rPr>
              <a:t>, y </a:t>
            </a:r>
            <a:r>
              <a:rPr lang="en-GB" altLang="it-IT" sz="2200" dirty="0" err="1">
                <a:latin typeface="Comic Sans MS" panose="030F0702030302020204" pitchFamily="66" charset="0"/>
              </a:rPr>
              <a:t>conocí</a:t>
            </a:r>
            <a:r>
              <a:rPr lang="en-GB" altLang="it-IT" sz="2200" dirty="0">
                <a:latin typeface="Comic Sans MS" panose="030F0702030302020204" pitchFamily="66" charset="0"/>
              </a:rPr>
              <a:t> a </a:t>
            </a:r>
            <a:r>
              <a:rPr lang="en-GB" altLang="it-IT" sz="2200" dirty="0" err="1">
                <a:latin typeface="Comic Sans MS" panose="030F0702030302020204" pitchFamily="66" charset="0"/>
              </a:rPr>
              <a:t>gente</a:t>
            </a:r>
            <a:r>
              <a:rPr lang="en-GB" altLang="it-IT" sz="2200" dirty="0">
                <a:latin typeface="Comic Sans MS" panose="030F0702030302020204" pitchFamily="66" charset="0"/>
              </a:rPr>
              <a:t> </a:t>
            </a:r>
            <a:r>
              <a:rPr lang="en-GB" altLang="it-IT" sz="2200" dirty="0" err="1">
                <a:latin typeface="Comic Sans MS" panose="030F0702030302020204" pitchFamily="66" charset="0"/>
              </a:rPr>
              <a:t>nueva</a:t>
            </a:r>
            <a:r>
              <a:rPr lang="en-GB" altLang="it-IT" sz="2200" dirty="0">
                <a:latin typeface="Comic Sans MS" panose="030F0702030302020204" pitchFamily="66" charset="0"/>
              </a:rPr>
              <a:t>.</a:t>
            </a:r>
          </a:p>
          <a:p>
            <a:pPr marL="0" indent="0" eaLnBrk="1" hangingPunct="1">
              <a:buFont typeface="Arial" panose="020B0604020202020204" pitchFamily="34" charset="0"/>
              <a:buNone/>
            </a:pPr>
            <a:endParaRPr lang="en-GB" altLang="it-IT" sz="2200" dirty="0">
              <a:latin typeface="Comic Sans MS" panose="030F0702030302020204" pitchFamily="66" charset="0"/>
            </a:endParaRPr>
          </a:p>
          <a:p>
            <a:pPr marL="0" indent="0" eaLnBrk="1" hangingPunct="1">
              <a:buFont typeface="Arial" panose="020B0604020202020204" pitchFamily="34" charset="0"/>
              <a:buNone/>
            </a:pPr>
            <a:r>
              <a:rPr lang="en-GB" altLang="it-IT" sz="2200" dirty="0">
                <a:latin typeface="Comic Sans MS" panose="030F0702030302020204" pitchFamily="66" charset="0"/>
              </a:rPr>
              <a:t>El </a:t>
            </a:r>
            <a:r>
              <a:rPr lang="en-GB" altLang="it-IT" sz="2200" dirty="0" err="1">
                <a:latin typeface="Comic Sans MS" panose="030F0702030302020204" pitchFamily="66" charset="0"/>
              </a:rPr>
              <a:t>mejor</a:t>
            </a:r>
            <a:r>
              <a:rPr lang="en-GB" altLang="it-IT" sz="2200" dirty="0">
                <a:latin typeface="Comic Sans MS" panose="030F0702030302020204" pitchFamily="66" charset="0"/>
              </a:rPr>
              <a:t> </a:t>
            </a:r>
            <a:r>
              <a:rPr lang="en-GB" altLang="it-IT" sz="2200" dirty="0" err="1">
                <a:latin typeface="Comic Sans MS" panose="030F0702030302020204" pitchFamily="66" charset="0"/>
              </a:rPr>
              <a:t>día</a:t>
            </a:r>
            <a:r>
              <a:rPr lang="en-GB" altLang="it-IT" sz="2200" dirty="0">
                <a:latin typeface="Comic Sans MS" panose="030F0702030302020204" pitchFamily="66" charset="0"/>
              </a:rPr>
              <a:t> </a:t>
            </a:r>
            <a:r>
              <a:rPr lang="en-GB" altLang="it-IT" sz="2200" dirty="0" err="1">
                <a:latin typeface="Comic Sans MS" panose="030F0702030302020204" pitchFamily="66" charset="0"/>
              </a:rPr>
              <a:t>fue</a:t>
            </a:r>
            <a:r>
              <a:rPr lang="en-GB" altLang="it-IT" sz="2200" dirty="0">
                <a:latin typeface="Comic Sans MS" panose="030F0702030302020204" pitchFamily="66" charset="0"/>
              </a:rPr>
              <a:t> el </a:t>
            </a:r>
            <a:r>
              <a:rPr lang="en-GB" altLang="it-IT" sz="2200" dirty="0" err="1">
                <a:latin typeface="Comic Sans MS" panose="030F0702030302020204" pitchFamily="66" charset="0"/>
              </a:rPr>
              <a:t>viernes</a:t>
            </a:r>
            <a:r>
              <a:rPr lang="en-GB" altLang="it-IT" sz="2200" dirty="0">
                <a:latin typeface="Comic Sans MS" panose="030F0702030302020204" pitchFamily="66" charset="0"/>
              </a:rPr>
              <a:t> </a:t>
            </a:r>
            <a:r>
              <a:rPr lang="en-GB" altLang="it-IT" sz="2200" dirty="0" err="1">
                <a:latin typeface="Comic Sans MS" panose="030F0702030302020204" pitchFamily="66" charset="0"/>
              </a:rPr>
              <a:t>porque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fui</a:t>
            </a:r>
            <a:r>
              <a:rPr lang="en-GB" altLang="it-IT" sz="2200" dirty="0">
                <a:latin typeface="Comic Sans MS" panose="030F0702030302020204" pitchFamily="66" charset="0"/>
              </a:rPr>
              <a:t> a un </a:t>
            </a:r>
            <a:r>
              <a:rPr lang="en-GB" altLang="it-IT" sz="2200" dirty="0" err="1">
                <a:latin typeface="Comic Sans MS" panose="030F0702030302020204" pitchFamily="66" charset="0"/>
              </a:rPr>
              <a:t>parque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a:t>
            </a:r>
            <a:r>
              <a:rPr lang="en-GB" altLang="it-IT" sz="2200" dirty="0">
                <a:latin typeface="Comic Sans MS" panose="030F0702030302020204" pitchFamily="66" charset="0"/>
              </a:rPr>
              <a:t>. Sin embargo, lo </a:t>
            </a:r>
            <a:r>
              <a:rPr lang="en-GB" altLang="it-IT" sz="2200" dirty="0" err="1">
                <a:latin typeface="Comic Sans MS" panose="030F0702030302020204" pitchFamily="66" charset="0"/>
              </a:rPr>
              <a:t>peor</a:t>
            </a:r>
            <a:r>
              <a:rPr lang="en-GB" altLang="it-IT" sz="2200" dirty="0">
                <a:latin typeface="Comic Sans MS" panose="030F0702030302020204" pitchFamily="66" charset="0"/>
              </a:rPr>
              <a:t> </a:t>
            </a:r>
            <a:r>
              <a:rPr lang="en-GB" altLang="it-IT" sz="2200" dirty="0" err="1">
                <a:latin typeface="Comic Sans MS" panose="030F0702030302020204" pitchFamily="66" charset="0"/>
              </a:rPr>
              <a:t>fue</a:t>
            </a:r>
            <a:r>
              <a:rPr lang="en-GB" altLang="it-IT" sz="2200" dirty="0">
                <a:latin typeface="Comic Sans MS" panose="030F0702030302020204" pitchFamily="66" charset="0"/>
              </a:rPr>
              <a:t> que en el </a:t>
            </a:r>
            <a:r>
              <a:rPr lang="en-GB" altLang="it-IT" sz="2200" dirty="0" err="1">
                <a:latin typeface="Comic Sans MS" panose="030F0702030302020204" pitchFamily="66" charset="0"/>
              </a:rPr>
              <a:t>parque</a:t>
            </a:r>
            <a:r>
              <a:rPr lang="en-GB" altLang="it-IT" sz="2200" dirty="0">
                <a:latin typeface="Comic Sans MS" panose="030F0702030302020204" pitchFamily="66" charset="0"/>
              </a:rPr>
              <a:t> </a:t>
            </a:r>
            <a:r>
              <a:rPr lang="en-GB" altLang="it-IT" sz="2200" dirty="0" err="1">
                <a:latin typeface="Comic Sans MS" panose="030F0702030302020204" pitchFamily="66" charset="0"/>
              </a:rPr>
              <a:t>acuático</a:t>
            </a:r>
            <a:r>
              <a:rPr lang="en-GB" altLang="it-IT" sz="2200" dirty="0">
                <a:latin typeface="Comic Sans MS" panose="030F0702030302020204" pitchFamily="66" charset="0"/>
              </a:rPr>
              <a:t> </a:t>
            </a:r>
            <a:r>
              <a:rPr lang="en-GB" altLang="it-IT" sz="2200" dirty="0" err="1">
                <a:latin typeface="Comic Sans MS" panose="030F0702030302020204" pitchFamily="66" charset="0"/>
              </a:rPr>
              <a:t>tuve</a:t>
            </a:r>
            <a:r>
              <a:rPr lang="en-GB" altLang="it-IT" sz="2200" dirty="0">
                <a:latin typeface="Comic Sans MS" panose="030F0702030302020204" pitchFamily="66" charset="0"/>
              </a:rPr>
              <a:t> un </a:t>
            </a:r>
            <a:r>
              <a:rPr lang="en-GB" altLang="it-IT" sz="2200" dirty="0" err="1">
                <a:latin typeface="Comic Sans MS" panose="030F0702030302020204" pitchFamily="66" charset="0"/>
              </a:rPr>
              <a:t>accidente</a:t>
            </a:r>
            <a:r>
              <a:rPr lang="en-GB" altLang="it-IT" sz="2200" dirty="0">
                <a:latin typeface="Comic Sans MS" panose="030F0702030302020204" pitchFamily="66" charset="0"/>
              </a:rPr>
              <a:t>, ¡</a:t>
            </a:r>
            <a:r>
              <a:rPr lang="en-GB" altLang="it-IT" sz="2200" dirty="0" err="1">
                <a:latin typeface="Comic Sans MS" panose="030F0702030302020204" pitchFamily="66" charset="0"/>
              </a:rPr>
              <a:t>qué</a:t>
            </a:r>
            <a:r>
              <a:rPr lang="en-GB" altLang="it-IT" sz="2200" dirty="0">
                <a:latin typeface="Comic Sans MS" panose="030F0702030302020204" pitchFamily="66" charset="0"/>
              </a:rPr>
              <a:t> horror!</a:t>
            </a:r>
          </a:p>
        </p:txBody>
      </p:sp>
      <p:sp>
        <p:nvSpPr>
          <p:cNvPr id="2" name="Rectangle 1">
            <a:extLst>
              <a:ext uri="{FF2B5EF4-FFF2-40B4-BE49-F238E27FC236}">
                <a16:creationId xmlns:a16="http://schemas.microsoft.com/office/drawing/2014/main" id="{ABE4BD83-D4CB-40AE-8EDB-E174ED59B7C0}"/>
              </a:ext>
            </a:extLst>
          </p:cNvPr>
          <p:cNvSpPr/>
          <p:nvPr/>
        </p:nvSpPr>
        <p:spPr>
          <a:xfrm>
            <a:off x="159306" y="568275"/>
            <a:ext cx="5800796" cy="92333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r>
              <a:rPr lang="en-GB" altLang="it-IT" b="1" u="sng" dirty="0">
                <a:latin typeface="Comic Sans MS" panose="030F0702030302020204" pitchFamily="66" charset="0"/>
              </a:rPr>
              <a:t>Main task:</a:t>
            </a:r>
            <a:r>
              <a:rPr lang="en-GB" altLang="it-IT" b="1" dirty="0">
                <a:latin typeface="Comic Sans MS" panose="030F0702030302020204" pitchFamily="66" charset="0"/>
              </a:rPr>
              <a:t> Find the Spanish for the expressions on the right.</a:t>
            </a:r>
          </a:p>
          <a:p>
            <a:r>
              <a:rPr lang="en-GB" altLang="it-IT" b="1" u="sng" dirty="0">
                <a:latin typeface="Comic Sans MS" panose="030F0702030302020204" pitchFamily="66" charset="0"/>
              </a:rPr>
              <a:t>Extension:</a:t>
            </a:r>
            <a:r>
              <a:rPr lang="en-GB" altLang="it-IT" b="1" dirty="0">
                <a:latin typeface="Comic Sans MS" panose="030F0702030302020204" pitchFamily="66" charset="0"/>
              </a:rPr>
              <a:t> Translate paragraph 3 into English.</a:t>
            </a:r>
          </a:p>
        </p:txBody>
      </p:sp>
      <p:sp>
        <p:nvSpPr>
          <p:cNvPr id="3" name="Rectangle 2">
            <a:extLst>
              <a:ext uri="{FF2B5EF4-FFF2-40B4-BE49-F238E27FC236}">
                <a16:creationId xmlns:a16="http://schemas.microsoft.com/office/drawing/2014/main" id="{7AB79081-D9A0-43E8-8C60-605D3BFA5336}"/>
              </a:ext>
            </a:extLst>
          </p:cNvPr>
          <p:cNvSpPr/>
          <p:nvPr/>
        </p:nvSpPr>
        <p:spPr>
          <a:xfrm>
            <a:off x="251519" y="1700808"/>
            <a:ext cx="1800201"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ADC9ADFA-562E-48DC-B8D3-4E49850BCAC5}"/>
              </a:ext>
            </a:extLst>
          </p:cNvPr>
          <p:cNvSpPr/>
          <p:nvPr/>
        </p:nvSpPr>
        <p:spPr>
          <a:xfrm>
            <a:off x="2095455" y="1724057"/>
            <a:ext cx="648072"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F7EF49D3-EC6F-4261-B24E-E87BED08715D}"/>
              </a:ext>
            </a:extLst>
          </p:cNvPr>
          <p:cNvSpPr/>
          <p:nvPr/>
        </p:nvSpPr>
        <p:spPr>
          <a:xfrm>
            <a:off x="5652120" y="1724057"/>
            <a:ext cx="688104"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730660F-83D0-4748-AC4E-C2230BF2C8C6}"/>
              </a:ext>
            </a:extLst>
          </p:cNvPr>
          <p:cNvSpPr/>
          <p:nvPr/>
        </p:nvSpPr>
        <p:spPr>
          <a:xfrm>
            <a:off x="251519" y="2843191"/>
            <a:ext cx="786713"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9E3C2D3-2088-476E-B8DB-41DC5B4A90AD}"/>
              </a:ext>
            </a:extLst>
          </p:cNvPr>
          <p:cNvSpPr/>
          <p:nvPr/>
        </p:nvSpPr>
        <p:spPr>
          <a:xfrm>
            <a:off x="2708841" y="3672362"/>
            <a:ext cx="648072"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ED1861B-CC9F-49F1-B170-17E51E4954D1}"/>
              </a:ext>
            </a:extLst>
          </p:cNvPr>
          <p:cNvSpPr/>
          <p:nvPr/>
        </p:nvSpPr>
        <p:spPr>
          <a:xfrm>
            <a:off x="251520" y="4293096"/>
            <a:ext cx="648072"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444A7C51-8E1D-4FD4-8364-5DEB36D384A1}"/>
              </a:ext>
            </a:extLst>
          </p:cNvPr>
          <p:cNvSpPr/>
          <p:nvPr/>
        </p:nvSpPr>
        <p:spPr>
          <a:xfrm>
            <a:off x="3275856" y="4705688"/>
            <a:ext cx="2808312"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D32C8E42-F28F-45A8-AF7E-EE14E6C4D64A}"/>
              </a:ext>
            </a:extLst>
          </p:cNvPr>
          <p:cNvSpPr/>
          <p:nvPr/>
        </p:nvSpPr>
        <p:spPr>
          <a:xfrm>
            <a:off x="107503" y="5445224"/>
            <a:ext cx="1800201"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0BC2FB61-1EC8-4E6E-ABE1-366E3722AAF5}"/>
              </a:ext>
            </a:extLst>
          </p:cNvPr>
          <p:cNvSpPr/>
          <p:nvPr/>
        </p:nvSpPr>
        <p:spPr>
          <a:xfrm>
            <a:off x="1475656" y="5827881"/>
            <a:ext cx="1008112" cy="3600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4" name="Table 3">
            <a:extLst>
              <a:ext uri="{FF2B5EF4-FFF2-40B4-BE49-F238E27FC236}">
                <a16:creationId xmlns:a16="http://schemas.microsoft.com/office/drawing/2014/main" id="{7F6EDB59-E5E9-48A1-AB74-B9E138471256}"/>
              </a:ext>
            </a:extLst>
          </p:cNvPr>
          <p:cNvGraphicFramePr>
            <a:graphicFrameLocks noGrp="1"/>
          </p:cNvGraphicFramePr>
          <p:nvPr/>
        </p:nvGraphicFramePr>
        <p:xfrm>
          <a:off x="6414479" y="-27384"/>
          <a:ext cx="2622017" cy="2926272"/>
        </p:xfrm>
        <a:graphic>
          <a:graphicData uri="http://schemas.openxmlformats.org/drawingml/2006/table">
            <a:tbl>
              <a:tblPr firstRow="1" bandRow="1">
                <a:tableStyleId>{5940675A-B579-460E-94D1-54222C63F5DA}</a:tableStyleId>
              </a:tblPr>
              <a:tblGrid>
                <a:gridCol w="2622017">
                  <a:extLst>
                    <a:ext uri="{9D8B030D-6E8A-4147-A177-3AD203B41FA5}">
                      <a16:colId xmlns:a16="http://schemas.microsoft.com/office/drawing/2014/main" val="1865444196"/>
                    </a:ext>
                  </a:extLst>
                </a:gridCol>
              </a:tblGrid>
              <a:tr h="359075">
                <a:tc>
                  <a:txBody>
                    <a:bodyPr/>
                    <a:lstStyle/>
                    <a:p>
                      <a:r>
                        <a:rPr lang="en-GB" sz="1800" dirty="0">
                          <a:latin typeface="Comic Sans MS" pitchFamily="66" charset="0"/>
                        </a:rPr>
                        <a:t>Last</a:t>
                      </a:r>
                      <a:r>
                        <a:rPr lang="en-GB" sz="1800" baseline="0" dirty="0">
                          <a:latin typeface="Comic Sans MS" pitchFamily="66" charset="0"/>
                        </a:rPr>
                        <a:t> year</a:t>
                      </a:r>
                      <a:endParaRPr lang="en-GB" sz="1800" dirty="0">
                        <a:latin typeface="Comic Sans MS" pitchFamily="66" charset="0"/>
                      </a:endParaRPr>
                    </a:p>
                  </a:txBody>
                  <a:tcPr marT="45732" marB="45732">
                    <a:solidFill>
                      <a:srgbClr val="FFFF00"/>
                    </a:solidFill>
                  </a:tcPr>
                </a:tc>
                <a:extLst>
                  <a:ext uri="{0D108BD9-81ED-4DB2-BD59-A6C34878D82A}">
                    <a16:rowId xmlns:a16="http://schemas.microsoft.com/office/drawing/2014/main" val="1634969951"/>
                  </a:ext>
                </a:extLst>
              </a:tr>
              <a:tr h="359075">
                <a:tc>
                  <a:txBody>
                    <a:bodyPr/>
                    <a:lstStyle/>
                    <a:p>
                      <a:r>
                        <a:rPr lang="en-GB" sz="1800" dirty="0">
                          <a:latin typeface="Comic Sans MS" pitchFamily="66" charset="0"/>
                        </a:rPr>
                        <a:t>I</a:t>
                      </a:r>
                      <a:r>
                        <a:rPr lang="en-GB" sz="1800" baseline="0" dirty="0">
                          <a:latin typeface="Comic Sans MS" pitchFamily="66" charset="0"/>
                        </a:rPr>
                        <a:t> went to</a:t>
                      </a:r>
                      <a:endParaRPr lang="en-GB" sz="1800" dirty="0">
                        <a:latin typeface="Comic Sans MS" pitchFamily="66" charset="0"/>
                      </a:endParaRPr>
                    </a:p>
                  </a:txBody>
                  <a:tcPr marT="45732" marB="45732">
                    <a:solidFill>
                      <a:srgbClr val="FFFF00"/>
                    </a:solidFill>
                  </a:tcPr>
                </a:tc>
                <a:extLst>
                  <a:ext uri="{0D108BD9-81ED-4DB2-BD59-A6C34878D82A}">
                    <a16:rowId xmlns:a16="http://schemas.microsoft.com/office/drawing/2014/main" val="3180403409"/>
                  </a:ext>
                </a:extLst>
              </a:tr>
              <a:tr h="359075">
                <a:tc>
                  <a:txBody>
                    <a:bodyPr/>
                    <a:lstStyle/>
                    <a:p>
                      <a:r>
                        <a:rPr lang="en-GB" sz="1800" dirty="0">
                          <a:latin typeface="Comic Sans MS" pitchFamily="66" charset="0"/>
                        </a:rPr>
                        <a:t>I spent</a:t>
                      </a:r>
                    </a:p>
                  </a:txBody>
                  <a:tcPr marT="45732" marB="45732">
                    <a:solidFill>
                      <a:srgbClr val="FFFF00"/>
                    </a:solidFill>
                  </a:tcPr>
                </a:tc>
                <a:extLst>
                  <a:ext uri="{0D108BD9-81ED-4DB2-BD59-A6C34878D82A}">
                    <a16:rowId xmlns:a16="http://schemas.microsoft.com/office/drawing/2014/main" val="2105792662"/>
                  </a:ext>
                </a:extLst>
              </a:tr>
              <a:tr h="359075">
                <a:tc>
                  <a:txBody>
                    <a:bodyPr/>
                    <a:lstStyle/>
                    <a:p>
                      <a:r>
                        <a:rPr lang="en-GB" sz="1800" dirty="0">
                          <a:latin typeface="Comic Sans MS" pitchFamily="66" charset="0"/>
                        </a:rPr>
                        <a:t>I visited</a:t>
                      </a:r>
                    </a:p>
                  </a:txBody>
                  <a:tcPr marT="45732" marB="45732">
                    <a:solidFill>
                      <a:srgbClr val="FFFF00"/>
                    </a:solidFill>
                  </a:tcPr>
                </a:tc>
                <a:extLst>
                  <a:ext uri="{0D108BD9-81ED-4DB2-BD59-A6C34878D82A}">
                    <a16:rowId xmlns:a16="http://schemas.microsoft.com/office/drawing/2014/main" val="3974156314"/>
                  </a:ext>
                </a:extLst>
              </a:tr>
              <a:tr h="359075">
                <a:tc>
                  <a:txBody>
                    <a:bodyPr/>
                    <a:lstStyle/>
                    <a:p>
                      <a:r>
                        <a:rPr lang="en-GB" sz="1800" dirty="0">
                          <a:latin typeface="Comic Sans MS" pitchFamily="66" charset="0"/>
                        </a:rPr>
                        <a:t>I did</a:t>
                      </a:r>
                    </a:p>
                  </a:txBody>
                  <a:tcPr marT="45732" marB="45732">
                    <a:solidFill>
                      <a:srgbClr val="FFFF00"/>
                    </a:solidFill>
                  </a:tcPr>
                </a:tc>
                <a:extLst>
                  <a:ext uri="{0D108BD9-81ED-4DB2-BD59-A6C34878D82A}">
                    <a16:rowId xmlns:a16="http://schemas.microsoft.com/office/drawing/2014/main" val="2281980266"/>
                  </a:ext>
                </a:extLst>
              </a:tr>
              <a:tr h="359075">
                <a:tc>
                  <a:txBody>
                    <a:bodyPr/>
                    <a:lstStyle/>
                    <a:p>
                      <a:r>
                        <a:rPr lang="en-GB" sz="1800" dirty="0">
                          <a:latin typeface="Comic Sans MS" pitchFamily="66" charset="0"/>
                        </a:rPr>
                        <a:t>I met new people</a:t>
                      </a:r>
                    </a:p>
                  </a:txBody>
                  <a:tcPr marT="45732" marB="45732">
                    <a:solidFill>
                      <a:srgbClr val="FFFF00"/>
                    </a:solidFill>
                  </a:tcPr>
                </a:tc>
                <a:extLst>
                  <a:ext uri="{0D108BD9-81ED-4DB2-BD59-A6C34878D82A}">
                    <a16:rowId xmlns:a16="http://schemas.microsoft.com/office/drawing/2014/main" val="2811483540"/>
                  </a:ext>
                </a:extLst>
              </a:tr>
              <a:tr h="359075">
                <a:tc>
                  <a:txBody>
                    <a:bodyPr/>
                    <a:lstStyle/>
                    <a:p>
                      <a:r>
                        <a:rPr lang="en-GB" sz="1800" dirty="0">
                          <a:latin typeface="Comic Sans MS" pitchFamily="66" charset="0"/>
                        </a:rPr>
                        <a:t>The best day was…</a:t>
                      </a:r>
                    </a:p>
                  </a:txBody>
                  <a:tcPr marT="45732" marB="45732">
                    <a:solidFill>
                      <a:srgbClr val="FFFF00"/>
                    </a:solidFill>
                  </a:tcPr>
                </a:tc>
                <a:extLst>
                  <a:ext uri="{0D108BD9-81ED-4DB2-BD59-A6C34878D82A}">
                    <a16:rowId xmlns:a16="http://schemas.microsoft.com/office/drawing/2014/main" val="541974724"/>
                  </a:ext>
                </a:extLst>
              </a:tr>
              <a:tr h="359075">
                <a:tc>
                  <a:txBody>
                    <a:bodyPr/>
                    <a:lstStyle/>
                    <a:p>
                      <a:r>
                        <a:rPr lang="en-GB" sz="1800" dirty="0">
                          <a:latin typeface="Comic Sans MS" pitchFamily="66" charset="0"/>
                        </a:rPr>
                        <a:t>The worst thing was…</a:t>
                      </a:r>
                    </a:p>
                  </a:txBody>
                  <a:tcPr marT="45732" marB="45732">
                    <a:solidFill>
                      <a:srgbClr val="FFFF00"/>
                    </a:solidFill>
                  </a:tcPr>
                </a:tc>
                <a:extLst>
                  <a:ext uri="{0D108BD9-81ED-4DB2-BD59-A6C34878D82A}">
                    <a16:rowId xmlns:a16="http://schemas.microsoft.com/office/drawing/2014/main" val="3491251116"/>
                  </a:ext>
                </a:extLst>
              </a:tr>
            </a:tbl>
          </a:graphicData>
        </a:graphic>
      </p:graphicFrame>
    </p:spTree>
    <p:extLst>
      <p:ext uri="{BB962C8B-B14F-4D97-AF65-F5344CB8AC3E}">
        <p14:creationId xmlns:p14="http://schemas.microsoft.com/office/powerpoint/2010/main" val="2226061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500" fill="hold"/>
                                        <p:tgtEl>
                                          <p:spTgt spid="19"/>
                                        </p:tgtEl>
                                        <p:attrNameLst>
                                          <p:attrName>ppt_x</p:attrName>
                                        </p:attrNameLst>
                                      </p:cBhvr>
                                      <p:tavLst>
                                        <p:tav tm="0">
                                          <p:val>
                                            <p:strVal val="#ppt_x"/>
                                          </p:val>
                                        </p:tav>
                                        <p:tav tm="100000">
                                          <p:val>
                                            <p:strVal val="#ppt_x"/>
                                          </p:val>
                                        </p:tav>
                                      </p:tavLst>
                                    </p:anim>
                                    <p:anim calcmode="lin" valueType="num">
                                      <p:cBhvr additive="base">
                                        <p:cTn id="5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1" grpId="0" animBg="1"/>
      <p:bldP spid="15" grpId="0" animBg="1"/>
      <p:bldP spid="16"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2602" y="704929"/>
            <a:ext cx="8243814" cy="4323528"/>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200" dirty="0">
                <a:solidFill>
                  <a:schemeClr val="tx1"/>
                </a:solidFill>
              </a:rPr>
              <a:t>¡</a:t>
            </a:r>
            <a:r>
              <a:rPr lang="en-GB" sz="2200" dirty="0" err="1">
                <a:solidFill>
                  <a:schemeClr val="tx1"/>
                </a:solidFill>
              </a:rPr>
              <a:t>Hola</a:t>
            </a:r>
            <a:r>
              <a:rPr lang="en-GB" sz="2200" dirty="0">
                <a:solidFill>
                  <a:schemeClr val="tx1"/>
                </a:solidFill>
              </a:rPr>
              <a:t>! Me </a:t>
            </a:r>
            <a:r>
              <a:rPr lang="en-GB" sz="2200" dirty="0" err="1">
                <a:solidFill>
                  <a:schemeClr val="tx1"/>
                </a:solidFill>
              </a:rPr>
              <a:t>llamo</a:t>
            </a:r>
            <a:r>
              <a:rPr lang="en-GB" sz="2200" dirty="0">
                <a:solidFill>
                  <a:schemeClr val="tx1"/>
                </a:solidFill>
              </a:rPr>
              <a:t> José y vivo en </a:t>
            </a:r>
            <a:r>
              <a:rPr lang="en-GB" sz="2200" dirty="0" err="1">
                <a:solidFill>
                  <a:schemeClr val="tx1"/>
                </a:solidFill>
              </a:rPr>
              <a:t>Inglaterra</a:t>
            </a:r>
            <a:r>
              <a:rPr lang="en-GB" sz="2200" dirty="0">
                <a:solidFill>
                  <a:schemeClr val="tx1"/>
                </a:solidFill>
              </a:rPr>
              <a:t>. </a:t>
            </a:r>
            <a:r>
              <a:rPr lang="en-GB" sz="2200" dirty="0" err="1">
                <a:solidFill>
                  <a:schemeClr val="tx1"/>
                </a:solidFill>
              </a:rPr>
              <a:t>Mi</a:t>
            </a:r>
            <a:r>
              <a:rPr lang="en-GB" sz="2200" dirty="0">
                <a:solidFill>
                  <a:schemeClr val="tx1"/>
                </a:solidFill>
              </a:rPr>
              <a:t> </a:t>
            </a:r>
            <a:r>
              <a:rPr lang="en-GB" sz="2200" dirty="0" err="1">
                <a:solidFill>
                  <a:schemeClr val="tx1"/>
                </a:solidFill>
              </a:rPr>
              <a:t>instituto</a:t>
            </a:r>
            <a:r>
              <a:rPr lang="en-GB" sz="2200" dirty="0">
                <a:solidFill>
                  <a:schemeClr val="tx1"/>
                </a:solidFill>
              </a:rPr>
              <a:t> se llama Highdown y </a:t>
            </a:r>
            <a:r>
              <a:rPr lang="en-GB" sz="2200" dirty="0" err="1">
                <a:solidFill>
                  <a:schemeClr val="tx1"/>
                </a:solidFill>
              </a:rPr>
              <a:t>es</a:t>
            </a:r>
            <a:r>
              <a:rPr lang="en-GB" sz="2200" dirty="0">
                <a:solidFill>
                  <a:schemeClr val="tx1"/>
                </a:solidFill>
              </a:rPr>
              <a:t> </a:t>
            </a:r>
            <a:r>
              <a:rPr lang="en-GB" sz="2200" dirty="0" err="1">
                <a:solidFill>
                  <a:schemeClr val="tx1"/>
                </a:solidFill>
              </a:rPr>
              <a:t>bastante</a:t>
            </a:r>
            <a:r>
              <a:rPr lang="en-GB" sz="2200" dirty="0">
                <a:solidFill>
                  <a:schemeClr val="tx1"/>
                </a:solidFill>
              </a:rPr>
              <a:t> </a:t>
            </a:r>
            <a:r>
              <a:rPr lang="en-GB" sz="2200" dirty="0" err="1">
                <a:solidFill>
                  <a:schemeClr val="tx1"/>
                </a:solidFill>
              </a:rPr>
              <a:t>grande</a:t>
            </a:r>
            <a:r>
              <a:rPr lang="en-GB" sz="2200" dirty="0">
                <a:solidFill>
                  <a:schemeClr val="tx1"/>
                </a:solidFill>
              </a:rPr>
              <a:t>. Me </a:t>
            </a:r>
            <a:r>
              <a:rPr lang="en-GB" sz="2200" dirty="0" err="1">
                <a:solidFill>
                  <a:schemeClr val="tx1"/>
                </a:solidFill>
              </a:rPr>
              <a:t>gusta</a:t>
            </a:r>
            <a:r>
              <a:rPr lang="en-GB" sz="2200" dirty="0">
                <a:solidFill>
                  <a:schemeClr val="tx1"/>
                </a:solidFill>
              </a:rPr>
              <a:t> mucho </a:t>
            </a:r>
            <a:r>
              <a:rPr lang="en-GB" sz="2200" dirty="0" err="1">
                <a:solidFill>
                  <a:schemeClr val="tx1"/>
                </a:solidFill>
              </a:rPr>
              <a:t>porque</a:t>
            </a:r>
            <a:r>
              <a:rPr lang="en-GB" sz="2200" dirty="0">
                <a:solidFill>
                  <a:schemeClr val="tx1"/>
                </a:solidFill>
              </a:rPr>
              <a:t> hay </a:t>
            </a:r>
            <a:r>
              <a:rPr lang="en-GB" sz="2200" dirty="0" err="1">
                <a:solidFill>
                  <a:schemeClr val="tx1"/>
                </a:solidFill>
              </a:rPr>
              <a:t>muchas</a:t>
            </a:r>
            <a:r>
              <a:rPr lang="en-GB" sz="2200" dirty="0">
                <a:solidFill>
                  <a:schemeClr val="tx1"/>
                </a:solidFill>
              </a:rPr>
              <a:t> </a:t>
            </a:r>
            <a:r>
              <a:rPr lang="en-GB" sz="2200" dirty="0" err="1">
                <a:solidFill>
                  <a:schemeClr val="tx1"/>
                </a:solidFill>
              </a:rPr>
              <a:t>actividades</a:t>
            </a:r>
            <a:r>
              <a:rPr lang="en-GB" sz="2200" dirty="0">
                <a:solidFill>
                  <a:schemeClr val="tx1"/>
                </a:solidFill>
              </a:rPr>
              <a:t> y </a:t>
            </a:r>
            <a:r>
              <a:rPr lang="en-GB" sz="2200" dirty="0" err="1">
                <a:solidFill>
                  <a:schemeClr val="tx1"/>
                </a:solidFill>
              </a:rPr>
              <a:t>excursiones</a:t>
            </a:r>
            <a:r>
              <a:rPr lang="en-GB" sz="2200" dirty="0">
                <a:solidFill>
                  <a:schemeClr val="tx1"/>
                </a:solidFill>
              </a:rPr>
              <a:t>.</a:t>
            </a:r>
          </a:p>
          <a:p>
            <a:pPr algn="just"/>
            <a:endParaRPr lang="en-GB" sz="2200" dirty="0">
              <a:solidFill>
                <a:schemeClr val="tx1"/>
              </a:solidFill>
            </a:endParaRPr>
          </a:p>
          <a:p>
            <a:pPr algn="just"/>
            <a:r>
              <a:rPr lang="en-GB" sz="2200" dirty="0" err="1">
                <a:solidFill>
                  <a:schemeClr val="tx1"/>
                </a:solidFill>
              </a:rPr>
              <a:t>Por</a:t>
            </a:r>
            <a:r>
              <a:rPr lang="en-GB" sz="2200" dirty="0">
                <a:solidFill>
                  <a:schemeClr val="tx1"/>
                </a:solidFill>
              </a:rPr>
              <a:t> </a:t>
            </a:r>
            <a:r>
              <a:rPr lang="en-GB" sz="2200" dirty="0" err="1">
                <a:solidFill>
                  <a:schemeClr val="tx1"/>
                </a:solidFill>
              </a:rPr>
              <a:t>ejemplo</a:t>
            </a:r>
            <a:r>
              <a:rPr lang="en-GB" sz="2200" dirty="0">
                <a:solidFill>
                  <a:schemeClr val="tx1"/>
                </a:solidFill>
              </a:rPr>
              <a:t>, el </a:t>
            </a:r>
            <a:r>
              <a:rPr lang="en-GB" sz="2200" dirty="0" err="1">
                <a:solidFill>
                  <a:schemeClr val="tx1"/>
                </a:solidFill>
              </a:rPr>
              <a:t>año</a:t>
            </a:r>
            <a:r>
              <a:rPr lang="en-GB" sz="2200" dirty="0">
                <a:solidFill>
                  <a:schemeClr val="tx1"/>
                </a:solidFill>
              </a:rPr>
              <a:t> </a:t>
            </a:r>
            <a:r>
              <a:rPr lang="en-GB" sz="2200" dirty="0" err="1">
                <a:solidFill>
                  <a:schemeClr val="tx1"/>
                </a:solidFill>
              </a:rPr>
              <a:t>pasado</a:t>
            </a:r>
            <a:r>
              <a:rPr lang="en-GB" sz="2200" dirty="0">
                <a:solidFill>
                  <a:schemeClr val="tx1"/>
                </a:solidFill>
              </a:rPr>
              <a:t> </a:t>
            </a:r>
            <a:r>
              <a:rPr lang="en-GB" sz="2200" dirty="0" err="1">
                <a:solidFill>
                  <a:schemeClr val="tx1"/>
                </a:solidFill>
              </a:rPr>
              <a:t>fuimos</a:t>
            </a:r>
            <a:r>
              <a:rPr lang="en-GB" sz="2200" dirty="0">
                <a:solidFill>
                  <a:schemeClr val="tx1"/>
                </a:solidFill>
              </a:rPr>
              <a:t> de </a:t>
            </a:r>
            <a:r>
              <a:rPr lang="en-GB" sz="2200" dirty="0" err="1">
                <a:solidFill>
                  <a:schemeClr val="tx1"/>
                </a:solidFill>
              </a:rPr>
              <a:t>acampada</a:t>
            </a:r>
            <a:r>
              <a:rPr lang="en-GB" sz="2200" dirty="0">
                <a:solidFill>
                  <a:schemeClr val="tx1"/>
                </a:solidFill>
              </a:rPr>
              <a:t> a la </a:t>
            </a:r>
            <a:r>
              <a:rPr lang="en-GB" sz="2200" dirty="0" err="1">
                <a:solidFill>
                  <a:schemeClr val="tx1"/>
                </a:solidFill>
              </a:rPr>
              <a:t>montaña</a:t>
            </a:r>
            <a:r>
              <a:rPr lang="en-GB" sz="2200" dirty="0">
                <a:solidFill>
                  <a:schemeClr val="tx1"/>
                </a:solidFill>
              </a:rPr>
              <a:t>. </a:t>
            </a:r>
            <a:r>
              <a:rPr lang="en-GB" sz="2200" dirty="0" err="1">
                <a:solidFill>
                  <a:schemeClr val="tx1"/>
                </a:solidFill>
              </a:rPr>
              <a:t>Fue</a:t>
            </a:r>
            <a:r>
              <a:rPr lang="en-GB" sz="2200" dirty="0">
                <a:solidFill>
                  <a:schemeClr val="tx1"/>
                </a:solidFill>
              </a:rPr>
              <a:t> genial </a:t>
            </a:r>
            <a:r>
              <a:rPr lang="en-GB" sz="2200" dirty="0" err="1">
                <a:solidFill>
                  <a:schemeClr val="tx1"/>
                </a:solidFill>
              </a:rPr>
              <a:t>pero</a:t>
            </a:r>
            <a:r>
              <a:rPr lang="en-GB" sz="2200" dirty="0">
                <a:solidFill>
                  <a:schemeClr val="tx1"/>
                </a:solidFill>
              </a:rPr>
              <a:t> </a:t>
            </a:r>
            <a:r>
              <a:rPr lang="en-GB" sz="2200" dirty="0" err="1">
                <a:solidFill>
                  <a:schemeClr val="tx1"/>
                </a:solidFill>
              </a:rPr>
              <a:t>daba</a:t>
            </a:r>
            <a:r>
              <a:rPr lang="en-GB" sz="2200" dirty="0">
                <a:solidFill>
                  <a:schemeClr val="tx1"/>
                </a:solidFill>
              </a:rPr>
              <a:t> </a:t>
            </a:r>
            <a:r>
              <a:rPr lang="en-GB" sz="2200" dirty="0" err="1">
                <a:solidFill>
                  <a:schemeClr val="tx1"/>
                </a:solidFill>
              </a:rPr>
              <a:t>miedo</a:t>
            </a:r>
            <a:r>
              <a:rPr lang="en-GB" sz="2200" dirty="0">
                <a:solidFill>
                  <a:schemeClr val="tx1"/>
                </a:solidFill>
              </a:rPr>
              <a:t>. Mi </a:t>
            </a:r>
            <a:r>
              <a:rPr lang="en-GB" sz="2200" dirty="0" err="1">
                <a:solidFill>
                  <a:schemeClr val="tx1"/>
                </a:solidFill>
              </a:rPr>
              <a:t>hermano</a:t>
            </a:r>
            <a:r>
              <a:rPr lang="en-GB" sz="2200" dirty="0">
                <a:solidFill>
                  <a:schemeClr val="tx1"/>
                </a:solidFill>
              </a:rPr>
              <a:t> </a:t>
            </a:r>
            <a:r>
              <a:rPr lang="en-GB" sz="2200" dirty="0" err="1">
                <a:solidFill>
                  <a:schemeClr val="tx1"/>
                </a:solidFill>
              </a:rPr>
              <a:t>también</a:t>
            </a:r>
            <a:r>
              <a:rPr lang="en-GB" sz="2200" dirty="0">
                <a:solidFill>
                  <a:schemeClr val="tx1"/>
                </a:solidFill>
              </a:rPr>
              <a:t> </a:t>
            </a:r>
            <a:r>
              <a:rPr lang="en-GB" sz="2200" dirty="0" err="1">
                <a:solidFill>
                  <a:schemeClr val="tx1"/>
                </a:solidFill>
              </a:rPr>
              <a:t>fue</a:t>
            </a:r>
            <a:r>
              <a:rPr lang="en-GB" sz="2200" dirty="0">
                <a:solidFill>
                  <a:schemeClr val="tx1"/>
                </a:solidFill>
              </a:rPr>
              <a:t> de </a:t>
            </a:r>
            <a:r>
              <a:rPr lang="en-GB" sz="2200" dirty="0" err="1">
                <a:solidFill>
                  <a:schemeClr val="tx1"/>
                </a:solidFill>
              </a:rPr>
              <a:t>acampada</a:t>
            </a:r>
            <a:r>
              <a:rPr lang="en-GB" sz="2200" dirty="0">
                <a:solidFill>
                  <a:schemeClr val="tx1"/>
                </a:solidFill>
              </a:rPr>
              <a:t>, </a:t>
            </a:r>
            <a:r>
              <a:rPr lang="en-GB" sz="2200" dirty="0" err="1">
                <a:solidFill>
                  <a:schemeClr val="tx1"/>
                </a:solidFill>
              </a:rPr>
              <a:t>pero</a:t>
            </a:r>
            <a:r>
              <a:rPr lang="en-GB" sz="2200" dirty="0">
                <a:solidFill>
                  <a:schemeClr val="tx1"/>
                </a:solidFill>
              </a:rPr>
              <a:t> </a:t>
            </a:r>
            <a:r>
              <a:rPr lang="en-GB" sz="2200" dirty="0" err="1">
                <a:solidFill>
                  <a:schemeClr val="tx1"/>
                </a:solidFill>
              </a:rPr>
              <a:t>fue</a:t>
            </a:r>
            <a:r>
              <a:rPr lang="en-GB" sz="2200" dirty="0">
                <a:solidFill>
                  <a:schemeClr val="tx1"/>
                </a:solidFill>
              </a:rPr>
              <a:t>  en la costa. Dice que </a:t>
            </a:r>
            <a:r>
              <a:rPr lang="en-GB" sz="2200" dirty="0" err="1">
                <a:solidFill>
                  <a:schemeClr val="tx1"/>
                </a:solidFill>
              </a:rPr>
              <a:t>fue</a:t>
            </a:r>
            <a:r>
              <a:rPr lang="en-GB" sz="2200" dirty="0">
                <a:solidFill>
                  <a:schemeClr val="tx1"/>
                </a:solidFill>
              </a:rPr>
              <a:t> un </a:t>
            </a:r>
            <a:r>
              <a:rPr lang="en-GB" sz="2200" dirty="0" err="1">
                <a:solidFill>
                  <a:schemeClr val="tx1"/>
                </a:solidFill>
              </a:rPr>
              <a:t>poco</a:t>
            </a:r>
            <a:r>
              <a:rPr lang="en-GB" sz="2200" dirty="0">
                <a:solidFill>
                  <a:schemeClr val="tx1"/>
                </a:solidFill>
              </a:rPr>
              <a:t> </a:t>
            </a:r>
            <a:r>
              <a:rPr lang="en-GB" sz="2200" dirty="0" err="1">
                <a:solidFill>
                  <a:schemeClr val="tx1"/>
                </a:solidFill>
              </a:rPr>
              <a:t>aburrido</a:t>
            </a:r>
            <a:r>
              <a:rPr lang="en-GB" sz="2200" dirty="0">
                <a:solidFill>
                  <a:schemeClr val="tx1"/>
                </a:solidFill>
              </a:rPr>
              <a:t> </a:t>
            </a:r>
            <a:r>
              <a:rPr lang="en-GB" sz="2200" dirty="0" err="1">
                <a:solidFill>
                  <a:schemeClr val="tx1"/>
                </a:solidFill>
              </a:rPr>
              <a:t>porque</a:t>
            </a:r>
            <a:r>
              <a:rPr lang="en-GB" sz="2200" dirty="0">
                <a:solidFill>
                  <a:schemeClr val="tx1"/>
                </a:solidFill>
              </a:rPr>
              <a:t> </a:t>
            </a:r>
            <a:r>
              <a:rPr lang="en-GB" sz="2200" dirty="0" err="1">
                <a:solidFill>
                  <a:schemeClr val="tx1"/>
                </a:solidFill>
              </a:rPr>
              <a:t>fueron</a:t>
            </a:r>
            <a:r>
              <a:rPr lang="en-GB" sz="2200" dirty="0">
                <a:solidFill>
                  <a:schemeClr val="tx1"/>
                </a:solidFill>
              </a:rPr>
              <a:t> </a:t>
            </a:r>
            <a:r>
              <a:rPr lang="en-GB" sz="2200" dirty="0" err="1">
                <a:solidFill>
                  <a:schemeClr val="tx1"/>
                </a:solidFill>
              </a:rPr>
              <a:t>pocos</a:t>
            </a:r>
            <a:r>
              <a:rPr lang="en-GB" sz="2200" dirty="0">
                <a:solidFill>
                  <a:schemeClr val="tx1"/>
                </a:solidFill>
              </a:rPr>
              <a:t> </a:t>
            </a:r>
            <a:r>
              <a:rPr lang="en-GB" sz="2200" dirty="0" err="1">
                <a:solidFill>
                  <a:schemeClr val="tx1"/>
                </a:solidFill>
              </a:rPr>
              <a:t>estudiantes</a:t>
            </a:r>
            <a:r>
              <a:rPr lang="en-GB" sz="2200" dirty="0">
                <a:solidFill>
                  <a:schemeClr val="tx1"/>
                </a:solidFill>
              </a:rPr>
              <a:t> y </a:t>
            </a:r>
            <a:r>
              <a:rPr lang="en-GB" sz="2200" dirty="0" err="1">
                <a:solidFill>
                  <a:schemeClr val="tx1"/>
                </a:solidFill>
              </a:rPr>
              <a:t>hacía</a:t>
            </a:r>
            <a:r>
              <a:rPr lang="en-GB" sz="2200" dirty="0">
                <a:solidFill>
                  <a:schemeClr val="tx1"/>
                </a:solidFill>
              </a:rPr>
              <a:t> </a:t>
            </a:r>
            <a:r>
              <a:rPr lang="en-GB" sz="2200" dirty="0" err="1">
                <a:solidFill>
                  <a:schemeClr val="tx1"/>
                </a:solidFill>
              </a:rPr>
              <a:t>frío</a:t>
            </a:r>
            <a:r>
              <a:rPr lang="en-GB" sz="2200" dirty="0">
                <a:solidFill>
                  <a:schemeClr val="tx1"/>
                </a:solidFill>
              </a:rPr>
              <a:t>. ¿Y </a:t>
            </a:r>
            <a:r>
              <a:rPr lang="en-GB" sz="2200" dirty="0" err="1">
                <a:solidFill>
                  <a:schemeClr val="tx1"/>
                </a:solidFill>
              </a:rPr>
              <a:t>tú</a:t>
            </a:r>
            <a:r>
              <a:rPr lang="en-GB" sz="2200" dirty="0">
                <a:solidFill>
                  <a:schemeClr val="tx1"/>
                </a:solidFill>
              </a:rPr>
              <a:t>, </a:t>
            </a:r>
            <a:r>
              <a:rPr lang="en-GB" sz="2200" dirty="0" err="1">
                <a:solidFill>
                  <a:schemeClr val="tx1"/>
                </a:solidFill>
              </a:rPr>
              <a:t>fuiste</a:t>
            </a:r>
            <a:r>
              <a:rPr lang="en-GB" sz="2200" dirty="0">
                <a:solidFill>
                  <a:schemeClr val="tx1"/>
                </a:solidFill>
              </a:rPr>
              <a:t> de </a:t>
            </a:r>
            <a:r>
              <a:rPr lang="en-GB" sz="2200" dirty="0" err="1">
                <a:solidFill>
                  <a:schemeClr val="tx1"/>
                </a:solidFill>
              </a:rPr>
              <a:t>acampada</a:t>
            </a:r>
            <a:r>
              <a:rPr lang="en-GB" sz="2200" dirty="0">
                <a:solidFill>
                  <a:schemeClr val="tx1"/>
                </a:solidFill>
              </a:rPr>
              <a:t>?</a:t>
            </a:r>
          </a:p>
          <a:p>
            <a:pPr algn="just"/>
            <a:endParaRPr lang="en-GB" sz="2200" dirty="0">
              <a:solidFill>
                <a:schemeClr val="tx1"/>
              </a:solidFill>
            </a:endParaRPr>
          </a:p>
          <a:p>
            <a:pPr algn="just"/>
            <a:r>
              <a:rPr lang="en-GB" sz="2200" dirty="0">
                <a:solidFill>
                  <a:schemeClr val="tx1"/>
                </a:solidFill>
              </a:rPr>
              <a:t>La </a:t>
            </a:r>
            <a:r>
              <a:rPr lang="en-GB" sz="2200" dirty="0" err="1">
                <a:solidFill>
                  <a:schemeClr val="tx1"/>
                </a:solidFill>
              </a:rPr>
              <a:t>semana</a:t>
            </a:r>
            <a:r>
              <a:rPr lang="en-GB" sz="2200" dirty="0">
                <a:solidFill>
                  <a:schemeClr val="tx1"/>
                </a:solidFill>
              </a:rPr>
              <a:t> </a:t>
            </a:r>
            <a:r>
              <a:rPr lang="en-GB" sz="2200" dirty="0" err="1">
                <a:solidFill>
                  <a:schemeClr val="tx1"/>
                </a:solidFill>
              </a:rPr>
              <a:t>pasada</a:t>
            </a:r>
            <a:r>
              <a:rPr lang="en-GB" sz="2200" dirty="0">
                <a:solidFill>
                  <a:schemeClr val="tx1"/>
                </a:solidFill>
              </a:rPr>
              <a:t> </a:t>
            </a:r>
            <a:r>
              <a:rPr lang="en-GB" sz="2200" dirty="0" err="1">
                <a:solidFill>
                  <a:schemeClr val="tx1"/>
                </a:solidFill>
              </a:rPr>
              <a:t>fui</a:t>
            </a:r>
            <a:r>
              <a:rPr lang="en-GB" sz="2200" dirty="0">
                <a:solidFill>
                  <a:schemeClr val="tx1"/>
                </a:solidFill>
              </a:rPr>
              <a:t> con </a:t>
            </a:r>
            <a:r>
              <a:rPr lang="en-GB" sz="2200" dirty="0" err="1">
                <a:solidFill>
                  <a:schemeClr val="tx1"/>
                </a:solidFill>
              </a:rPr>
              <a:t>mis</a:t>
            </a:r>
            <a:r>
              <a:rPr lang="en-GB" sz="2200" dirty="0">
                <a:solidFill>
                  <a:schemeClr val="tx1"/>
                </a:solidFill>
              </a:rPr>
              <a:t>  </a:t>
            </a:r>
            <a:r>
              <a:rPr lang="en-GB" sz="2200" dirty="0" err="1">
                <a:solidFill>
                  <a:schemeClr val="tx1"/>
                </a:solidFill>
              </a:rPr>
              <a:t>profesores</a:t>
            </a:r>
            <a:r>
              <a:rPr lang="en-GB" sz="2200" dirty="0">
                <a:solidFill>
                  <a:schemeClr val="tx1"/>
                </a:solidFill>
              </a:rPr>
              <a:t> a un </a:t>
            </a:r>
            <a:r>
              <a:rPr lang="en-GB" sz="2200" dirty="0" err="1">
                <a:solidFill>
                  <a:schemeClr val="tx1"/>
                </a:solidFill>
              </a:rPr>
              <a:t>museo</a:t>
            </a:r>
            <a:r>
              <a:rPr lang="en-GB" sz="2200" dirty="0">
                <a:solidFill>
                  <a:schemeClr val="tx1"/>
                </a:solidFill>
              </a:rPr>
              <a:t> que se llama Imperial War Museum. </a:t>
            </a:r>
            <a:r>
              <a:rPr lang="en-GB" sz="2200" dirty="0" err="1">
                <a:solidFill>
                  <a:schemeClr val="tx1"/>
                </a:solidFill>
              </a:rPr>
              <a:t>Está</a:t>
            </a:r>
            <a:r>
              <a:rPr lang="en-GB" sz="2200" dirty="0">
                <a:solidFill>
                  <a:schemeClr val="tx1"/>
                </a:solidFill>
              </a:rPr>
              <a:t> </a:t>
            </a:r>
            <a:r>
              <a:rPr lang="en-GB" sz="2200" dirty="0" err="1">
                <a:solidFill>
                  <a:schemeClr val="tx1"/>
                </a:solidFill>
              </a:rPr>
              <a:t>en</a:t>
            </a:r>
            <a:r>
              <a:rPr lang="en-GB" sz="2200" dirty="0">
                <a:solidFill>
                  <a:schemeClr val="tx1"/>
                </a:solidFill>
              </a:rPr>
              <a:t> </a:t>
            </a:r>
            <a:r>
              <a:rPr lang="en-GB" sz="2200" dirty="0" err="1">
                <a:solidFill>
                  <a:schemeClr val="tx1"/>
                </a:solidFill>
              </a:rPr>
              <a:t>Londres</a:t>
            </a:r>
            <a:r>
              <a:rPr lang="en-GB" sz="2200" dirty="0">
                <a:solidFill>
                  <a:schemeClr val="tx1"/>
                </a:solidFill>
              </a:rPr>
              <a:t>. </a:t>
            </a:r>
            <a:r>
              <a:rPr lang="en-GB" sz="2200" dirty="0" err="1">
                <a:solidFill>
                  <a:schemeClr val="tx1"/>
                </a:solidFill>
              </a:rPr>
              <a:t>Fue</a:t>
            </a:r>
            <a:r>
              <a:rPr lang="en-GB" sz="2200" dirty="0">
                <a:solidFill>
                  <a:schemeClr val="tx1"/>
                </a:solidFill>
              </a:rPr>
              <a:t> </a:t>
            </a:r>
            <a:r>
              <a:rPr lang="en-GB" sz="2200" dirty="0" err="1">
                <a:solidFill>
                  <a:schemeClr val="tx1"/>
                </a:solidFill>
              </a:rPr>
              <a:t>bastante</a:t>
            </a:r>
            <a:r>
              <a:rPr lang="en-GB" sz="2200" dirty="0">
                <a:solidFill>
                  <a:schemeClr val="tx1"/>
                </a:solidFill>
              </a:rPr>
              <a:t> </a:t>
            </a:r>
            <a:r>
              <a:rPr lang="en-GB" sz="2200" dirty="0" err="1">
                <a:solidFill>
                  <a:schemeClr val="tx1"/>
                </a:solidFill>
              </a:rPr>
              <a:t>impresionante</a:t>
            </a:r>
            <a:r>
              <a:rPr lang="en-GB" sz="2200" dirty="0">
                <a:solidFill>
                  <a:schemeClr val="tx1"/>
                </a:solidFill>
              </a:rPr>
              <a:t>. Mis amigos </a:t>
            </a:r>
            <a:r>
              <a:rPr lang="en-GB" sz="2200" dirty="0" err="1">
                <a:solidFill>
                  <a:schemeClr val="tx1"/>
                </a:solidFill>
              </a:rPr>
              <a:t>también</a:t>
            </a:r>
            <a:r>
              <a:rPr lang="en-GB" sz="2200" dirty="0">
                <a:solidFill>
                  <a:schemeClr val="tx1"/>
                </a:solidFill>
              </a:rPr>
              <a:t> </a:t>
            </a:r>
            <a:r>
              <a:rPr lang="en-GB" sz="2200" dirty="0" err="1">
                <a:solidFill>
                  <a:schemeClr val="tx1"/>
                </a:solidFill>
              </a:rPr>
              <a:t>fueron</a:t>
            </a:r>
            <a:r>
              <a:rPr lang="en-GB" sz="2200" dirty="0">
                <a:solidFill>
                  <a:schemeClr val="tx1"/>
                </a:solidFill>
              </a:rPr>
              <a:t> a </a:t>
            </a:r>
            <a:r>
              <a:rPr lang="en-GB" sz="2200" dirty="0" err="1">
                <a:solidFill>
                  <a:schemeClr val="tx1"/>
                </a:solidFill>
              </a:rPr>
              <a:t>visitar</a:t>
            </a:r>
            <a:r>
              <a:rPr lang="en-GB" sz="2200" dirty="0">
                <a:solidFill>
                  <a:schemeClr val="tx1"/>
                </a:solidFill>
              </a:rPr>
              <a:t> el London Eye, </a:t>
            </a:r>
            <a:r>
              <a:rPr lang="en-GB" sz="2200" dirty="0" err="1">
                <a:solidFill>
                  <a:schemeClr val="tx1"/>
                </a:solidFill>
              </a:rPr>
              <a:t>pero</a:t>
            </a:r>
            <a:r>
              <a:rPr lang="en-GB" sz="2200" dirty="0">
                <a:solidFill>
                  <a:schemeClr val="tx1"/>
                </a:solidFill>
              </a:rPr>
              <a:t> </a:t>
            </a:r>
            <a:r>
              <a:rPr lang="en-GB" sz="2200" dirty="0" err="1">
                <a:solidFill>
                  <a:schemeClr val="tx1"/>
                </a:solidFill>
              </a:rPr>
              <a:t>yo</a:t>
            </a:r>
            <a:r>
              <a:rPr lang="en-GB" sz="2200" dirty="0">
                <a:solidFill>
                  <a:schemeClr val="tx1"/>
                </a:solidFill>
              </a:rPr>
              <a:t> no </a:t>
            </a:r>
            <a:r>
              <a:rPr lang="en-GB" sz="2200" dirty="0" err="1">
                <a:solidFill>
                  <a:schemeClr val="tx1"/>
                </a:solidFill>
              </a:rPr>
              <a:t>fui</a:t>
            </a:r>
            <a:r>
              <a:rPr lang="en-GB" sz="2200" dirty="0">
                <a:solidFill>
                  <a:schemeClr val="tx1"/>
                </a:solidFill>
              </a:rPr>
              <a:t> </a:t>
            </a:r>
            <a:r>
              <a:rPr lang="en-GB" sz="2200" dirty="0" err="1">
                <a:solidFill>
                  <a:schemeClr val="tx1"/>
                </a:solidFill>
              </a:rPr>
              <a:t>porque</a:t>
            </a:r>
            <a:r>
              <a:rPr lang="en-GB" sz="2200" dirty="0">
                <a:solidFill>
                  <a:schemeClr val="tx1"/>
                </a:solidFill>
              </a:rPr>
              <a:t> era </a:t>
            </a:r>
            <a:r>
              <a:rPr lang="en-GB" sz="2200" dirty="0" err="1">
                <a:solidFill>
                  <a:schemeClr val="tx1"/>
                </a:solidFill>
              </a:rPr>
              <a:t>caro</a:t>
            </a:r>
            <a:r>
              <a:rPr lang="en-GB" sz="2200" dirty="0">
                <a:solidFill>
                  <a:schemeClr val="tx1"/>
                </a:solidFill>
              </a:rPr>
              <a:t>. </a:t>
            </a:r>
          </a:p>
        </p:txBody>
      </p:sp>
      <p:sp>
        <p:nvSpPr>
          <p:cNvPr id="20" name="Título 1"/>
          <p:cNvSpPr txBox="1">
            <a:spLocks/>
          </p:cNvSpPr>
          <p:nvPr/>
        </p:nvSpPr>
        <p:spPr>
          <a:xfrm>
            <a:off x="-660448" y="0"/>
            <a:ext cx="9793088"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Leer: </a:t>
            </a:r>
            <a:r>
              <a:rPr lang="en-GB" sz="3200" dirty="0"/>
              <a:t>read and answer the questions in English</a:t>
            </a:r>
            <a:endParaRPr lang="en-GB" dirty="0"/>
          </a:p>
        </p:txBody>
      </p:sp>
      <p:sp>
        <p:nvSpPr>
          <p:cNvPr id="8" name="TextBox 7"/>
          <p:cNvSpPr txBox="1"/>
          <p:nvPr/>
        </p:nvSpPr>
        <p:spPr>
          <a:xfrm>
            <a:off x="72603" y="4941168"/>
            <a:ext cx="5071388" cy="1938992"/>
          </a:xfrm>
          <a:prstGeom prst="rect">
            <a:avLst/>
          </a:prstGeom>
          <a:noFill/>
        </p:spPr>
        <p:txBody>
          <a:bodyPr wrap="none" rtlCol="0">
            <a:spAutoFit/>
          </a:bodyPr>
          <a:lstStyle/>
          <a:p>
            <a:pPr marL="342900" indent="-342900">
              <a:buAutoNum type="arabicPeriod"/>
            </a:pPr>
            <a:r>
              <a:rPr lang="en-GB" sz="2000" dirty="0"/>
              <a:t>Where did Jose go last year?</a:t>
            </a:r>
          </a:p>
          <a:p>
            <a:pPr marL="342900" indent="-342900">
              <a:buAutoNum type="arabicPeriod"/>
            </a:pPr>
            <a:r>
              <a:rPr lang="en-GB" sz="2000" dirty="0"/>
              <a:t>Where did Jose’s brother go?</a:t>
            </a:r>
          </a:p>
          <a:p>
            <a:pPr marL="342900" indent="-342900">
              <a:buAutoNum type="arabicPeriod"/>
            </a:pPr>
            <a:r>
              <a:rPr lang="en-GB" sz="2000" dirty="0"/>
              <a:t>How did Jose’s brother find his trip? Why?</a:t>
            </a:r>
          </a:p>
          <a:p>
            <a:pPr marL="342900" indent="-342900">
              <a:buAutoNum type="arabicPeriod"/>
            </a:pPr>
            <a:r>
              <a:rPr lang="en-GB" sz="2000" dirty="0"/>
              <a:t>When did Jose go to a museum?</a:t>
            </a:r>
          </a:p>
          <a:p>
            <a:pPr marL="342900" indent="-342900">
              <a:buAutoNum type="arabicPeriod"/>
            </a:pPr>
            <a:r>
              <a:rPr lang="en-GB" sz="2000" dirty="0"/>
              <a:t>Who did he go with?</a:t>
            </a:r>
          </a:p>
          <a:p>
            <a:pPr marL="342900" indent="-342900">
              <a:buAutoNum type="arabicPeriod"/>
            </a:pPr>
            <a:r>
              <a:rPr lang="en-GB" sz="2000" dirty="0"/>
              <a:t>What else did they visit? Did Jose go? Why?</a:t>
            </a:r>
          </a:p>
        </p:txBody>
      </p:sp>
      <p:sp>
        <p:nvSpPr>
          <p:cNvPr id="9" name="Rectangle 8"/>
          <p:cNvSpPr/>
          <p:nvPr/>
        </p:nvSpPr>
        <p:spPr>
          <a:xfrm>
            <a:off x="5693122" y="5301208"/>
            <a:ext cx="3117025" cy="1008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b="1" dirty="0" err="1"/>
              <a:t>Daba</a:t>
            </a:r>
            <a:r>
              <a:rPr lang="en-GB" b="1" dirty="0"/>
              <a:t> </a:t>
            </a:r>
            <a:r>
              <a:rPr lang="en-GB" b="1" dirty="0" err="1"/>
              <a:t>miedo</a:t>
            </a:r>
            <a:r>
              <a:rPr lang="en-GB" b="1" dirty="0"/>
              <a:t> </a:t>
            </a:r>
            <a:r>
              <a:rPr lang="en-GB" dirty="0"/>
              <a:t>= it was scary</a:t>
            </a:r>
          </a:p>
          <a:p>
            <a:pPr algn="just"/>
            <a:r>
              <a:rPr lang="en-GB" b="1" dirty="0" err="1"/>
              <a:t>Hacía</a:t>
            </a:r>
            <a:r>
              <a:rPr lang="en-GB" b="1" dirty="0"/>
              <a:t> </a:t>
            </a:r>
            <a:r>
              <a:rPr lang="en-GB" b="1" dirty="0" err="1"/>
              <a:t>frio</a:t>
            </a:r>
            <a:r>
              <a:rPr lang="en-GB" b="1" dirty="0"/>
              <a:t> </a:t>
            </a:r>
            <a:r>
              <a:rPr lang="en-GB" dirty="0"/>
              <a:t>= it was cold</a:t>
            </a:r>
            <a:endParaRPr lang="en-GB" b="1" dirty="0"/>
          </a:p>
          <a:p>
            <a:pPr algn="just"/>
            <a:r>
              <a:rPr lang="en-GB" b="1" dirty="0"/>
              <a:t>Era </a:t>
            </a:r>
            <a:r>
              <a:rPr lang="en-GB" dirty="0"/>
              <a:t>= it was</a:t>
            </a:r>
          </a:p>
        </p:txBody>
      </p:sp>
      <p:pic>
        <p:nvPicPr>
          <p:cNvPr id="11" name="Picture 10"/>
          <p:cNvPicPr>
            <a:picLocks noChangeAspect="1"/>
          </p:cNvPicPr>
          <p:nvPr/>
        </p:nvPicPr>
        <p:blipFill>
          <a:blip r:embed="rId5"/>
          <a:stretch>
            <a:fillRect/>
          </a:stretch>
        </p:blipFill>
        <p:spPr>
          <a:xfrm>
            <a:off x="8279276" y="10953"/>
            <a:ext cx="898998" cy="829844"/>
          </a:xfrm>
          <a:prstGeom prst="rect">
            <a:avLst/>
          </a:prstGeom>
        </p:spPr>
      </p:pic>
      <p:sp>
        <p:nvSpPr>
          <p:cNvPr id="12" name="TextBox 11"/>
          <p:cNvSpPr txBox="1"/>
          <p:nvPr/>
        </p:nvSpPr>
        <p:spPr>
          <a:xfrm rot="16200000">
            <a:off x="5029148" y="5482852"/>
            <a:ext cx="979282" cy="523220"/>
          </a:xfrm>
          <a:prstGeom prst="rect">
            <a:avLst/>
          </a:prstGeom>
          <a:noFill/>
        </p:spPr>
        <p:txBody>
          <a:bodyPr wrap="square" rtlCol="0">
            <a:spAutoFit/>
          </a:bodyPr>
          <a:lstStyle/>
          <a:p>
            <a:r>
              <a:rPr lang="en-GB" sz="2800" b="1" dirty="0">
                <a:solidFill>
                  <a:srgbClr val="FF0000"/>
                </a:solidFill>
              </a:rPr>
              <a:t>HELP</a:t>
            </a:r>
          </a:p>
        </p:txBody>
      </p:sp>
      <p:pic>
        <p:nvPicPr>
          <p:cNvPr id="2" name="Recorded Sound">
            <a:hlinkClick r:id="" action="ppaction://media"/>
            <a:extLst>
              <a:ext uri="{FF2B5EF4-FFF2-40B4-BE49-F238E27FC236}">
                <a16:creationId xmlns:a16="http://schemas.microsoft.com/office/drawing/2014/main" id="{2C95597C-FC0D-45BC-AF63-5E6F799651B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28528" y="2780928"/>
            <a:ext cx="609600" cy="609600"/>
          </a:xfrm>
          <a:prstGeom prst="rect">
            <a:avLst/>
          </a:prstGeom>
        </p:spPr>
      </p:pic>
    </p:spTree>
    <p:extLst>
      <p:ext uri="{BB962C8B-B14F-4D97-AF65-F5344CB8AC3E}">
        <p14:creationId xmlns:p14="http://schemas.microsoft.com/office/powerpoint/2010/main" val="2559234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35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4860033" y="214313"/>
          <a:ext cx="2569468" cy="1050924"/>
        </p:xfrm>
        <a:graphic>
          <a:graphicData uri="http://schemas.openxmlformats.org/drawingml/2006/table">
            <a:tbl>
              <a:tblPr/>
              <a:tblGrid>
                <a:gridCol w="2569468">
                  <a:extLst>
                    <a:ext uri="{9D8B030D-6E8A-4147-A177-3AD203B41FA5}">
                      <a16:colId xmlns:a16="http://schemas.microsoft.com/office/drawing/2014/main" val="20000"/>
                    </a:ext>
                  </a:extLst>
                </a:gridCol>
              </a:tblGrid>
              <a:tr h="350308">
                <a:tc>
                  <a:txBody>
                    <a:bodyPr/>
                    <a:lstStyle/>
                    <a:p>
                      <a:pPr algn="l">
                        <a:lnSpc>
                          <a:spcPct val="115000"/>
                        </a:lnSpc>
                        <a:spcAft>
                          <a:spcPts val="0"/>
                        </a:spcAft>
                      </a:pPr>
                      <a:r>
                        <a:rPr lang="en-GB" sz="2000" b="1" dirty="0">
                          <a:latin typeface="Calibri" pitchFamily="34" charset="0"/>
                          <a:ea typeface="Calibri"/>
                          <a:cs typeface="Times New Roman"/>
                        </a:rPr>
                        <a:t>de </a:t>
                      </a:r>
                      <a:r>
                        <a:rPr lang="en-GB" sz="2000" b="1" dirty="0" err="1">
                          <a:latin typeface="Calibri" pitchFamily="34" charset="0"/>
                          <a:ea typeface="Calibri"/>
                          <a:cs typeface="Times New Roman"/>
                        </a:rPr>
                        <a:t>acampada</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308">
                <a:tc>
                  <a:txBody>
                    <a:bodyPr/>
                    <a:lstStyle/>
                    <a:p>
                      <a:pPr algn="l">
                        <a:lnSpc>
                          <a:spcPct val="115000"/>
                        </a:lnSpc>
                        <a:spcAft>
                          <a:spcPts val="0"/>
                        </a:spcAft>
                      </a:pPr>
                      <a:r>
                        <a:rPr lang="en-GB" sz="2000" b="1" dirty="0">
                          <a:latin typeface="Calibri" pitchFamily="34" charset="0"/>
                          <a:ea typeface="Calibri"/>
                          <a:cs typeface="Times New Roman"/>
                        </a:rPr>
                        <a:t>al </a:t>
                      </a:r>
                      <a:r>
                        <a:rPr lang="en-GB" sz="2000" b="1" dirty="0" err="1">
                          <a:latin typeface="Calibri" pitchFamily="34" charset="0"/>
                          <a:ea typeface="Calibri"/>
                          <a:cs typeface="Times New Roman"/>
                        </a:rPr>
                        <a:t>teatro</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0308">
                <a:tc>
                  <a:txBody>
                    <a:bodyPr/>
                    <a:lstStyle/>
                    <a:p>
                      <a:pPr algn="l">
                        <a:lnSpc>
                          <a:spcPct val="115000"/>
                        </a:lnSpc>
                        <a:spcAft>
                          <a:spcPts val="0"/>
                        </a:spcAft>
                      </a:pPr>
                      <a:r>
                        <a:rPr lang="en-GB" sz="2000" b="1" dirty="0">
                          <a:latin typeface="Calibri" pitchFamily="34" charset="0"/>
                          <a:ea typeface="Calibri"/>
                          <a:cs typeface="Times New Roman"/>
                        </a:rPr>
                        <a:t>al</a:t>
                      </a:r>
                      <a:r>
                        <a:rPr lang="en-GB" sz="2000" b="1" baseline="0" dirty="0">
                          <a:latin typeface="Calibri" pitchFamily="34" charset="0"/>
                          <a:ea typeface="Calibri"/>
                          <a:cs typeface="Times New Roman"/>
                        </a:rPr>
                        <a:t> </a:t>
                      </a:r>
                      <a:r>
                        <a:rPr lang="en-GB" sz="2000" b="1" baseline="0" dirty="0" err="1">
                          <a:latin typeface="Calibri" pitchFamily="34" charset="0"/>
                          <a:ea typeface="Calibri"/>
                          <a:cs typeface="Times New Roman"/>
                        </a:rPr>
                        <a:t>estadio</a:t>
                      </a:r>
                      <a:r>
                        <a:rPr lang="en-GB" sz="2000" b="1" baseline="0" dirty="0">
                          <a:latin typeface="Calibri" pitchFamily="34" charset="0"/>
                          <a:ea typeface="Calibri"/>
                          <a:cs typeface="Times New Roman"/>
                        </a:rPr>
                        <a:t> de </a:t>
                      </a:r>
                      <a:r>
                        <a:rPr lang="en-GB" sz="2000" b="1" baseline="0" dirty="0" err="1">
                          <a:latin typeface="Calibri" pitchFamily="34" charset="0"/>
                          <a:ea typeface="Calibri"/>
                          <a:cs typeface="Times New Roman"/>
                        </a:rPr>
                        <a:t>fútbol</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2540" name="Rectangle 1"/>
          <p:cNvSpPr>
            <a:spLocks noChangeArrowheads="1"/>
          </p:cNvSpPr>
          <p:nvPr/>
        </p:nvSpPr>
        <p:spPr bwMode="auto">
          <a:xfrm>
            <a:off x="214313" y="214026"/>
            <a:ext cx="31790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a:latin typeface="Calibri" panose="020F0502020204030204" pitchFamily="34" charset="0"/>
                <a:ea typeface="Calibri" panose="020F0502020204030204" pitchFamily="34" charset="0"/>
                <a:cs typeface="Times New Roman" panose="02020603050405020304" pitchFamily="18" charset="0"/>
              </a:rPr>
              <a:t>El </a:t>
            </a:r>
            <a:r>
              <a:rPr lang="en-GB" altLang="en-US" sz="3200" b="1" dirty="0" err="1">
                <a:latin typeface="Calibri" panose="020F0502020204030204" pitchFamily="34" charset="0"/>
                <a:ea typeface="Calibri" panose="020F0502020204030204" pitchFamily="34" charset="0"/>
                <a:cs typeface="Times New Roman" panose="02020603050405020304" pitchFamily="18" charset="0"/>
              </a:rPr>
              <a:t>año</a:t>
            </a:r>
            <a:r>
              <a:rPr lang="en-GB" altLang="en-US" sz="3200" b="1" dirty="0">
                <a:latin typeface="Calibri" panose="020F0502020204030204" pitchFamily="34" charset="0"/>
                <a:ea typeface="Calibri" panose="020F0502020204030204" pitchFamily="34" charset="0"/>
                <a:cs typeface="Times New Roman" panose="02020603050405020304" pitchFamily="18" charset="0"/>
              </a:rPr>
              <a:t> </a:t>
            </a:r>
            <a:r>
              <a:rPr lang="en-GB" altLang="en-US" sz="3200" b="1" dirty="0" err="1">
                <a:latin typeface="Calibri" panose="020F0502020204030204" pitchFamily="34" charset="0"/>
                <a:ea typeface="Calibri" panose="020F0502020204030204" pitchFamily="34" charset="0"/>
                <a:cs typeface="Times New Roman" panose="02020603050405020304" pitchFamily="18" charset="0"/>
              </a:rPr>
              <a:t>pasado</a:t>
            </a:r>
            <a:r>
              <a:rPr lang="en-GB" altLang="en-US" sz="3200" b="1" dirty="0">
                <a:latin typeface="Calibri" panose="020F0502020204030204" pitchFamily="34" charset="0"/>
                <a:ea typeface="Calibri" panose="020F0502020204030204" pitchFamily="34" charset="0"/>
                <a:cs typeface="Times New Roman" panose="02020603050405020304" pitchFamily="18" charset="0"/>
              </a:rPr>
              <a:t> </a:t>
            </a:r>
            <a:r>
              <a:rPr lang="en-GB" altLang="en-US" sz="3200" b="1" dirty="0" err="1">
                <a:latin typeface="Calibri" panose="020F0502020204030204" pitchFamily="34" charset="0"/>
                <a:ea typeface="Calibri" panose="020F0502020204030204" pitchFamily="34" charset="0"/>
                <a:cs typeface="Times New Roman" panose="02020603050405020304" pitchFamily="18" charset="0"/>
              </a:rPr>
              <a:t>fui</a:t>
            </a:r>
            <a:r>
              <a:rPr lang="en-GB" altLang="en-US" sz="3200" b="1" dirty="0">
                <a:latin typeface="Calibri" panose="020F0502020204030204" pitchFamily="34" charset="0"/>
                <a:ea typeface="Calibri" panose="020F0502020204030204" pitchFamily="34" charset="0"/>
                <a:cs typeface="Times New Roman" panose="02020603050405020304" pitchFamily="18" charset="0"/>
              </a:rPr>
              <a:t> </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2541" name="Rectangle 1"/>
          <p:cNvSpPr>
            <a:spLocks noChangeArrowheads="1"/>
          </p:cNvSpPr>
          <p:nvPr/>
        </p:nvSpPr>
        <p:spPr bwMode="auto">
          <a:xfrm>
            <a:off x="224460" y="3752816"/>
            <a:ext cx="2571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a:latin typeface="Calibri" panose="020F0502020204030204" pitchFamily="34" charset="0"/>
                <a:ea typeface="Calibri" panose="020F0502020204030204" pitchFamily="34" charset="0"/>
                <a:cs typeface="Times New Roman" panose="02020603050405020304" pitchFamily="18" charset="0"/>
              </a:rPr>
              <a:t>Sin embargo</a:t>
            </a:r>
            <a:endParaRPr lang="en-GB" altLang="en-US" sz="2800" dirty="0">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nvGraphicFramePr>
        <p:xfrm>
          <a:off x="2590585" y="3558074"/>
          <a:ext cx="2751667" cy="1044322"/>
        </p:xfrm>
        <a:graphic>
          <a:graphicData uri="http://schemas.openxmlformats.org/drawingml/2006/table">
            <a:tbl>
              <a:tblPr/>
              <a:tblGrid>
                <a:gridCol w="2751667">
                  <a:extLst>
                    <a:ext uri="{9D8B030D-6E8A-4147-A177-3AD203B41FA5}">
                      <a16:colId xmlns:a16="http://schemas.microsoft.com/office/drawing/2014/main" val="20000"/>
                    </a:ext>
                  </a:extLst>
                </a:gridCol>
              </a:tblGrid>
              <a:tr h="57719">
                <a:tc>
                  <a:txBody>
                    <a:bodyPr/>
                    <a:lstStyle/>
                    <a:p>
                      <a:pPr algn="l">
                        <a:lnSpc>
                          <a:spcPct val="115000"/>
                        </a:lnSpc>
                        <a:spcAft>
                          <a:spcPts val="0"/>
                        </a:spcAft>
                      </a:pPr>
                      <a:r>
                        <a:rPr lang="en-GB" sz="2000" b="1" dirty="0" err="1">
                          <a:latin typeface="Calibri" pitchFamily="34" charset="0"/>
                          <a:ea typeface="Calibri"/>
                          <a:cs typeface="Times New Roman"/>
                        </a:rPr>
                        <a:t>ayer</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718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2000" b="1" dirty="0">
                          <a:latin typeface="Calibri" pitchFamily="34" charset="0"/>
                          <a:ea typeface="Calibri"/>
                          <a:cs typeface="Times New Roman"/>
                        </a:rPr>
                        <a:t>la </a:t>
                      </a:r>
                      <a:r>
                        <a:rPr lang="en-GB" sz="2000" b="1" dirty="0" err="1">
                          <a:latin typeface="Calibri" pitchFamily="34" charset="0"/>
                          <a:ea typeface="Calibri"/>
                          <a:cs typeface="Times New Roman"/>
                        </a:rPr>
                        <a:t>semana</a:t>
                      </a:r>
                      <a:r>
                        <a:rPr lang="en-GB" sz="2000" b="1" dirty="0">
                          <a:latin typeface="Calibri" pitchFamily="34" charset="0"/>
                          <a:ea typeface="Calibri"/>
                          <a:cs typeface="Times New Roman"/>
                        </a:rPr>
                        <a:t> </a:t>
                      </a:r>
                      <a:r>
                        <a:rPr lang="en-GB" sz="2000" b="1" dirty="0" err="1">
                          <a:latin typeface="Calibri" pitchFamily="34" charset="0"/>
                          <a:ea typeface="Calibri"/>
                          <a:cs typeface="Times New Roman"/>
                        </a:rPr>
                        <a:t>pasada</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7188">
                <a:tc>
                  <a:txBody>
                    <a:bodyPr/>
                    <a:lstStyle/>
                    <a:p>
                      <a:pPr algn="l">
                        <a:lnSpc>
                          <a:spcPct val="115000"/>
                        </a:lnSpc>
                        <a:spcAft>
                          <a:spcPts val="0"/>
                        </a:spcAft>
                      </a:pPr>
                      <a:r>
                        <a:rPr lang="en-GB" sz="2000" b="1" dirty="0">
                          <a:latin typeface="Calibri" pitchFamily="34" charset="0"/>
                          <a:ea typeface="Calibri"/>
                          <a:cs typeface="Times New Roman"/>
                        </a:rPr>
                        <a:t>el</a:t>
                      </a:r>
                      <a:r>
                        <a:rPr lang="en-GB" sz="2000" b="1" baseline="0" dirty="0">
                          <a:latin typeface="Calibri" pitchFamily="34" charset="0"/>
                          <a:ea typeface="Calibri"/>
                          <a:cs typeface="Times New Roman"/>
                        </a:rPr>
                        <a:t> fin de </a:t>
                      </a:r>
                      <a:r>
                        <a:rPr lang="en-GB" sz="2000" b="1" baseline="0" dirty="0" err="1">
                          <a:latin typeface="Calibri" pitchFamily="34" charset="0"/>
                          <a:ea typeface="Calibri"/>
                          <a:cs typeface="Times New Roman"/>
                        </a:rPr>
                        <a:t>semana</a:t>
                      </a:r>
                      <a:r>
                        <a:rPr lang="en-GB" sz="2000" b="1" baseline="0" dirty="0">
                          <a:latin typeface="Calibri" pitchFamily="34" charset="0"/>
                          <a:ea typeface="Calibri"/>
                          <a:cs typeface="Times New Roman"/>
                        </a:rPr>
                        <a:t> </a:t>
                      </a:r>
                      <a:r>
                        <a:rPr lang="en-GB" sz="2000" b="1" baseline="0" dirty="0" err="1">
                          <a:latin typeface="Calibri" pitchFamily="34" charset="0"/>
                          <a:ea typeface="Calibri"/>
                          <a:cs typeface="Times New Roman"/>
                        </a:rPr>
                        <a:t>pasado</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2552" name="Rectangle 1"/>
          <p:cNvSpPr>
            <a:spLocks noChangeArrowheads="1"/>
          </p:cNvSpPr>
          <p:nvPr/>
        </p:nvSpPr>
        <p:spPr bwMode="auto">
          <a:xfrm>
            <a:off x="-82399" y="1798637"/>
            <a:ext cx="30113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a:latin typeface="Calibri" panose="020F0502020204030204" pitchFamily="34" charset="0"/>
                <a:ea typeface="Calibri" panose="020F0502020204030204" pitchFamily="34" charset="0"/>
                <a:cs typeface="Times New Roman" panose="02020603050405020304" pitchFamily="18" charset="0"/>
              </a:rPr>
              <a:t>con mi </a:t>
            </a:r>
            <a:r>
              <a:rPr lang="en-GB" altLang="en-US" sz="3200" b="1" dirty="0" err="1">
                <a:latin typeface="Calibri" panose="020F0502020204030204" pitchFamily="34" charset="0"/>
                <a:ea typeface="Calibri" panose="020F0502020204030204" pitchFamily="34" charset="0"/>
                <a:cs typeface="Times New Roman" panose="02020603050405020304" pitchFamily="18" charset="0"/>
              </a:rPr>
              <a:t>instituto</a:t>
            </a:r>
            <a:r>
              <a:rPr lang="en-GB" altLang="en-US" sz="2400" b="1" dirty="0">
                <a:latin typeface="Calibri" panose="020F0502020204030204" pitchFamily="34" charset="0"/>
                <a:ea typeface="Calibri" panose="020F0502020204030204" pitchFamily="34" charset="0"/>
                <a:cs typeface="Times New Roman" panose="02020603050405020304" pitchFamily="18" charset="0"/>
              </a:rPr>
              <a:t>. </a:t>
            </a:r>
            <a:endParaRPr lang="en-GB" altLang="en-US"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2553" name="Rectangle 1"/>
          <p:cNvSpPr>
            <a:spLocks noChangeArrowheads="1"/>
          </p:cNvSpPr>
          <p:nvPr/>
        </p:nvSpPr>
        <p:spPr bwMode="auto">
          <a:xfrm>
            <a:off x="5557309" y="3709885"/>
            <a:ext cx="305122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a:latin typeface="Calibri" panose="020F0502020204030204" pitchFamily="34" charset="0"/>
                <a:cs typeface="Times New Roman" panose="02020603050405020304" pitchFamily="18" charset="0"/>
              </a:rPr>
              <a:t>mi </a:t>
            </a:r>
            <a:r>
              <a:rPr lang="en-GB" altLang="en-US" sz="3200" b="1" dirty="0" err="1">
                <a:latin typeface="Calibri" panose="020F0502020204030204" pitchFamily="34" charset="0"/>
                <a:cs typeface="Times New Roman" panose="02020603050405020304" pitchFamily="18" charset="0"/>
              </a:rPr>
              <a:t>hermano</a:t>
            </a:r>
            <a:r>
              <a:rPr lang="en-GB" altLang="en-US" sz="3200" b="1" dirty="0">
                <a:latin typeface="Calibri" panose="020F0502020204030204" pitchFamily="34" charset="0"/>
                <a:cs typeface="Times New Roman" panose="02020603050405020304" pitchFamily="18" charset="0"/>
              </a:rPr>
              <a:t> y </a:t>
            </a:r>
            <a:r>
              <a:rPr lang="en-GB" altLang="en-US" sz="3200" b="1" dirty="0" err="1">
                <a:latin typeface="Calibri" panose="020F0502020204030204" pitchFamily="34" charset="0"/>
                <a:cs typeface="Times New Roman" panose="02020603050405020304" pitchFamily="18" charset="0"/>
              </a:rPr>
              <a:t>yo</a:t>
            </a:r>
            <a:endParaRPr lang="en-GB" altLang="en-US" sz="2800" dirty="0">
              <a:latin typeface="Calibri" panose="020F0502020204030204" pitchFamily="34" charset="0"/>
            </a:endParaRPr>
          </a:p>
        </p:txBody>
      </p:sp>
      <p:pic>
        <p:nvPicPr>
          <p:cNvPr id="22554" name="Picture 15" descr="talking picture icon.JPG"/>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85750" y="928688"/>
            <a:ext cx="1214438"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55" name="Picture 15" descr="talking picture icon.JPG"/>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726363" y="214313"/>
            <a:ext cx="1417637"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66" name="Rectangle 1"/>
          <p:cNvSpPr>
            <a:spLocks noChangeArrowheads="1"/>
          </p:cNvSpPr>
          <p:nvPr/>
        </p:nvSpPr>
        <p:spPr bwMode="auto">
          <a:xfrm>
            <a:off x="2818890" y="1808095"/>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dirty="0" err="1">
                <a:latin typeface="Calibri" panose="020F0502020204030204" pitchFamily="34" charset="0"/>
                <a:cs typeface="Times New Roman" panose="02020603050405020304" pitchFamily="18" charset="0"/>
              </a:rPr>
              <a:t>Fue</a:t>
            </a:r>
            <a:endParaRPr lang="en-GB" altLang="en-US" sz="2800" dirty="0">
              <a:latin typeface="Calibri" panose="020F0502020204030204" pitchFamily="34" charset="0"/>
            </a:endParaRPr>
          </a:p>
        </p:txBody>
      </p:sp>
      <p:sp>
        <p:nvSpPr>
          <p:cNvPr id="22568" name="Rectangle 1"/>
          <p:cNvSpPr>
            <a:spLocks noChangeArrowheads="1"/>
          </p:cNvSpPr>
          <p:nvPr/>
        </p:nvSpPr>
        <p:spPr bwMode="auto">
          <a:xfrm>
            <a:off x="4545601" y="4997014"/>
            <a:ext cx="92365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800" b="1" dirty="0">
                <a:latin typeface="Calibri" panose="020F0502020204030204" pitchFamily="34" charset="0"/>
                <a:cs typeface="Times New Roman" panose="02020603050405020304" pitchFamily="18" charset="0"/>
              </a:rPr>
              <a:t>y </a:t>
            </a:r>
            <a:r>
              <a:rPr lang="en-GB" altLang="en-US" sz="2800" b="1" dirty="0" err="1">
                <a:latin typeface="Calibri" panose="020F0502020204030204" pitchFamily="34" charset="0"/>
                <a:cs typeface="Times New Roman" panose="02020603050405020304" pitchFamily="18" charset="0"/>
              </a:rPr>
              <a:t>fue</a:t>
            </a:r>
            <a:endParaRPr lang="en-GB" altLang="en-US" sz="2400" dirty="0">
              <a:latin typeface="Calibri" panose="020F0502020204030204" pitchFamily="34" charset="0"/>
            </a:endParaRPr>
          </a:p>
        </p:txBody>
      </p:sp>
      <p:graphicFrame>
        <p:nvGraphicFramePr>
          <p:cNvPr id="30" name="Table 29"/>
          <p:cNvGraphicFramePr>
            <a:graphicFrameLocks noGrp="1"/>
          </p:cNvGraphicFramePr>
          <p:nvPr/>
        </p:nvGraphicFramePr>
        <p:xfrm>
          <a:off x="6077743" y="4733629"/>
          <a:ext cx="2357438" cy="1049565"/>
        </p:xfrm>
        <a:graphic>
          <a:graphicData uri="http://schemas.openxmlformats.org/drawingml/2006/table">
            <a:tbl>
              <a:tblPr/>
              <a:tblGrid>
                <a:gridCol w="2357438">
                  <a:extLst>
                    <a:ext uri="{9D8B030D-6E8A-4147-A177-3AD203B41FA5}">
                      <a16:colId xmlns:a16="http://schemas.microsoft.com/office/drawing/2014/main" val="20000"/>
                    </a:ext>
                  </a:extLst>
                </a:gridCol>
              </a:tblGrid>
              <a:tr h="348949">
                <a:tc>
                  <a:txBody>
                    <a:bodyPr/>
                    <a:lstStyle/>
                    <a:p>
                      <a:pPr algn="l">
                        <a:lnSpc>
                          <a:spcPct val="115000"/>
                        </a:lnSpc>
                        <a:spcAft>
                          <a:spcPts val="0"/>
                        </a:spcAft>
                      </a:pPr>
                      <a:r>
                        <a:rPr lang="en-GB" sz="2000" b="1" dirty="0" err="1">
                          <a:latin typeface="Calibri" pitchFamily="34" charset="0"/>
                          <a:ea typeface="Calibri"/>
                          <a:cs typeface="Times New Roman"/>
                        </a:rPr>
                        <a:t>muy</a:t>
                      </a:r>
                      <a:r>
                        <a:rPr lang="en-GB" sz="2000" b="1" baseline="0" dirty="0">
                          <a:latin typeface="Calibri" pitchFamily="34" charset="0"/>
                          <a:ea typeface="Calibri"/>
                          <a:cs typeface="Times New Roman"/>
                        </a:rPr>
                        <a:t> </a:t>
                      </a:r>
                      <a:r>
                        <a:rPr lang="en-GB" sz="2000" b="1" baseline="0" dirty="0" err="1">
                          <a:latin typeface="Calibri" pitchFamily="34" charset="0"/>
                          <a:ea typeface="Calibri"/>
                          <a:cs typeface="Times New Roman"/>
                        </a:rPr>
                        <a:t>divertido</a:t>
                      </a:r>
                      <a:r>
                        <a:rPr lang="en-GB" sz="2000" b="1" baseline="0" dirty="0">
                          <a:latin typeface="Calibri" pitchFamily="34" charset="0"/>
                          <a:ea typeface="Calibri"/>
                          <a:cs typeface="Times New Roman"/>
                        </a:rPr>
                        <a:t>.</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308">
                <a:tc>
                  <a:txBody>
                    <a:bodyPr/>
                    <a:lstStyle/>
                    <a:p>
                      <a:pPr algn="l">
                        <a:lnSpc>
                          <a:spcPct val="115000"/>
                        </a:lnSpc>
                        <a:spcAft>
                          <a:spcPts val="0"/>
                        </a:spcAft>
                      </a:pPr>
                      <a:r>
                        <a:rPr lang="en-GB" sz="2000" b="1" dirty="0" err="1">
                          <a:latin typeface="Calibri" pitchFamily="34" charset="0"/>
                          <a:ea typeface="Calibri"/>
                          <a:cs typeface="Times New Roman"/>
                        </a:rPr>
                        <a:t>espectacular</a:t>
                      </a:r>
                      <a:r>
                        <a:rPr lang="en-GB" sz="2000" b="1" dirty="0">
                          <a:latin typeface="Calibri" pitchFamily="34" charset="0"/>
                          <a:ea typeface="Calibri"/>
                          <a:cs typeface="Times New Roman"/>
                        </a:rPr>
                        <a:t>.</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0308">
                <a:tc>
                  <a:txBody>
                    <a:bodyPr/>
                    <a:lstStyle/>
                    <a:p>
                      <a:pPr algn="l">
                        <a:lnSpc>
                          <a:spcPct val="115000"/>
                        </a:lnSpc>
                        <a:spcAft>
                          <a:spcPts val="0"/>
                        </a:spcAft>
                      </a:pPr>
                      <a:r>
                        <a:rPr lang="en-GB" sz="2000" b="1" baseline="0" dirty="0" err="1">
                          <a:latin typeface="Calibri" pitchFamily="34" charset="0"/>
                          <a:ea typeface="Calibri"/>
                          <a:cs typeface="Times New Roman"/>
                        </a:rPr>
                        <a:t>inolvidable</a:t>
                      </a:r>
                      <a:r>
                        <a:rPr lang="en-GB" sz="2000" b="1" baseline="0" dirty="0">
                          <a:latin typeface="Calibri" pitchFamily="34" charset="0"/>
                          <a:ea typeface="Calibri"/>
                          <a:cs typeface="Times New Roman"/>
                        </a:rPr>
                        <a:t>.</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7" name="Table 26"/>
          <p:cNvGraphicFramePr>
            <a:graphicFrameLocks noGrp="1"/>
          </p:cNvGraphicFramePr>
          <p:nvPr/>
        </p:nvGraphicFramePr>
        <p:xfrm>
          <a:off x="5715000" y="1500188"/>
          <a:ext cx="2786063" cy="1050924"/>
        </p:xfrm>
        <a:graphic>
          <a:graphicData uri="http://schemas.openxmlformats.org/drawingml/2006/table">
            <a:tbl>
              <a:tblPr/>
              <a:tblGrid>
                <a:gridCol w="2786063">
                  <a:extLst>
                    <a:ext uri="{9D8B030D-6E8A-4147-A177-3AD203B41FA5}">
                      <a16:colId xmlns:a16="http://schemas.microsoft.com/office/drawing/2014/main" val="20000"/>
                    </a:ext>
                  </a:extLst>
                </a:gridCol>
              </a:tblGrid>
              <a:tr h="350308">
                <a:tc>
                  <a:txBody>
                    <a:bodyPr/>
                    <a:lstStyle/>
                    <a:p>
                      <a:pPr algn="l">
                        <a:lnSpc>
                          <a:spcPct val="115000"/>
                        </a:lnSpc>
                        <a:spcAft>
                          <a:spcPts val="0"/>
                        </a:spcAft>
                      </a:pPr>
                      <a:r>
                        <a:rPr lang="en-GB" sz="2000" b="1" dirty="0" err="1">
                          <a:latin typeface="Calibri" pitchFamily="34" charset="0"/>
                          <a:ea typeface="Calibri"/>
                          <a:cs typeface="Times New Roman"/>
                        </a:rPr>
                        <a:t>fantástico</a:t>
                      </a:r>
                      <a:r>
                        <a:rPr lang="en-GB" sz="2000" b="1" dirty="0">
                          <a:latin typeface="Calibri" pitchFamily="34" charset="0"/>
                          <a:ea typeface="Calibri"/>
                          <a:cs typeface="Times New Roman"/>
                        </a:rPr>
                        <a:t>.</a:t>
                      </a:r>
                      <a:endParaRPr lang="en-US" sz="2000" dirty="0">
                        <a:latin typeface="Calibri" pitchFamily="34" charset="0"/>
                        <a:ea typeface="Calibri"/>
                        <a:cs typeface="Times New Roman"/>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30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2000" b="1" dirty="0">
                          <a:latin typeface="Calibri" pitchFamily="34" charset="0"/>
                          <a:ea typeface="Calibri"/>
                          <a:cs typeface="Times New Roman"/>
                        </a:rPr>
                        <a:t>genial.</a:t>
                      </a:r>
                      <a:endParaRPr lang="en-US" sz="2000" dirty="0">
                        <a:latin typeface="Calibri" pitchFamily="34" charset="0"/>
                        <a:ea typeface="Calibri"/>
                        <a:cs typeface="Times New Roman"/>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0308">
                <a:tc>
                  <a:txBody>
                    <a:bodyPr/>
                    <a:lstStyle/>
                    <a:p>
                      <a:pPr algn="l">
                        <a:lnSpc>
                          <a:spcPct val="115000"/>
                        </a:lnSpc>
                        <a:spcAft>
                          <a:spcPts val="0"/>
                        </a:spcAft>
                      </a:pPr>
                      <a:r>
                        <a:rPr lang="en-GB" sz="2000" b="1" dirty="0" err="1">
                          <a:latin typeface="Calibri" pitchFamily="34" charset="0"/>
                          <a:ea typeface="Calibri"/>
                          <a:cs typeface="Times New Roman"/>
                        </a:rPr>
                        <a:t>aburrido</a:t>
                      </a:r>
                      <a:r>
                        <a:rPr lang="en-GB" sz="2000" b="1" dirty="0">
                          <a:latin typeface="Calibri" pitchFamily="34" charset="0"/>
                          <a:ea typeface="Calibri"/>
                          <a:cs typeface="Times New Roman"/>
                        </a:rPr>
                        <a:t>.</a:t>
                      </a:r>
                      <a:endParaRPr lang="en-US" sz="2000" dirty="0">
                        <a:latin typeface="Calibri" pitchFamily="34" charset="0"/>
                        <a:ea typeface="Calibri"/>
                        <a:cs typeface="Times New Roman"/>
                      </a:endParaRPr>
                    </a:p>
                  </a:txBody>
                  <a:tcPr marL="68579" marR="6857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2" name="Table 4"/>
          <p:cNvGraphicFramePr>
            <a:graphicFrameLocks noGrp="1"/>
          </p:cNvGraphicFramePr>
          <p:nvPr/>
        </p:nvGraphicFramePr>
        <p:xfrm>
          <a:off x="3626644" y="1500188"/>
          <a:ext cx="1928812" cy="1071564"/>
        </p:xfrm>
        <a:graphic>
          <a:graphicData uri="http://schemas.openxmlformats.org/drawingml/2006/table">
            <a:tbl>
              <a:tblPr/>
              <a:tblGrid>
                <a:gridCol w="1928812">
                  <a:extLst>
                    <a:ext uri="{9D8B030D-6E8A-4147-A177-3AD203B41FA5}">
                      <a16:colId xmlns:a16="http://schemas.microsoft.com/office/drawing/2014/main" val="20000"/>
                    </a:ext>
                  </a:extLst>
                </a:gridCol>
              </a:tblGrid>
              <a:tr h="357188">
                <a:tc>
                  <a:txBody>
                    <a:bodyPr/>
                    <a:lstStyle/>
                    <a:p>
                      <a:pPr algn="l">
                        <a:lnSpc>
                          <a:spcPct val="115000"/>
                        </a:lnSpc>
                        <a:spcAft>
                          <a:spcPts val="0"/>
                        </a:spcAft>
                      </a:pPr>
                      <a:r>
                        <a:rPr lang="en-GB" sz="2000" b="1" dirty="0">
                          <a:latin typeface="Calibri" pitchFamily="34" charset="0"/>
                          <a:ea typeface="Calibri"/>
                          <a:cs typeface="Times New Roman"/>
                        </a:rPr>
                        <a:t>un </a:t>
                      </a:r>
                      <a:r>
                        <a:rPr lang="en-GB" sz="2000" b="1" dirty="0" err="1">
                          <a:latin typeface="Calibri" pitchFamily="34" charset="0"/>
                          <a:ea typeface="Calibri"/>
                          <a:cs typeface="Times New Roman"/>
                        </a:rPr>
                        <a:t>poco</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718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2000" b="1" dirty="0" err="1">
                          <a:latin typeface="Calibri" pitchFamily="34" charset="0"/>
                          <a:ea typeface="Calibri"/>
                          <a:cs typeface="Times New Roman"/>
                        </a:rPr>
                        <a:t>muy</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7188">
                <a:tc>
                  <a:txBody>
                    <a:bodyPr/>
                    <a:lstStyle/>
                    <a:p>
                      <a:pPr algn="l">
                        <a:lnSpc>
                          <a:spcPct val="115000"/>
                        </a:lnSpc>
                        <a:spcAft>
                          <a:spcPts val="0"/>
                        </a:spcAft>
                      </a:pPr>
                      <a:r>
                        <a:rPr lang="en-GB" sz="2000" b="1" dirty="0" err="1">
                          <a:latin typeface="Calibri" pitchFamily="34" charset="0"/>
                          <a:ea typeface="Calibri"/>
                          <a:cs typeface="Times New Roman"/>
                        </a:rPr>
                        <a:t>bastante</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4" name="Table 1"/>
          <p:cNvGraphicFramePr>
            <a:graphicFrameLocks noGrp="1"/>
          </p:cNvGraphicFramePr>
          <p:nvPr/>
        </p:nvGraphicFramePr>
        <p:xfrm>
          <a:off x="1566846" y="4816709"/>
          <a:ext cx="2569468" cy="1030562"/>
        </p:xfrm>
        <a:graphic>
          <a:graphicData uri="http://schemas.openxmlformats.org/drawingml/2006/table">
            <a:tbl>
              <a:tblPr/>
              <a:tblGrid>
                <a:gridCol w="2569468">
                  <a:extLst>
                    <a:ext uri="{9D8B030D-6E8A-4147-A177-3AD203B41FA5}">
                      <a16:colId xmlns:a16="http://schemas.microsoft.com/office/drawing/2014/main" val="20000"/>
                    </a:ext>
                  </a:extLst>
                </a:gridCol>
              </a:tblGrid>
              <a:tr h="69188">
                <a:tc>
                  <a:txBody>
                    <a:bodyPr/>
                    <a:lstStyle/>
                    <a:p>
                      <a:pPr algn="l">
                        <a:lnSpc>
                          <a:spcPct val="115000"/>
                        </a:lnSpc>
                        <a:spcAft>
                          <a:spcPts val="0"/>
                        </a:spcAft>
                      </a:pPr>
                      <a:r>
                        <a:rPr lang="en-GB" sz="2000" b="1" dirty="0">
                          <a:latin typeface="Calibri" pitchFamily="34" charset="0"/>
                          <a:ea typeface="Calibri"/>
                          <a:cs typeface="Times New Roman"/>
                        </a:rPr>
                        <a:t>al cine</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50308">
                <a:tc>
                  <a:txBody>
                    <a:bodyPr/>
                    <a:lstStyle/>
                    <a:p>
                      <a:pPr algn="l">
                        <a:lnSpc>
                          <a:spcPct val="115000"/>
                        </a:lnSpc>
                        <a:spcAft>
                          <a:spcPts val="0"/>
                        </a:spcAft>
                      </a:pPr>
                      <a:r>
                        <a:rPr lang="en-GB" sz="2000" b="1" dirty="0">
                          <a:latin typeface="Calibri" pitchFamily="34" charset="0"/>
                          <a:ea typeface="Calibri"/>
                          <a:cs typeface="Times New Roman"/>
                        </a:rPr>
                        <a:t>a la</a:t>
                      </a:r>
                      <a:r>
                        <a:rPr lang="en-GB" sz="2000" b="1" baseline="0" dirty="0">
                          <a:latin typeface="Calibri" pitchFamily="34" charset="0"/>
                          <a:ea typeface="Calibri"/>
                          <a:cs typeface="Times New Roman"/>
                        </a:rPr>
                        <a:t> </a:t>
                      </a:r>
                      <a:r>
                        <a:rPr lang="en-GB" sz="2000" b="1" baseline="0" dirty="0" err="1">
                          <a:latin typeface="Calibri" pitchFamily="34" charset="0"/>
                          <a:ea typeface="Calibri"/>
                          <a:cs typeface="Times New Roman"/>
                        </a:rPr>
                        <a:t>montaña</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50308">
                <a:tc>
                  <a:txBody>
                    <a:bodyPr/>
                    <a:lstStyle/>
                    <a:p>
                      <a:pPr algn="l">
                        <a:lnSpc>
                          <a:spcPct val="115000"/>
                        </a:lnSpc>
                        <a:spcAft>
                          <a:spcPts val="0"/>
                        </a:spcAft>
                      </a:pPr>
                      <a:r>
                        <a:rPr lang="en-GB" sz="2000" b="1" dirty="0">
                          <a:latin typeface="Calibri" pitchFamily="34" charset="0"/>
                          <a:ea typeface="Calibri"/>
                          <a:cs typeface="Times New Roman"/>
                        </a:rPr>
                        <a:t>a la </a:t>
                      </a:r>
                      <a:r>
                        <a:rPr lang="en-GB" sz="2000" b="1" dirty="0" err="1">
                          <a:latin typeface="Calibri" pitchFamily="34" charset="0"/>
                          <a:ea typeface="Calibri"/>
                          <a:cs typeface="Times New Roman"/>
                        </a:rPr>
                        <a:t>piscina</a:t>
                      </a:r>
                      <a:endParaRPr lang="en-US" sz="2000" dirty="0">
                        <a:latin typeface="Calibri" pitchFamily="34"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 name="Rectángulo 2"/>
          <p:cNvSpPr/>
          <p:nvPr/>
        </p:nvSpPr>
        <p:spPr>
          <a:xfrm>
            <a:off x="301379" y="5018212"/>
            <a:ext cx="1205779" cy="523220"/>
          </a:xfrm>
          <a:prstGeom prst="rect">
            <a:avLst/>
          </a:prstGeom>
        </p:spPr>
        <p:txBody>
          <a:bodyPr wrap="none">
            <a:spAutoFit/>
          </a:bodyPr>
          <a:lstStyle/>
          <a:p>
            <a:r>
              <a:rPr lang="en-GB" altLang="en-US" sz="2800" b="1" dirty="0" err="1">
                <a:latin typeface="Calibri" panose="020F0502020204030204" pitchFamily="34" charset="0"/>
                <a:cs typeface="Times New Roman" panose="02020603050405020304" pitchFamily="18" charset="0"/>
              </a:rPr>
              <a:t>fuimos</a:t>
            </a:r>
            <a:endParaRPr lang="en-GB" altLang="en-US" sz="2400" dirty="0">
              <a:latin typeface="Calibri" panose="020F0502020204030204" pitchFamily="34" charset="0"/>
            </a:endParaRPr>
          </a:p>
        </p:txBody>
      </p:sp>
      <p:pic>
        <p:nvPicPr>
          <p:cNvPr id="4" name="Recorded Sound">
            <a:hlinkClick r:id="" action="ppaction://media"/>
            <a:extLst>
              <a:ext uri="{FF2B5EF4-FFF2-40B4-BE49-F238E27FC236}">
                <a16:creationId xmlns:a16="http://schemas.microsoft.com/office/drawing/2014/main" id="{11C07AA6-16B0-4C0A-9D6C-843F8434AF1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10746" y="2415762"/>
            <a:ext cx="609600" cy="609600"/>
          </a:xfrm>
          <a:prstGeom prst="rect">
            <a:avLst/>
          </a:prstGeom>
        </p:spPr>
      </p:pic>
    </p:spTree>
    <p:extLst>
      <p:ext uri="{BB962C8B-B14F-4D97-AF65-F5344CB8AC3E}">
        <p14:creationId xmlns:p14="http://schemas.microsoft.com/office/powerpoint/2010/main" val="561642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58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4"/>
          <p:cNvSpPr>
            <a:spLocks noGrp="1" noChangeArrowheads="1"/>
          </p:cNvSpPr>
          <p:nvPr>
            <p:ph type="title"/>
          </p:nvPr>
        </p:nvSpPr>
        <p:spPr>
          <a:xfrm>
            <a:off x="457200" y="-170438"/>
            <a:ext cx="8229600" cy="1143000"/>
          </a:xfrm>
        </p:spPr>
        <p:txBody>
          <a:bodyPr/>
          <a:lstStyle/>
          <a:p>
            <a:pPr eaLnBrk="1" hangingPunct="1"/>
            <a:r>
              <a:rPr lang="en-GB" altLang="en-US" sz="4000" dirty="0" err="1">
                <a:latin typeface="Comic Sans MS" pitchFamily="66" charset="0"/>
              </a:rPr>
              <a:t>Una</a:t>
            </a:r>
            <a:r>
              <a:rPr lang="en-GB" altLang="en-US" sz="4000" dirty="0">
                <a:latin typeface="Comic Sans MS" pitchFamily="66" charset="0"/>
              </a:rPr>
              <a:t> </a:t>
            </a:r>
            <a:r>
              <a:rPr lang="en-GB" altLang="en-US" sz="4000" dirty="0" err="1">
                <a:latin typeface="Comic Sans MS" pitchFamily="66" charset="0"/>
              </a:rPr>
              <a:t>excursión</a:t>
            </a:r>
            <a:r>
              <a:rPr lang="en-GB" altLang="en-US" sz="4000" dirty="0">
                <a:latin typeface="Comic Sans MS" pitchFamily="66" charset="0"/>
              </a:rPr>
              <a:t> escolar</a:t>
            </a:r>
            <a:endParaRPr lang="en-US" altLang="en-US" sz="4000" dirty="0">
              <a:latin typeface="Comic Sans MS" pitchFamily="66" charset="0"/>
              <a:cs typeface="Arial" charset="0"/>
            </a:endParaRPr>
          </a:p>
        </p:txBody>
      </p:sp>
      <p:sp>
        <p:nvSpPr>
          <p:cNvPr id="33795" name="Rectangle 6"/>
          <p:cNvSpPr>
            <a:spLocks noGrp="1" noChangeArrowheads="1"/>
          </p:cNvSpPr>
          <p:nvPr>
            <p:ph idx="1"/>
          </p:nvPr>
        </p:nvSpPr>
        <p:spPr>
          <a:xfrm>
            <a:off x="179512" y="1008137"/>
            <a:ext cx="8229600" cy="4149055"/>
          </a:xfrm>
        </p:spPr>
        <p:txBody>
          <a:bodyPr>
            <a:normAutofit/>
          </a:bodyPr>
          <a:lstStyle/>
          <a:p>
            <a:pPr eaLnBrk="1" hangingPunct="1">
              <a:buFontTx/>
              <a:buNone/>
            </a:pPr>
            <a:r>
              <a:rPr lang="en-GB" altLang="en-US" dirty="0">
                <a:latin typeface="Comic Sans MS" pitchFamily="66" charset="0"/>
              </a:rPr>
              <a:t>Write a description of a past school trip.</a:t>
            </a:r>
          </a:p>
          <a:p>
            <a:pPr eaLnBrk="1" hangingPunct="1">
              <a:buFontTx/>
              <a:buNone/>
            </a:pPr>
            <a:endParaRPr lang="en-GB" altLang="en-US" sz="2200" dirty="0">
              <a:latin typeface="Comic Sans MS" pitchFamily="66" charset="0"/>
            </a:endParaRPr>
          </a:p>
          <a:p>
            <a:pPr eaLnBrk="1" hangingPunct="1">
              <a:buFontTx/>
              <a:buNone/>
            </a:pPr>
            <a:r>
              <a:rPr lang="en-GB" altLang="en-US" sz="2200" u="sng" dirty="0">
                <a:latin typeface="Comic Sans MS" pitchFamily="66" charset="0"/>
              </a:rPr>
              <a:t>Include:</a:t>
            </a:r>
            <a:endParaRPr lang="en-GB" altLang="en-US" sz="2200" dirty="0">
              <a:latin typeface="Comic Sans MS" pitchFamily="66" charset="0"/>
            </a:endParaRPr>
          </a:p>
          <a:p>
            <a:pPr eaLnBrk="1" hangingPunct="1"/>
            <a:r>
              <a:rPr lang="en-GB" altLang="en-US" sz="2200" dirty="0">
                <a:latin typeface="Comic Sans MS" pitchFamily="66" charset="0"/>
              </a:rPr>
              <a:t>A range of verbs (regular, irregular) in the present and past</a:t>
            </a:r>
          </a:p>
          <a:p>
            <a:pPr eaLnBrk="1" hangingPunct="1"/>
            <a:r>
              <a:rPr lang="en-GB" altLang="en-US" sz="2200" dirty="0">
                <a:latin typeface="Comic Sans MS" pitchFamily="66" charset="0"/>
              </a:rPr>
              <a:t>A range of pronouns</a:t>
            </a:r>
          </a:p>
          <a:p>
            <a:pPr eaLnBrk="1" hangingPunct="1"/>
            <a:r>
              <a:rPr lang="en-GB" altLang="en-US" sz="2200" dirty="0">
                <a:latin typeface="Comic Sans MS" pitchFamily="66" charset="0"/>
              </a:rPr>
              <a:t>A range of time phrases</a:t>
            </a:r>
          </a:p>
          <a:p>
            <a:pPr eaLnBrk="1" hangingPunct="1"/>
            <a:r>
              <a:rPr lang="en-GB" altLang="en-US" sz="2200" dirty="0">
                <a:latin typeface="Comic Sans MS" pitchFamily="66" charset="0"/>
              </a:rPr>
              <a:t>Opinions</a:t>
            </a:r>
          </a:p>
          <a:p>
            <a:pPr eaLnBrk="1" hangingPunct="1"/>
            <a:r>
              <a:rPr lang="en-GB" altLang="en-US" sz="2200" dirty="0">
                <a:latin typeface="Comic Sans MS" pitchFamily="66" charset="0"/>
              </a:rPr>
              <a:t>Justifications</a:t>
            </a:r>
          </a:p>
          <a:p>
            <a:pPr eaLnBrk="1" hangingPunct="1"/>
            <a:r>
              <a:rPr lang="en-GB" altLang="en-US" sz="2200" dirty="0">
                <a:latin typeface="Comic Sans MS" pitchFamily="66" charset="0"/>
              </a:rPr>
              <a:t>Variety of connectives</a:t>
            </a:r>
          </a:p>
          <a:p>
            <a:pPr eaLnBrk="1" hangingPunct="1"/>
            <a:endParaRPr lang="en-GB" altLang="en-US" sz="2200" dirty="0">
              <a:latin typeface="Comic Sans MS" pitchFamily="66" charset="0"/>
            </a:endParaRPr>
          </a:p>
        </p:txBody>
      </p:sp>
      <p:pic>
        <p:nvPicPr>
          <p:cNvPr id="33796" name="Picture 7"/>
          <p:cNvPicPr>
            <a:picLocks noChangeAspect="1" noChangeArrowheads="1"/>
          </p:cNvPicPr>
          <p:nvPr/>
        </p:nvPicPr>
        <p:blipFill>
          <a:blip r:embed="rId5" cstate="print"/>
          <a:srcRect/>
          <a:stretch>
            <a:fillRect/>
          </a:stretch>
        </p:blipFill>
        <p:spPr bwMode="auto">
          <a:xfrm>
            <a:off x="7452320" y="-21828"/>
            <a:ext cx="1511300" cy="906463"/>
          </a:xfrm>
          <a:prstGeom prst="rect">
            <a:avLst/>
          </a:prstGeom>
          <a:noFill/>
          <a:ln w="9525">
            <a:noFill/>
            <a:miter lim="800000"/>
            <a:headEnd/>
            <a:tailEnd/>
          </a:ln>
        </p:spPr>
      </p:pic>
      <p:pic>
        <p:nvPicPr>
          <p:cNvPr id="33797" name="Picture 8"/>
          <p:cNvPicPr>
            <a:picLocks noChangeAspect="1" noChangeArrowheads="1"/>
          </p:cNvPicPr>
          <p:nvPr/>
        </p:nvPicPr>
        <p:blipFill>
          <a:blip r:embed="rId6" cstate="print"/>
          <a:srcRect/>
          <a:stretch>
            <a:fillRect/>
          </a:stretch>
        </p:blipFill>
        <p:spPr bwMode="auto">
          <a:xfrm>
            <a:off x="179512" y="66135"/>
            <a:ext cx="1295400" cy="866775"/>
          </a:xfrm>
          <a:prstGeom prst="rect">
            <a:avLst/>
          </a:prstGeom>
          <a:noFill/>
          <a:ln w="9525">
            <a:noFill/>
            <a:miter lim="800000"/>
            <a:headEnd/>
            <a:tailEnd/>
          </a:ln>
        </p:spPr>
      </p:pic>
      <p:sp>
        <p:nvSpPr>
          <p:cNvPr id="6" name="Content Placeholder 2"/>
          <p:cNvSpPr txBox="1">
            <a:spLocks/>
          </p:cNvSpPr>
          <p:nvPr/>
        </p:nvSpPr>
        <p:spPr>
          <a:xfrm>
            <a:off x="4967536" y="3284984"/>
            <a:ext cx="3996084" cy="3528392"/>
          </a:xfrm>
          <a:prstGeom prst="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700" dirty="0">
                <a:latin typeface="Arial" panose="020B0604020202020204" pitchFamily="34" charset="0"/>
                <a:cs typeface="Arial" panose="020B0604020202020204" pitchFamily="34" charset="0"/>
              </a:rPr>
              <a:t> </a:t>
            </a:r>
            <a:r>
              <a:rPr lang="en-GB" sz="1700" b="1" u="sng" dirty="0">
                <a:latin typeface="Arial" panose="020B0604020202020204" pitchFamily="34" charset="0"/>
                <a:cs typeface="Arial" panose="020B0604020202020204" pitchFamily="34" charset="0"/>
              </a:rPr>
              <a:t>Connecting phrases/ subordinate clauses</a:t>
            </a:r>
          </a:p>
          <a:p>
            <a:r>
              <a:rPr lang="en-GB" sz="1700" dirty="0">
                <a:latin typeface="Arial" panose="020B0604020202020204" pitchFamily="34" charset="0"/>
                <a:cs typeface="Arial" panose="020B0604020202020204" pitchFamily="34" charset="0"/>
              </a:rPr>
              <a:t>que : which/who</a:t>
            </a:r>
          </a:p>
          <a:p>
            <a:r>
              <a:rPr lang="en-GB" sz="1700" dirty="0">
                <a:latin typeface="Arial" panose="020B0604020202020204" pitchFamily="34" charset="0"/>
                <a:cs typeface="Arial" panose="020B0604020202020204" pitchFamily="34" charset="0"/>
              </a:rPr>
              <a:t>por </a:t>
            </a:r>
            <a:r>
              <a:rPr lang="en-GB" sz="1700" dirty="0" err="1">
                <a:latin typeface="Arial" panose="020B0604020202020204" pitchFamily="34" charset="0"/>
                <a:cs typeface="Arial" panose="020B0604020202020204" pitchFamily="34" charset="0"/>
              </a:rPr>
              <a:t>eso</a:t>
            </a:r>
            <a:r>
              <a:rPr lang="en-GB" sz="1700" dirty="0">
                <a:latin typeface="Arial" panose="020B0604020202020204" pitchFamily="34" charset="0"/>
                <a:cs typeface="Arial" panose="020B0604020202020204" pitchFamily="34" charset="0"/>
              </a:rPr>
              <a:t> : therefore</a:t>
            </a:r>
          </a:p>
          <a:p>
            <a:r>
              <a:rPr lang="en-GB" sz="1700" dirty="0" err="1">
                <a:latin typeface="Arial" panose="020B0604020202020204" pitchFamily="34" charset="0"/>
                <a:cs typeface="Arial" panose="020B0604020202020204" pitchFamily="34" charset="0"/>
              </a:rPr>
              <a:t>debido</a:t>
            </a:r>
            <a:r>
              <a:rPr lang="en-GB" sz="1700" dirty="0">
                <a:latin typeface="Arial" panose="020B0604020202020204" pitchFamily="34" charset="0"/>
                <a:cs typeface="Arial" panose="020B0604020202020204" pitchFamily="34" charset="0"/>
              </a:rPr>
              <a:t> a que : due to the fact that</a:t>
            </a:r>
          </a:p>
          <a:p>
            <a:pPr marL="0" indent="0">
              <a:buFont typeface="Arial" pitchFamily="34" charset="0"/>
              <a:buNone/>
            </a:pPr>
            <a:r>
              <a:rPr lang="en-GB" sz="1700" b="1" u="sng" dirty="0">
                <a:latin typeface="Arial" panose="020B0604020202020204" pitchFamily="34" charset="0"/>
                <a:cs typeface="Arial" panose="020B0604020202020204" pitchFamily="34" charset="0"/>
              </a:rPr>
              <a:t>Justified opinions</a:t>
            </a:r>
          </a:p>
          <a:p>
            <a:r>
              <a:rPr lang="en-GB" sz="1700" dirty="0">
                <a:latin typeface="Arial" panose="020B0604020202020204" pitchFamily="34" charset="0"/>
                <a:cs typeface="Arial" panose="020B0604020202020204" pitchFamily="34" charset="0"/>
              </a:rPr>
              <a:t>(no) me </a:t>
            </a:r>
            <a:r>
              <a:rPr lang="en-GB" sz="1700" dirty="0" err="1">
                <a:latin typeface="Arial" panose="020B0604020202020204" pitchFamily="34" charset="0"/>
                <a:cs typeface="Arial" panose="020B0604020202020204" pitchFamily="34" charset="0"/>
              </a:rPr>
              <a:t>gustó</a:t>
            </a:r>
            <a:r>
              <a:rPr lang="en-GB" sz="1700" dirty="0">
                <a:latin typeface="Arial" panose="020B0604020202020204" pitchFamily="34" charset="0"/>
                <a:cs typeface="Arial" panose="020B0604020202020204" pitchFamily="34" charset="0"/>
              </a:rPr>
              <a:t> mucho </a:t>
            </a:r>
            <a:r>
              <a:rPr lang="en-GB" sz="1700" dirty="0" err="1">
                <a:latin typeface="Arial" panose="020B0604020202020204" pitchFamily="34" charset="0"/>
                <a:cs typeface="Arial" panose="020B0604020202020204" pitchFamily="34" charset="0"/>
              </a:rPr>
              <a:t>porque</a:t>
            </a:r>
            <a:r>
              <a:rPr lang="en-GB" sz="1700" dirty="0">
                <a:latin typeface="Arial" panose="020B0604020202020204" pitchFamily="34" charset="0"/>
                <a:cs typeface="Arial" panose="020B0604020202020204" pitchFamily="34" charset="0"/>
              </a:rPr>
              <a:t> … : I (didn’t) like(d) it because …</a:t>
            </a:r>
          </a:p>
          <a:p>
            <a:r>
              <a:rPr lang="en-GB" sz="1700" dirty="0">
                <a:latin typeface="Arial" panose="020B0604020202020204" pitchFamily="34" charset="0"/>
                <a:cs typeface="Arial" panose="020B0604020202020204" pitchFamily="34" charset="0"/>
              </a:rPr>
              <a:t>lo </a:t>
            </a:r>
            <a:r>
              <a:rPr lang="en-GB" sz="1700" dirty="0" err="1">
                <a:latin typeface="Arial" panose="020B0604020202020204" pitchFamily="34" charset="0"/>
                <a:cs typeface="Arial" panose="020B0604020202020204" pitchFamily="34" charset="0"/>
              </a:rPr>
              <a:t>hice</a:t>
            </a:r>
            <a:r>
              <a:rPr lang="en-GB" sz="1700" dirty="0">
                <a:latin typeface="Arial" panose="020B0604020202020204" pitchFamily="34" charset="0"/>
                <a:cs typeface="Arial" panose="020B0604020202020204" pitchFamily="34" charset="0"/>
              </a:rPr>
              <a:t> </a:t>
            </a:r>
            <a:r>
              <a:rPr lang="en-GB" sz="1700" dirty="0" err="1">
                <a:latin typeface="Arial" panose="020B0604020202020204" pitchFamily="34" charset="0"/>
                <a:cs typeface="Arial" panose="020B0604020202020204" pitchFamily="34" charset="0"/>
              </a:rPr>
              <a:t>porque</a:t>
            </a:r>
            <a:r>
              <a:rPr lang="en-GB" sz="1700" dirty="0">
                <a:latin typeface="Arial" panose="020B0604020202020204" pitchFamily="34" charset="0"/>
                <a:cs typeface="Arial" panose="020B0604020202020204" pitchFamily="34" charset="0"/>
              </a:rPr>
              <a:t>… : I did it because…</a:t>
            </a:r>
          </a:p>
          <a:p>
            <a:r>
              <a:rPr lang="en-GB" sz="1700" dirty="0">
                <a:latin typeface="Arial" panose="020B0604020202020204" pitchFamily="34" charset="0"/>
                <a:cs typeface="Arial" panose="020B0604020202020204" pitchFamily="34" charset="0"/>
              </a:rPr>
              <a:t>Lo major/</a:t>
            </a:r>
            <a:r>
              <a:rPr lang="en-GB" sz="1700" dirty="0" err="1">
                <a:latin typeface="Arial" panose="020B0604020202020204" pitchFamily="34" charset="0"/>
                <a:cs typeface="Arial" panose="020B0604020202020204" pitchFamily="34" charset="0"/>
              </a:rPr>
              <a:t>peor</a:t>
            </a:r>
            <a:r>
              <a:rPr lang="en-GB" sz="1700" dirty="0">
                <a:latin typeface="Arial" panose="020B0604020202020204" pitchFamily="34" charset="0"/>
                <a:cs typeface="Arial" panose="020B0604020202020204" pitchFamily="34" charset="0"/>
              </a:rPr>
              <a:t> </a:t>
            </a:r>
            <a:r>
              <a:rPr lang="en-GB" sz="1700" dirty="0" err="1">
                <a:latin typeface="Arial" panose="020B0604020202020204" pitchFamily="34" charset="0"/>
                <a:cs typeface="Arial" panose="020B0604020202020204" pitchFamily="34" charset="0"/>
              </a:rPr>
              <a:t>fue</a:t>
            </a:r>
            <a:r>
              <a:rPr lang="en-GB" sz="1700" dirty="0">
                <a:latin typeface="Arial" panose="020B0604020202020204" pitchFamily="34" charset="0"/>
                <a:cs typeface="Arial" panose="020B0604020202020204" pitchFamily="34" charset="0"/>
              </a:rPr>
              <a:t>… </a:t>
            </a:r>
            <a:r>
              <a:rPr lang="en-GB" sz="1700" dirty="0" err="1">
                <a:latin typeface="Arial" panose="020B0604020202020204" pitchFamily="34" charset="0"/>
                <a:cs typeface="Arial" panose="020B0604020202020204" pitchFamily="34" charset="0"/>
              </a:rPr>
              <a:t>porque</a:t>
            </a:r>
            <a:r>
              <a:rPr lang="en-GB" sz="1700" dirty="0">
                <a:latin typeface="Arial" panose="020B0604020202020204" pitchFamily="34" charset="0"/>
                <a:cs typeface="Arial" panose="020B0604020202020204" pitchFamily="34" charset="0"/>
              </a:rPr>
              <a:t>…</a:t>
            </a:r>
          </a:p>
          <a:p>
            <a:endParaRPr lang="en-GB" sz="1400" dirty="0">
              <a:latin typeface="Arial" panose="020B0604020202020204" pitchFamily="34" charset="0"/>
              <a:cs typeface="Arial" panose="020B0604020202020204" pitchFamily="34" charset="0"/>
            </a:endParaRPr>
          </a:p>
          <a:p>
            <a:pPr marL="0" indent="0">
              <a:buFont typeface="Arial" pitchFamily="34" charset="0"/>
              <a:buNone/>
            </a:pPr>
            <a:endParaRPr lang="en-GB" sz="1100" dirty="0">
              <a:latin typeface="Arial" panose="020B0604020202020204" pitchFamily="34" charset="0"/>
              <a:cs typeface="Arial" panose="020B0604020202020204" pitchFamily="34" charset="0"/>
            </a:endParaRPr>
          </a:p>
        </p:txBody>
      </p:sp>
      <p:sp>
        <p:nvSpPr>
          <p:cNvPr id="2" name="Rectangle 1"/>
          <p:cNvSpPr/>
          <p:nvPr/>
        </p:nvSpPr>
        <p:spPr>
          <a:xfrm>
            <a:off x="107504" y="5139502"/>
            <a:ext cx="4788024" cy="1446550"/>
          </a:xfrm>
          <a:prstGeom prst="rect">
            <a:avLst/>
          </a:prstGeom>
        </p:spPr>
        <p:txBody>
          <a:bodyPr wrap="square">
            <a:spAutoFit/>
          </a:bodyPr>
          <a:lstStyle/>
          <a:p>
            <a:r>
              <a:rPr lang="en-GB" altLang="en-US" sz="2200" dirty="0">
                <a:solidFill>
                  <a:srgbClr val="FF0000"/>
                </a:solidFill>
                <a:latin typeface="Comic Sans MS" pitchFamily="66" charset="0"/>
              </a:rPr>
              <a:t>CHALLENGE</a:t>
            </a:r>
            <a:r>
              <a:rPr lang="en-GB" altLang="en-US" sz="2200" dirty="0">
                <a:latin typeface="Comic Sans MS" pitchFamily="66" charset="0"/>
              </a:rPr>
              <a:t>: Include examples of different tenses (present tense, future tense, conditional tense) and modal verbs.</a:t>
            </a:r>
          </a:p>
        </p:txBody>
      </p:sp>
      <p:pic>
        <p:nvPicPr>
          <p:cNvPr id="3" name="Recorded Sound">
            <a:hlinkClick r:id="" action="ppaction://media"/>
            <a:extLst>
              <a:ext uri="{FF2B5EF4-FFF2-40B4-BE49-F238E27FC236}">
                <a16:creationId xmlns:a16="http://schemas.microsoft.com/office/drawing/2014/main" id="{5B5CACC7-97E1-47A7-8453-C5576A4E3D3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7668344" y="1407927"/>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5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0"/>
  <p:tag name="TIME" val="15"/>
  <p:tag name="QUESTION" val="1"/>
</p:tagLst>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0" ma:contentTypeDescription="Create a new document." ma:contentTypeScope="" ma:versionID="2e27d6a251cfd26c11fb719c597c03bc">
  <xsd:schema xmlns:xsd="http://www.w3.org/2001/XMLSchema" xmlns:xs="http://www.w3.org/2001/XMLSchema" xmlns:p="http://schemas.microsoft.com/office/2006/metadata/properties" xmlns:ns2="f513355b-a9cf-41c1-ad84-cdbe52169224" targetNamespace="http://schemas.microsoft.com/office/2006/metadata/properties" ma:root="true" ma:fieldsID="12ca933570d4978c894272445aa3928f"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1A8629-F596-4165-8F85-FC2C7B852940}">
  <ds:schemaRefs>
    <ds:schemaRef ds:uri="http://purl.org/dc/elements/1.1/"/>
    <ds:schemaRef ds:uri="http://purl.org/dc/dcmitype/"/>
    <ds:schemaRef ds:uri="c5e8e61c-2e9e-4be5-978c-c4300869fb94"/>
    <ds:schemaRef ds:uri="http://schemas.microsoft.com/office/2006/documentManagement/types"/>
    <ds:schemaRef ds:uri="http://purl.org/dc/term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5397E37-43D5-4CF1-8361-C5F8CBBBDCE4}">
  <ds:schemaRefs>
    <ds:schemaRef ds:uri="http://schemas.microsoft.com/sharepoint/v3/contenttype/forms"/>
  </ds:schemaRefs>
</ds:datastoreItem>
</file>

<file path=customXml/itemProps3.xml><?xml version="1.0" encoding="utf-8"?>
<ds:datastoreItem xmlns:ds="http://schemas.openxmlformats.org/officeDocument/2006/customXml" ds:itemID="{4FAB86A5-264D-44C7-B776-57C4137BDEB9}"/>
</file>

<file path=docProps/app.xml><?xml version="1.0" encoding="utf-8"?>
<Properties xmlns="http://schemas.openxmlformats.org/officeDocument/2006/extended-properties" xmlns:vt="http://schemas.openxmlformats.org/officeDocument/2006/docPropsVTypes">
  <TotalTime>903</TotalTime>
  <Words>1794</Words>
  <Application>Microsoft Office PowerPoint</Application>
  <PresentationFormat>On-screen Show (4:3)</PresentationFormat>
  <Paragraphs>361</Paragraphs>
  <Slides>17</Slides>
  <Notes>5</Notes>
  <HiddenSlides>0</HiddenSlides>
  <MMClips>12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Cambria</vt:lpstr>
      <vt:lpstr>Comic Sans MS</vt:lpstr>
      <vt:lpstr>Symbol</vt:lpstr>
      <vt:lpstr>Tema de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Mis vacaciones escolares</vt:lpstr>
      <vt:lpstr>Mis vacaciones escolares</vt:lpstr>
      <vt:lpstr>PowerPoint Presentation</vt:lpstr>
      <vt:lpstr>PowerPoint Presentation</vt:lpstr>
      <vt:lpstr>Una excursión escolar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Miriam</dc:creator>
  <cp:lastModifiedBy>C Dominguez</cp:lastModifiedBy>
  <cp:revision>88</cp:revision>
  <dcterms:created xsi:type="dcterms:W3CDTF">2017-02-26T17:24:41Z</dcterms:created>
  <dcterms:modified xsi:type="dcterms:W3CDTF">2021-03-10T19:23:13Z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158200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ies>
</file>