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tiff" ContentType="image/tif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5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12.xml" ContentType="application/vnd.openxmlformats-officedocument.presentationml.slide+xml"/>
  <Override PartName="/ppt/slides/slide16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1"/>
  </p:notesMasterIdLst>
  <p:sldIdLst>
    <p:sldId id="284" r:id="rId2"/>
    <p:sldId id="440" r:id="rId3"/>
    <p:sldId id="286" r:id="rId4"/>
    <p:sldId id="431" r:id="rId5"/>
    <p:sldId id="434" r:id="rId6"/>
    <p:sldId id="259" r:id="rId7"/>
    <p:sldId id="429" r:id="rId8"/>
    <p:sldId id="433" r:id="rId9"/>
    <p:sldId id="441" r:id="rId10"/>
    <p:sldId id="271" r:id="rId11"/>
    <p:sldId id="459" r:id="rId12"/>
    <p:sldId id="457" r:id="rId13"/>
    <p:sldId id="455" r:id="rId14"/>
    <p:sldId id="265" r:id="rId15"/>
    <p:sldId id="267" r:id="rId16"/>
    <p:sldId id="268" r:id="rId17"/>
    <p:sldId id="264" r:id="rId18"/>
    <p:sldId id="266" r:id="rId19"/>
    <p:sldId id="442" r:id="rId20"/>
    <p:sldId id="263" r:id="rId21"/>
    <p:sldId id="456" r:id="rId22"/>
    <p:sldId id="448" r:id="rId23"/>
    <p:sldId id="460" r:id="rId24"/>
    <p:sldId id="276" r:id="rId25"/>
    <p:sldId id="289" r:id="rId26"/>
    <p:sldId id="450" r:id="rId27"/>
    <p:sldId id="453" r:id="rId28"/>
    <p:sldId id="445" r:id="rId29"/>
    <p:sldId id="446" r:id="rId3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843"/>
    <p:restoredTop sz="51679"/>
  </p:normalViewPr>
  <p:slideViewPr>
    <p:cSldViewPr snapToGrid="0" snapToObjects="1">
      <p:cViewPr varScale="1">
        <p:scale>
          <a:sx n="55" d="100"/>
          <a:sy n="55" d="100"/>
        </p:scale>
        <p:origin x="3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38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BFEE7F-9F73-6B41-BDB8-EE0713EA518B}" type="datetimeFigureOut">
              <a:rPr kumimoji="1" lang="zh-CN" altLang="en-US" smtClean="0"/>
              <a:t>2020/3/10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C304B7-9DDE-274F-B263-AD33840995C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04B7-9DDE-274F-B263-AD33840995C7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2119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幻灯片图像占位符 1">
            <a:extLst>
              <a:ext uri="{FF2B5EF4-FFF2-40B4-BE49-F238E27FC236}">
                <a16:creationId xmlns:a16="http://schemas.microsoft.com/office/drawing/2014/main" id="{F6077D9D-D70F-0742-84A2-4927B98D56E6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24578" name="备注占位符 2">
            <a:extLst>
              <a:ext uri="{FF2B5EF4-FFF2-40B4-BE49-F238E27FC236}">
                <a16:creationId xmlns:a16="http://schemas.microsoft.com/office/drawing/2014/main" id="{043E5F10-AA9A-634E-95C3-2A88263DB6F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en-US"/>
          </a:p>
        </p:txBody>
      </p:sp>
      <p:sp>
        <p:nvSpPr>
          <p:cNvPr id="24579" name="灯片编号占位符 3">
            <a:extLst>
              <a:ext uri="{FF2B5EF4-FFF2-40B4-BE49-F238E27FC236}">
                <a16:creationId xmlns:a16="http://schemas.microsoft.com/office/drawing/2014/main" id="{1986E7C9-1F66-094D-98CB-97BC69860D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6C025EB7-9CAB-6E4C-A3DE-B17E8FEAAE9E}" type="slidenum">
              <a:rPr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004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04B7-9DDE-274F-B263-AD33840995C7}" type="slidenum">
              <a:rPr kumimoji="1" lang="zh-CN" altLang="en-US" smtClean="0"/>
              <a:t>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84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/>
              <a:t>How many color in UK flag?</a:t>
            </a:r>
          </a:p>
          <a:p>
            <a:r>
              <a:rPr kumimoji="1" lang="zh-CN" altLang="en-US" dirty="0"/>
              <a:t>什么颜色？</a:t>
            </a:r>
            <a:endParaRPr kumimoji="1" lang="en-US" altLang="zh-CN" dirty="0"/>
          </a:p>
          <a:p>
            <a:endParaRPr kumimoji="1" lang="en-US" altLang="zh-CN" dirty="0"/>
          </a:p>
          <a:p>
            <a:endParaRPr kumimoji="1" lang="en-US" altLang="zh-CN" dirty="0"/>
          </a:p>
          <a:p>
            <a:endParaRPr kumimoji="1" lang="en-US" altLang="zh-CN" dirty="0"/>
          </a:p>
          <a:p>
            <a:endParaRPr kumimoji="1" lang="en-US" altLang="zh-CN" dirty="0"/>
          </a:p>
          <a:p>
            <a:r>
              <a:rPr kumimoji="1" lang="zh-CN" altLang="en-US" dirty="0"/>
              <a:t>带读：红色红色红色</a:t>
            </a:r>
            <a:endParaRPr kumimoji="1" lang="en-US" altLang="zh-CN" dirty="0"/>
          </a:p>
          <a:p>
            <a:endParaRPr kumimoji="1" lang="en-US" altLang="zh-CN" dirty="0"/>
          </a:p>
          <a:p>
            <a:r>
              <a:rPr kumimoji="1" lang="zh-CN" altLang="en-US" dirty="0"/>
              <a:t>什么是红色的？</a:t>
            </a:r>
            <a:endParaRPr kumimoji="1" lang="en-US" altLang="zh-CN" dirty="0"/>
          </a:p>
          <a:p>
            <a:r>
              <a:rPr kumimoji="1" lang="zh-CN" altLang="en-US" dirty="0"/>
              <a:t>什么是白色的？</a:t>
            </a:r>
            <a:endParaRPr kumimoji="1" lang="en-US" altLang="zh-CN" dirty="0"/>
          </a:p>
          <a:p>
            <a:r>
              <a:rPr kumimoji="1" lang="zh-CN" altLang="en-US" dirty="0"/>
              <a:t>什么是蓝色的？</a:t>
            </a:r>
            <a:endParaRPr kumimoji="1" lang="en-US" altLang="zh-CN" dirty="0"/>
          </a:p>
          <a:p>
            <a:endParaRPr kumimoji="1" lang="en-US" altLang="zh-CN" dirty="0"/>
          </a:p>
          <a:p>
            <a:endParaRPr kumimoji="1" lang="en-US" altLang="zh-CN" dirty="0"/>
          </a:p>
          <a:p>
            <a:endParaRPr kumimoji="1" lang="en-US" altLang="zh-CN" dirty="0"/>
          </a:p>
          <a:p>
            <a:endParaRPr kumimoji="1" lang="en-US" altLang="zh-CN" dirty="0"/>
          </a:p>
          <a:p>
            <a:endParaRPr kumimoji="1" lang="en-US" altLang="zh-CN" dirty="0"/>
          </a:p>
          <a:p>
            <a:endParaRPr kumimoji="1" lang="en-US" altLang="zh-CN" dirty="0"/>
          </a:p>
          <a:p>
            <a:r>
              <a:rPr kumimoji="1" lang="zh-CN" altLang="en-US" dirty="0"/>
              <a:t>白：最简单的字</a:t>
            </a:r>
            <a:endParaRPr kumimoji="1" lang="en-US" altLang="zh-CN" dirty="0"/>
          </a:p>
          <a:p>
            <a:r>
              <a:rPr kumimoji="1" lang="zh-CN" altLang="en-US" dirty="0"/>
              <a:t>红：</a:t>
            </a:r>
            <a:endParaRPr kumimoji="1" lang="en-US" altLang="zh-CN" dirty="0"/>
          </a:p>
          <a:p>
            <a:r>
              <a:rPr kumimoji="1" lang="zh-CN" altLang="en-US" dirty="0"/>
              <a:t>蓝：</a:t>
            </a:r>
            <a:endParaRPr kumimoji="1" lang="en-US" altLang="zh-CN" dirty="0"/>
          </a:p>
          <a:p>
            <a:endParaRPr kumimoji="1" lang="en-US" altLang="zh-CN" dirty="0"/>
          </a:p>
          <a:p>
            <a:endParaRPr kumimoji="1" lang="en-US" altLang="zh-CN" dirty="0"/>
          </a:p>
          <a:p>
            <a:endParaRPr kumimoji="1" lang="en-US" altLang="zh-CN" dirty="0"/>
          </a:p>
          <a:p>
            <a:endParaRPr kumimoji="1" lang="en-US" altLang="zh-CN" dirty="0"/>
          </a:p>
          <a:p>
            <a:endParaRPr kumimoji="1" lang="en-US" altLang="zh-CN" dirty="0"/>
          </a:p>
          <a:p>
            <a:r>
              <a:rPr kumimoji="1" lang="zh-CN" altLang="en-US" dirty="0"/>
              <a:t>教师问学生</a:t>
            </a:r>
            <a:endParaRPr kumimoji="1" lang="en-US" altLang="zh-CN" dirty="0"/>
          </a:p>
          <a:p>
            <a:endParaRPr kumimoji="1" lang="en-US" altLang="zh-CN" dirty="0"/>
          </a:p>
          <a:p>
            <a:r>
              <a:rPr kumimoji="1" lang="zh-CN" altLang="en-US" dirty="0"/>
              <a:t>谁有白色的小狗？</a:t>
            </a:r>
            <a:endParaRPr kumimoji="1" lang="en-US" altLang="zh-CN" dirty="0"/>
          </a:p>
          <a:p>
            <a:r>
              <a:rPr kumimoji="1" lang="zh-CN" altLang="en-US" dirty="0"/>
              <a:t>你有几只白色的小狗？</a:t>
            </a:r>
            <a:endParaRPr kumimoji="1" lang="en-US" altLang="zh-CN" dirty="0"/>
          </a:p>
          <a:p>
            <a:endParaRPr kumimoji="1" lang="en-US" altLang="zh-CN" dirty="0"/>
          </a:p>
          <a:p>
            <a:r>
              <a:rPr kumimoji="1" lang="zh-CN" altLang="en-US" dirty="0"/>
              <a:t>谁有蓝色的</a:t>
            </a:r>
            <a:r>
              <a:rPr kumimoji="1" lang="en-US" altLang="zh-CN" dirty="0"/>
              <a:t>cup</a:t>
            </a:r>
            <a:r>
              <a:rPr kumimoji="1" lang="zh-CN" altLang="en-US" dirty="0"/>
              <a:t>？</a:t>
            </a:r>
            <a:endParaRPr kumimoji="1" lang="en-US" altLang="zh-CN" dirty="0"/>
          </a:p>
          <a:p>
            <a:r>
              <a:rPr kumimoji="1" lang="zh-CN" altLang="en-US" dirty="0"/>
              <a:t>谁有白色的</a:t>
            </a:r>
            <a:r>
              <a:rPr kumimoji="1" lang="en-US" altLang="zh-CN" dirty="0"/>
              <a:t>bag</a:t>
            </a:r>
            <a:r>
              <a:rPr kumimoji="1" lang="zh-CN" altLang="en-US" dirty="0"/>
              <a:t>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04B7-9DDE-274F-B263-AD33840995C7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04B7-9DDE-274F-B263-AD33840995C7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801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04B7-9DDE-274F-B263-AD33840995C7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968255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/>
              <a:t>Which one you think is most special to you?</a:t>
            </a:r>
          </a:p>
          <a:p>
            <a:r>
              <a:rPr kumimoji="1" lang="zh-CN" altLang="en-US" dirty="0"/>
              <a:t>什么颜色？</a:t>
            </a:r>
            <a:endParaRPr kumimoji="1" lang="en-US" altLang="zh-CN" dirty="0"/>
          </a:p>
          <a:p>
            <a:endParaRPr kumimoji="1" lang="en-US" altLang="zh-CN" dirty="0"/>
          </a:p>
          <a:p>
            <a:r>
              <a:rPr kumimoji="1" lang="zh-CN" altLang="en-US" dirty="0"/>
              <a:t>提问：中国国宝的颜色？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04B7-9DDE-274F-B263-AD33840995C7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662308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/>
              <a:t>Which one you think is most special to you?</a:t>
            </a:r>
          </a:p>
          <a:p>
            <a:r>
              <a:rPr kumimoji="1" lang="zh-CN" altLang="en-US" dirty="0"/>
              <a:t>什么颜色？</a:t>
            </a:r>
            <a:endParaRPr kumimoji="1" lang="en-US" altLang="zh-CN" dirty="0"/>
          </a:p>
          <a:p>
            <a:endParaRPr kumimoji="1" lang="en-US" altLang="zh-CN" dirty="0"/>
          </a:p>
          <a:p>
            <a:r>
              <a:rPr kumimoji="1" lang="zh-CN" altLang="en-US" dirty="0"/>
              <a:t>提问：中国国宝的颜色？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04B7-9DDE-274F-B263-AD33840995C7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75831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/>
              <a:t>TPR</a:t>
            </a:r>
          </a:p>
          <a:p>
            <a:r>
              <a:rPr kumimoji="1" lang="zh-CN" altLang="en-US" dirty="0"/>
              <a:t>动觉型</a:t>
            </a:r>
            <a:endParaRPr kumimoji="1" lang="en-US" altLang="zh-CN" dirty="0"/>
          </a:p>
          <a:p>
            <a:endParaRPr kumimoji="1" lang="en-US" altLang="zh-CN" dirty="0"/>
          </a:p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04B7-9DDE-274F-B263-AD33840995C7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/>
              <a:t>Tips</a:t>
            </a:r>
            <a:r>
              <a:rPr kumimoji="1" lang="zh-CN" altLang="en-US" dirty="0"/>
              <a:t>：学生可以自己制作有以上六种颜色的物品</a:t>
            </a:r>
            <a:endParaRPr kumimoji="1" lang="en-US" altLang="zh-CN" dirty="0"/>
          </a:p>
          <a:p>
            <a:endParaRPr kumimoji="1" lang="en-US" altLang="zh-CN" dirty="0"/>
          </a:p>
          <a:p>
            <a:r>
              <a:rPr kumimoji="1" lang="zh-CN" altLang="en-US" dirty="0"/>
              <a:t>交流</a:t>
            </a:r>
            <a:endParaRPr kumimoji="1" lang="en-US" altLang="zh-CN" dirty="0"/>
          </a:p>
          <a:p>
            <a:r>
              <a:rPr kumimoji="1" lang="zh-CN" altLang="en-US" dirty="0"/>
              <a:t>发现</a:t>
            </a:r>
            <a:endParaRPr kumimoji="1" lang="en-US" altLang="zh-CN" dirty="0"/>
          </a:p>
          <a:p>
            <a:r>
              <a:rPr kumimoji="1" lang="zh-CN" altLang="en-US" dirty="0"/>
              <a:t>创造</a:t>
            </a:r>
            <a:endParaRPr kumimoji="1" lang="en-US" altLang="zh-CN" dirty="0"/>
          </a:p>
          <a:p>
            <a:endParaRPr kumimoji="1"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04B7-9DDE-274F-B263-AD33840995C7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951406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04B7-9DDE-274F-B263-AD33840995C7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362358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1C304B7-9DDE-274F-B263-AD33840995C7}" type="slidenum">
              <a:rPr kumimoji="1" lang="zh-CN" altLang="en-US" smtClean="0"/>
              <a:t>24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11401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24DCE-592F-AF4D-9746-62C22D9D76EE}" type="datetimeFigureOut">
              <a:rPr kumimoji="1" lang="zh-CN" altLang="en-US" smtClean="0"/>
              <a:t>2020/3/10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0BF6C-6741-A346-8EEF-D36FFDA1A23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24DCE-592F-AF4D-9746-62C22D9D76EE}" type="datetimeFigureOut">
              <a:rPr kumimoji="1" lang="zh-CN" altLang="en-US" smtClean="0"/>
              <a:t>2020/3/10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0BF6C-6741-A346-8EEF-D36FFDA1A23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24DCE-592F-AF4D-9746-62C22D9D76EE}" type="datetimeFigureOut">
              <a:rPr kumimoji="1" lang="zh-CN" altLang="en-US" smtClean="0"/>
              <a:t>2020/3/10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0BF6C-6741-A346-8EEF-D36FFDA1A23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24DCE-592F-AF4D-9746-62C22D9D76EE}" type="datetimeFigureOut">
              <a:rPr kumimoji="1" lang="zh-CN" altLang="en-US" smtClean="0"/>
              <a:t>2020/3/10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0BF6C-6741-A346-8EEF-D36FFDA1A23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24DCE-592F-AF4D-9746-62C22D9D76EE}" type="datetimeFigureOut">
              <a:rPr kumimoji="1" lang="zh-CN" altLang="en-US" smtClean="0"/>
              <a:t>2020/3/10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0BF6C-6741-A346-8EEF-D36FFDA1A23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24DCE-592F-AF4D-9746-62C22D9D76EE}" type="datetimeFigureOut">
              <a:rPr kumimoji="1" lang="zh-CN" altLang="en-US" smtClean="0"/>
              <a:t>2020/3/10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0BF6C-6741-A346-8EEF-D36FFDA1A23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24DCE-592F-AF4D-9746-62C22D9D76EE}" type="datetimeFigureOut">
              <a:rPr kumimoji="1" lang="zh-CN" altLang="en-US" smtClean="0"/>
              <a:t>2020/3/10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0BF6C-6741-A346-8EEF-D36FFDA1A23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24DCE-592F-AF4D-9746-62C22D9D76EE}" type="datetimeFigureOut">
              <a:rPr kumimoji="1" lang="zh-CN" altLang="en-US" smtClean="0"/>
              <a:t>2020/3/10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0BF6C-6741-A346-8EEF-D36FFDA1A23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24DCE-592F-AF4D-9746-62C22D9D76EE}" type="datetimeFigureOut">
              <a:rPr kumimoji="1" lang="zh-CN" altLang="en-US" smtClean="0"/>
              <a:t>2020/3/10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0BF6C-6741-A346-8EEF-D36FFDA1A23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24DCE-592F-AF4D-9746-62C22D9D76EE}" type="datetimeFigureOut">
              <a:rPr kumimoji="1" lang="zh-CN" altLang="en-US" smtClean="0"/>
              <a:t>2020/3/10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0BF6C-6741-A346-8EEF-D36FFDA1A23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D24DCE-592F-AF4D-9746-62C22D9D76EE}" type="datetimeFigureOut">
              <a:rPr kumimoji="1" lang="zh-CN" altLang="en-US" smtClean="0"/>
              <a:t>2020/3/10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0BF6C-6741-A346-8EEF-D36FFDA1A23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2" descr="b1b92bf28a3b10da12e68a70bf8c9d2e">
            <a:extLst>
              <a:ext uri="{FF2B5EF4-FFF2-40B4-BE49-F238E27FC236}">
                <a16:creationId xmlns:a16="http://schemas.microsoft.com/office/drawing/2014/main" id="{0326F5EE-BB93-764F-B44C-ABA47A2F0F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6" t="27892" r="6953" b="21768"/>
          <a:stretch>
            <a:fillRect/>
          </a:stretch>
        </p:blipFill>
        <p:spPr bwMode="auto">
          <a:xfrm>
            <a:off x="-351367" y="-237067"/>
            <a:ext cx="12894733" cy="733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2056682"/>
      </p:ext>
    </p:extLst>
  </p:cSld>
  <p:clrMapOvr>
    <a:masterClrMapping/>
  </p:clrMapOvr>
  <p:transition spd="med" advTm="3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D24DCE-592F-AF4D-9746-62C22D9D76EE}" type="datetimeFigureOut">
              <a:rPr kumimoji="1" lang="zh-CN" altLang="en-US" smtClean="0"/>
              <a:t>2020/3/10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0BF6C-6741-A346-8EEF-D36FFDA1A237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tif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9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gif"/><Relationship Id="rId5" Type="http://schemas.openxmlformats.org/officeDocument/2006/relationships/image" Target="../media/image27.tiff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image" Target="../media/image16.GIF"/><Relationship Id="rId7" Type="http://schemas.openxmlformats.org/officeDocument/2006/relationships/image" Target="../media/image31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tif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43189EB6-9B8B-0243-9DEB-42DA579E3D1D}"/>
              </a:ext>
            </a:extLst>
          </p:cNvPr>
          <p:cNvSpPr txBox="1"/>
          <p:nvPr/>
        </p:nvSpPr>
        <p:spPr>
          <a:xfrm>
            <a:off x="977303" y="470333"/>
            <a:ext cx="9064164" cy="14465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3200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Starter: </a:t>
            </a:r>
            <a:endParaRPr kumimoji="1" lang="en-US" altLang="zh-CN" sz="2400" u="sng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-Write down today’s day, date and weather</a:t>
            </a:r>
          </a:p>
          <a:p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-Copy the word below </a:t>
            </a:r>
            <a:r>
              <a:rPr kumimoji="1" lang="en-US" altLang="zh-CN" sz="28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3</a:t>
            </a:r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times.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58E3A36-D0CA-914D-9AA1-0B0CE490E0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9535" y="2929247"/>
            <a:ext cx="1905000" cy="1905000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4B69CA1C-CB17-904D-9C16-4E6C9579FE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9372" y="2929247"/>
            <a:ext cx="1905000" cy="1905000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F6375D90-EBF7-3D40-8A64-AD037EBC3294}"/>
              </a:ext>
            </a:extLst>
          </p:cNvPr>
          <p:cNvSpPr/>
          <p:nvPr/>
        </p:nvSpPr>
        <p:spPr>
          <a:xfrm>
            <a:off x="5013988" y="1838867"/>
            <a:ext cx="280076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5400" dirty="0" err="1">
                <a:solidFill>
                  <a:schemeClr val="accent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yán</a:t>
            </a:r>
            <a:r>
              <a:rPr lang="en-GB" altLang="zh-CN" sz="5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     </a:t>
            </a:r>
            <a:r>
              <a:rPr lang="en-GB" altLang="zh-CN" sz="5400" dirty="0" err="1">
                <a:solidFill>
                  <a:schemeClr val="accent2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5400" dirty="0">
              <a:solidFill>
                <a:schemeClr val="accent2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3E4E6EC1-9609-8744-B68D-646A52B057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90" y="2268700"/>
            <a:ext cx="4473182" cy="4473182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5A386324-253D-9F47-9C4B-89DF1183C768}"/>
              </a:ext>
            </a:extLst>
          </p:cNvPr>
          <p:cNvSpPr txBox="1"/>
          <p:nvPr/>
        </p:nvSpPr>
        <p:spPr>
          <a:xfrm>
            <a:off x="1187574" y="5320883"/>
            <a:ext cx="10968236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CH: How many colors does</a:t>
            </a:r>
            <a:r>
              <a:rPr kumimoji="1"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rainbow</a:t>
            </a:r>
            <a:r>
              <a:rPr kumimoji="1"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have? (number in Hanzi)</a:t>
            </a:r>
          </a:p>
          <a:p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 CH: Translate </a:t>
            </a:r>
            <a:r>
              <a:rPr kumimoji="1"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dog(s)’ color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52F95941-6ADF-5B4D-94A6-7A44E28365F0}"/>
              </a:ext>
            </a:extLst>
          </p:cNvPr>
          <p:cNvSpPr txBox="1"/>
          <p:nvPr/>
        </p:nvSpPr>
        <p:spPr>
          <a:xfrm>
            <a:off x="9165764" y="4276005"/>
            <a:ext cx="223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/>
              <a:t>color</a:t>
            </a:r>
            <a:endParaRPr kumimoji="1"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618142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c2c60a9664d30cd11f8a07f2e5cd3f1">
            <a:extLst>
              <a:ext uri="{FF2B5EF4-FFF2-40B4-BE49-F238E27FC236}">
                <a16:creationId xmlns:a16="http://schemas.microsoft.com/office/drawing/2014/main" id="{F84C9CBE-4F77-3646-A856-3A15321B3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03" b="18980"/>
          <a:stretch>
            <a:fillRect/>
          </a:stretch>
        </p:blipFill>
        <p:spPr bwMode="auto">
          <a:xfrm>
            <a:off x="2573868" y="967318"/>
            <a:ext cx="7344833" cy="2000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 descr="5ec7bbabe4bcde828a6e307333333e9c">
            <a:extLst>
              <a:ext uri="{FF2B5EF4-FFF2-40B4-BE49-F238E27FC236}">
                <a16:creationId xmlns:a16="http://schemas.microsoft.com/office/drawing/2014/main" id="{2A9A7902-9CF3-D24B-AECE-7B1723035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00000" flipH="1">
            <a:off x="-3907366" y="4574117"/>
            <a:ext cx="2315633" cy="1405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 descr="00569ec7ccad279">
            <a:extLst>
              <a:ext uri="{FF2B5EF4-FFF2-40B4-BE49-F238E27FC236}">
                <a16:creationId xmlns:a16="http://schemas.microsoft.com/office/drawing/2014/main" id="{B84C993D-42F4-854C-9A2F-F1B191D234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00000" flipH="1">
            <a:off x="12608984" y="1570567"/>
            <a:ext cx="2080683" cy="2080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标题 1">
            <a:extLst>
              <a:ext uri="{FF2B5EF4-FFF2-40B4-BE49-F238E27FC236}">
                <a16:creationId xmlns:a16="http://schemas.microsoft.com/office/drawing/2014/main" id="{58532237-43A5-D240-9E54-3A317A05A6A4}"/>
              </a:ext>
            </a:extLst>
          </p:cNvPr>
          <p:cNvSpPr txBox="1">
            <a:spLocks/>
          </p:cNvSpPr>
          <p:nvPr/>
        </p:nvSpPr>
        <p:spPr>
          <a:xfrm>
            <a:off x="4889501" y="2696634"/>
            <a:ext cx="9144000" cy="2387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en-US" altLang="zh-CN" sz="9600" dirty="0"/>
              <a:t>color</a:t>
            </a:r>
            <a:endParaRPr kumimoji="1" lang="zh-CN" altLang="en-US" sz="9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2414265"/>
      </p:ext>
    </p:extLst>
  </p:cSld>
  <p:clrMapOvr>
    <a:masterClrMapping/>
  </p:clrMapOvr>
  <p:transition spd="med"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2569 -0.006543 L -1.336042 -0.006543 " pathEditMode="relative" rAng="0" ptsTypes="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500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1.426389 -0.829383 " pathEditMode="relative" rAng="0" ptsTypes="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EE2A9E6-B1DF-B742-A19B-A252B3C95791}"/>
              </a:ext>
            </a:extLst>
          </p:cNvPr>
          <p:cNvSpPr txBox="1">
            <a:spLocks/>
          </p:cNvSpPr>
          <p:nvPr/>
        </p:nvSpPr>
        <p:spPr>
          <a:xfrm>
            <a:off x="698715" y="535607"/>
            <a:ext cx="10515600" cy="1325563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L.O</a:t>
            </a:r>
            <a:r>
              <a:rPr lang="zh-CN" altLang="en-US" dirty="0"/>
              <a:t> </a:t>
            </a:r>
            <a:r>
              <a:rPr lang="en-US" altLang="zh-CN" dirty="0"/>
              <a:t>the words of </a:t>
            </a:r>
            <a:r>
              <a:rPr lang="en-US" altLang="zh-CN" dirty="0" err="1"/>
              <a:t>colour</a:t>
            </a:r>
            <a:endParaRPr lang="en-GB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721454AB-1A60-B645-9C0D-AFE02400F0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865" y="1861170"/>
            <a:ext cx="11995135" cy="350660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等线" charset="0"/>
                <a:ea typeface="等线" charset="0"/>
                <a:cs typeface="等线" charset="0"/>
              </a:defRPr>
            </a:lvl9pPr>
          </a:lstStyle>
          <a:p>
            <a:pPr>
              <a:buNone/>
            </a:pPr>
            <a:r>
              <a:rPr lang="en-GB" altLang="zh-CN" sz="36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-Hot: Understand colours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kumimoji="1"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-Hotter: </a:t>
            </a:r>
            <a:r>
              <a:rPr lang="en-GB" altLang="zh-CN" sz="36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 them</a:t>
            </a:r>
          </a:p>
          <a:p>
            <a:pPr>
              <a:buNone/>
            </a:pP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-Sizzling: </a:t>
            </a:r>
            <a:r>
              <a:rPr lang="en-GB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Recognize the Hanzi</a:t>
            </a:r>
          </a:p>
          <a:p>
            <a:pPr>
              <a:buNone/>
            </a:pPr>
            <a:r>
              <a:rPr kumimoji="1" lang="zh-CN" altLang="en-US" sz="3600" dirty="0">
                <a:latin typeface="KaiTi" panose="02010609060101010101" pitchFamily="49" charset="-122"/>
                <a:ea typeface="KaiTi" panose="02010609060101010101" pitchFamily="49" charset="-122"/>
                <a:cs typeface="Times New Roman" panose="02020603050405020304" pitchFamily="18" charset="0"/>
              </a:rPr>
              <a:t>白色、黑色、红色、蓝色、黄色、绿色</a:t>
            </a:r>
            <a:endParaRPr lang="en-GB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kumimoji="1" lang="en-GB" altLang="zh-CN" sz="36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-CH:</a:t>
            </a:r>
            <a:r>
              <a:rPr kumimoji="1" lang="zh-CN" altLang="en-US" sz="36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Be able to talk about what color you like</a:t>
            </a:r>
            <a:endParaRPr kumimoji="1" lang="en-US" altLang="zh-CN" sz="36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endParaRPr kumimoji="1" lang="en-GB" altLang="zh-CN" sz="3600" dirty="0">
              <a:latin typeface="KaiTi" panose="02010609060101010101" pitchFamily="49" charset="-122"/>
              <a:ea typeface="KaiTi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556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A24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1">
            <a:extLst>
              <a:ext uri="{FF2B5EF4-FFF2-40B4-BE49-F238E27FC236}">
                <a16:creationId xmlns:a16="http://schemas.microsoft.com/office/drawing/2014/main" id="{E10F85AF-A6EA-C642-800A-7F73D37E8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67" y="675218"/>
            <a:ext cx="2499784" cy="2169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图片 3">
            <a:extLst>
              <a:ext uri="{FF2B5EF4-FFF2-40B4-BE49-F238E27FC236}">
                <a16:creationId xmlns:a16="http://schemas.microsoft.com/office/drawing/2014/main" id="{DD394D70-5975-CD42-B697-2768C13B92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984" y="3329518"/>
            <a:ext cx="2988733" cy="2230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图片 4">
            <a:extLst>
              <a:ext uri="{FF2B5EF4-FFF2-40B4-BE49-F238E27FC236}">
                <a16:creationId xmlns:a16="http://schemas.microsoft.com/office/drawing/2014/main" id="{5BA1A4EE-88EC-054A-AF04-A750CB0A40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917" y="3407834"/>
            <a:ext cx="3418416" cy="2072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图片 5">
            <a:extLst>
              <a:ext uri="{FF2B5EF4-FFF2-40B4-BE49-F238E27FC236}">
                <a16:creationId xmlns:a16="http://schemas.microsoft.com/office/drawing/2014/main" id="{9E4EF06F-2007-4C4E-8B2A-97D2E7E40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51" y="783168"/>
            <a:ext cx="4112683" cy="2061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0" name="组合 10">
            <a:extLst>
              <a:ext uri="{FF2B5EF4-FFF2-40B4-BE49-F238E27FC236}">
                <a16:creationId xmlns:a16="http://schemas.microsoft.com/office/drawing/2014/main" id="{EC320EF6-ACFB-5949-8713-115C3028D643}"/>
              </a:ext>
            </a:extLst>
          </p:cNvPr>
          <p:cNvGrpSpPr>
            <a:grpSpLocks/>
          </p:cNvGrpSpPr>
          <p:nvPr/>
        </p:nvGrpSpPr>
        <p:grpSpPr bwMode="auto">
          <a:xfrm>
            <a:off x="8189384" y="675217"/>
            <a:ext cx="3598333" cy="5281083"/>
            <a:chOff x="9673" y="798"/>
            <a:chExt cx="4249" cy="6236"/>
          </a:xfrm>
        </p:grpSpPr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5F3B8420-5330-FF4B-9BB2-22E78DF75205}"/>
                </a:ext>
              </a:extLst>
            </p:cNvPr>
            <p:cNvCxnSpPr/>
            <p:nvPr/>
          </p:nvCxnSpPr>
          <p:spPr>
            <a:xfrm flipH="1">
              <a:off x="9673" y="798"/>
              <a:ext cx="42" cy="6236"/>
            </a:xfrm>
            <a:prstGeom prst="line">
              <a:avLst/>
            </a:prstGeom>
            <a:ln w="38100" cmpd="sng">
              <a:solidFill>
                <a:schemeClr val="bg2"/>
              </a:solidFill>
              <a:prstDash val="soli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9" name="圆角矩形 8">
              <a:extLst>
                <a:ext uri="{FF2B5EF4-FFF2-40B4-BE49-F238E27FC236}">
                  <a16:creationId xmlns:a16="http://schemas.microsoft.com/office/drawing/2014/main" id="{50EFD30C-07E8-8843-ADFC-0148BDEEFE2B}"/>
                </a:ext>
              </a:extLst>
            </p:cNvPr>
            <p:cNvSpPr/>
            <p:nvPr/>
          </p:nvSpPr>
          <p:spPr>
            <a:xfrm>
              <a:off x="10218" y="2193"/>
              <a:ext cx="3704" cy="3357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r>
                <a:rPr lang="zh-CN" altLang="en-US" sz="2400" noProof="1"/>
                <a:t>hóng sè </a:t>
              </a:r>
            </a:p>
            <a:p>
              <a:pPr algn="ctr" eaLnBrk="1" fontAlgn="auto" hangingPunct="1">
                <a:defRPr/>
              </a:pPr>
              <a:r>
                <a:rPr lang="zh-CN" altLang="en-US" sz="2400" noProof="1"/>
                <a:t>红   色 </a:t>
              </a:r>
            </a:p>
          </p:txBody>
        </p:sp>
      </p:grpSp>
      <p:sp>
        <p:nvSpPr>
          <p:cNvPr id="11273" name="文本框 9">
            <a:extLst>
              <a:ext uri="{FF2B5EF4-FFF2-40B4-BE49-F238E27FC236}">
                <a16:creationId xmlns:a16="http://schemas.microsoft.com/office/drawing/2014/main" id="{946F8B25-F7F7-6F47-85E9-3B268EB36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87318" y="2125133"/>
            <a:ext cx="3795183" cy="2226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867" b="1" dirty="0"/>
              <a:t>hóng   sè </a:t>
            </a:r>
          </a:p>
          <a:p>
            <a:pPr eaLnBrk="1" hangingPunct="1"/>
            <a:r>
              <a:rPr lang="zh-CN" altLang="en-US" sz="7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8000" b="1" dirty="0">
                <a:latin typeface="楷体" panose="02010609060101010101" pitchFamily="49" charset="-122"/>
                <a:ea typeface="楷体" panose="02010609060101010101" pitchFamily="49" charset="-122"/>
              </a:rPr>
              <a:t>红 色</a:t>
            </a:r>
            <a:r>
              <a:rPr lang="zh-CN" altLang="en-US" sz="2667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3957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12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2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1177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1">
            <a:extLst>
              <a:ext uri="{FF2B5EF4-FFF2-40B4-BE49-F238E27FC236}">
                <a16:creationId xmlns:a16="http://schemas.microsoft.com/office/drawing/2014/main" id="{E62119F1-9E23-2A42-A05B-32DE11BA6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1" y="3949700"/>
            <a:ext cx="3536951" cy="2372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图片 3">
            <a:extLst>
              <a:ext uri="{FF2B5EF4-FFF2-40B4-BE49-F238E27FC236}">
                <a16:creationId xmlns:a16="http://schemas.microsoft.com/office/drawing/2014/main" id="{B3563193-0AB5-9F47-B731-D9D16F952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184" y="730251"/>
            <a:ext cx="6629400" cy="2774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图片 4">
            <a:extLst>
              <a:ext uri="{FF2B5EF4-FFF2-40B4-BE49-F238E27FC236}">
                <a16:creationId xmlns:a16="http://schemas.microsoft.com/office/drawing/2014/main" id="{A729AF05-495D-0D45-96EC-52FC03B89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3790951"/>
            <a:ext cx="3327400" cy="2531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65" name="组合 10">
            <a:extLst>
              <a:ext uri="{FF2B5EF4-FFF2-40B4-BE49-F238E27FC236}">
                <a16:creationId xmlns:a16="http://schemas.microsoft.com/office/drawing/2014/main" id="{D528B311-529F-5344-A5C0-F09A2AF21A35}"/>
              </a:ext>
            </a:extLst>
          </p:cNvPr>
          <p:cNvGrpSpPr>
            <a:grpSpLocks/>
          </p:cNvGrpSpPr>
          <p:nvPr/>
        </p:nvGrpSpPr>
        <p:grpSpPr bwMode="auto">
          <a:xfrm>
            <a:off x="7854951" y="681567"/>
            <a:ext cx="3598333" cy="5281084"/>
            <a:chOff x="9673" y="798"/>
            <a:chExt cx="4249" cy="6236"/>
          </a:xfrm>
        </p:grpSpPr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88C4D404-CA31-4D47-B631-8B6E011F46B0}"/>
                </a:ext>
              </a:extLst>
            </p:cNvPr>
            <p:cNvCxnSpPr/>
            <p:nvPr/>
          </p:nvCxnSpPr>
          <p:spPr>
            <a:xfrm flipH="1">
              <a:off x="9673" y="798"/>
              <a:ext cx="42" cy="6236"/>
            </a:xfrm>
            <a:prstGeom prst="line">
              <a:avLst/>
            </a:prstGeom>
            <a:ln w="38100" cmpd="sng">
              <a:solidFill>
                <a:schemeClr val="bg2"/>
              </a:solidFill>
              <a:prstDash val="soli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9" name="圆角矩形 8">
              <a:extLst>
                <a:ext uri="{FF2B5EF4-FFF2-40B4-BE49-F238E27FC236}">
                  <a16:creationId xmlns:a16="http://schemas.microsoft.com/office/drawing/2014/main" id="{6B1186D5-D3B3-FC4C-A89E-03C8616EB772}"/>
                </a:ext>
              </a:extLst>
            </p:cNvPr>
            <p:cNvSpPr/>
            <p:nvPr/>
          </p:nvSpPr>
          <p:spPr>
            <a:xfrm>
              <a:off x="10218" y="2193"/>
              <a:ext cx="3704" cy="3357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r>
                <a:rPr lang="zh-CN" altLang="en-US" sz="2400" noProof="1"/>
                <a:t>hóng sè </a:t>
              </a:r>
            </a:p>
            <a:p>
              <a:pPr algn="ctr" eaLnBrk="1" fontAlgn="auto" hangingPunct="1">
                <a:defRPr/>
              </a:pPr>
              <a:r>
                <a:rPr lang="zh-CN" altLang="en-US" sz="2400" noProof="1"/>
                <a:t>红   色 </a:t>
              </a:r>
            </a:p>
          </p:txBody>
        </p:sp>
      </p:grpSp>
      <p:sp>
        <p:nvSpPr>
          <p:cNvPr id="15368" name="文本框 5">
            <a:extLst>
              <a:ext uri="{FF2B5EF4-FFF2-40B4-BE49-F238E27FC236}">
                <a16:creationId xmlns:a16="http://schemas.microsoft.com/office/drawing/2014/main" id="{BE93678C-D13B-DB4D-B56F-2AFA7161CB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6084" y="2148418"/>
            <a:ext cx="3477683" cy="214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333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lán  sè </a:t>
            </a:r>
          </a:p>
          <a:p>
            <a:pPr eaLnBrk="1" hangingPunct="1"/>
            <a:r>
              <a:rPr lang="zh-CN" altLang="en-US" sz="8000" b="1" dirty="0">
                <a:latin typeface="楷体" panose="02010609060101010101" pitchFamily="49" charset="-122"/>
                <a:ea typeface="楷体" panose="02010609060101010101" pitchFamily="49" charset="-122"/>
              </a:rPr>
              <a:t>蓝 色</a:t>
            </a:r>
            <a:r>
              <a:rPr lang="zh-CN" alt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306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5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5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5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843" y="1669462"/>
            <a:ext cx="5363799" cy="2665032"/>
          </a:xfrm>
          <a:prstGeom prst="rect">
            <a:avLst/>
          </a:prstGeom>
        </p:spPr>
      </p:pic>
      <p:cxnSp>
        <p:nvCxnSpPr>
          <p:cNvPr id="4" name="直线箭头连接符 3"/>
          <p:cNvCxnSpPr/>
          <p:nvPr/>
        </p:nvCxnSpPr>
        <p:spPr>
          <a:xfrm flipV="1">
            <a:off x="5433237" y="1027045"/>
            <a:ext cx="1648047" cy="7681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1284" y="4448082"/>
            <a:ext cx="1084620" cy="108462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81284" y="710620"/>
            <a:ext cx="1084620" cy="108462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1284" y="2534716"/>
            <a:ext cx="1084621" cy="1084621"/>
          </a:xfrm>
          <a:prstGeom prst="rect">
            <a:avLst/>
          </a:prstGeom>
        </p:spPr>
      </p:pic>
      <p:cxnSp>
        <p:nvCxnSpPr>
          <p:cNvPr id="11" name="直线箭头连接符 10"/>
          <p:cNvCxnSpPr/>
          <p:nvPr/>
        </p:nvCxnSpPr>
        <p:spPr>
          <a:xfrm>
            <a:off x="5545777" y="2671948"/>
            <a:ext cx="137753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线箭头连接符 12"/>
          <p:cNvCxnSpPr/>
          <p:nvPr/>
        </p:nvCxnSpPr>
        <p:spPr>
          <a:xfrm>
            <a:off x="5688281" y="3728852"/>
            <a:ext cx="1294410" cy="605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8335926" y="871910"/>
            <a:ext cx="15200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色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323874" y="4722959"/>
            <a:ext cx="15200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色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8323875" y="2540313"/>
            <a:ext cx="15200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色</a:t>
            </a:r>
          </a:p>
        </p:txBody>
      </p:sp>
      <p:sp>
        <p:nvSpPr>
          <p:cNvPr id="18" name="矩形 17"/>
          <p:cNvSpPr/>
          <p:nvPr/>
        </p:nvSpPr>
        <p:spPr>
          <a:xfrm>
            <a:off x="9592579" y="867511"/>
            <a:ext cx="2408914" cy="92332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9592579" y="4605496"/>
            <a:ext cx="2311553" cy="10407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9617670" y="2608567"/>
            <a:ext cx="2261369" cy="1084620"/>
          </a:xfrm>
          <a:prstGeom prst="rect">
            <a:avLst/>
          </a:prstGeom>
          <a:noFill/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134853" y="1858596"/>
            <a:ext cx="103105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5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bái</a:t>
            </a:r>
            <a:endParaRPr lang="zh-CN" altLang="en-US" sz="54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081284" y="3597183"/>
            <a:ext cx="103105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5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lán</a:t>
            </a:r>
            <a:endParaRPr lang="zh-CN" altLang="en-US" dirty="0"/>
          </a:p>
        </p:txBody>
      </p:sp>
      <p:sp>
        <p:nvSpPr>
          <p:cNvPr id="21" name="矩形 20"/>
          <p:cNvSpPr/>
          <p:nvPr/>
        </p:nvSpPr>
        <p:spPr>
          <a:xfrm>
            <a:off x="6923314" y="-216749"/>
            <a:ext cx="160053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zh-CN" sz="5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hóng</a:t>
            </a:r>
            <a:endParaRPr lang="zh-CN" altLang="en-US" sz="54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 animBg="1"/>
      <p:bldP spid="19" grpId="0" animBg="1"/>
      <p:bldP spid="20" grpId="0" animBg="1"/>
      <p:bldP spid="5" grpId="0"/>
      <p:bldP spid="6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9F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0AB2526F-43C6-8447-A61F-A7CE63C42A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601" y="880533"/>
            <a:ext cx="2799927" cy="2110736"/>
          </a:xfrm>
          <a:prstGeom prst="round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0B68DBDC-FA3B-794A-84E1-4CD72F44D8E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8923"/>
          <a:stretch>
            <a:fillRect/>
          </a:stretch>
        </p:blipFill>
        <p:spPr>
          <a:xfrm>
            <a:off x="4282441" y="568960"/>
            <a:ext cx="2537460" cy="2733041"/>
          </a:xfrm>
          <a:prstGeom prst="roundRect">
            <a:avLst/>
          </a:prstGeom>
        </p:spPr>
      </p:pic>
      <p:pic>
        <p:nvPicPr>
          <p:cNvPr id="13316" name="图片 3">
            <a:extLst>
              <a:ext uri="{FF2B5EF4-FFF2-40B4-BE49-F238E27FC236}">
                <a16:creationId xmlns:a16="http://schemas.microsoft.com/office/drawing/2014/main" id="{CA85B4B1-5F0B-ED48-BA43-CE0F8AD89E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634" y="3676651"/>
            <a:ext cx="4563533" cy="2377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17" name="组合 10">
            <a:extLst>
              <a:ext uri="{FF2B5EF4-FFF2-40B4-BE49-F238E27FC236}">
                <a16:creationId xmlns:a16="http://schemas.microsoft.com/office/drawing/2014/main" id="{B0DAF903-B08E-674E-B120-377BF2C8810A}"/>
              </a:ext>
            </a:extLst>
          </p:cNvPr>
          <p:cNvGrpSpPr>
            <a:grpSpLocks/>
          </p:cNvGrpSpPr>
          <p:nvPr/>
        </p:nvGrpSpPr>
        <p:grpSpPr bwMode="auto">
          <a:xfrm>
            <a:off x="7444317" y="723901"/>
            <a:ext cx="3596216" cy="5281084"/>
            <a:chOff x="9673" y="798"/>
            <a:chExt cx="4249" cy="6236"/>
          </a:xfrm>
        </p:grpSpPr>
        <p:cxnSp>
          <p:nvCxnSpPr>
            <p:cNvPr id="5" name="直接连接符 4">
              <a:extLst>
                <a:ext uri="{FF2B5EF4-FFF2-40B4-BE49-F238E27FC236}">
                  <a16:creationId xmlns:a16="http://schemas.microsoft.com/office/drawing/2014/main" id="{C2EBB55D-AF55-8D44-99EE-00A19E39C6B3}"/>
                </a:ext>
              </a:extLst>
            </p:cNvPr>
            <p:cNvCxnSpPr/>
            <p:nvPr/>
          </p:nvCxnSpPr>
          <p:spPr>
            <a:xfrm flipH="1">
              <a:off x="9673" y="798"/>
              <a:ext cx="43" cy="6236"/>
            </a:xfrm>
            <a:prstGeom prst="line">
              <a:avLst/>
            </a:prstGeom>
            <a:ln w="38100" cmpd="sng">
              <a:solidFill>
                <a:schemeClr val="bg2"/>
              </a:solidFill>
              <a:prstDash val="soli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9" name="圆角矩形 8">
              <a:extLst>
                <a:ext uri="{FF2B5EF4-FFF2-40B4-BE49-F238E27FC236}">
                  <a16:creationId xmlns:a16="http://schemas.microsoft.com/office/drawing/2014/main" id="{A1F60EA4-2284-2D44-9A43-AB86B37157ED}"/>
                </a:ext>
              </a:extLst>
            </p:cNvPr>
            <p:cNvSpPr/>
            <p:nvPr/>
          </p:nvSpPr>
          <p:spPr>
            <a:xfrm>
              <a:off x="10218" y="2193"/>
              <a:ext cx="3704" cy="3357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r>
                <a:rPr lang="zh-CN" altLang="en-US" sz="2400" noProof="1"/>
                <a:t>hóng sè </a:t>
              </a:r>
            </a:p>
            <a:p>
              <a:pPr algn="ctr" eaLnBrk="1" fontAlgn="auto" hangingPunct="1">
                <a:defRPr/>
              </a:pPr>
              <a:r>
                <a:rPr lang="zh-CN" altLang="en-US" sz="2400" noProof="1"/>
                <a:t>红   色 </a:t>
              </a:r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92BF7F74-78D3-3F44-A365-009DCA2B0032}"/>
              </a:ext>
            </a:extLst>
          </p:cNvPr>
          <p:cNvSpPr txBox="1"/>
          <p:nvPr/>
        </p:nvSpPr>
        <p:spPr>
          <a:xfrm>
            <a:off x="7905326" y="2038772"/>
            <a:ext cx="3690621" cy="243143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defRPr/>
            </a:pPr>
            <a:r>
              <a:rPr lang="zh-CN" altLang="en-US" sz="4267" b="1" noProof="1">
                <a:ln>
                  <a:solidFill>
                    <a:sysClr val="windowText" lastClr="000000"/>
                  </a:solidFill>
                </a:ln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huáng sè</a:t>
            </a:r>
            <a:r>
              <a:rPr lang="zh-CN" altLang="en-US" sz="7200" b="1" noProof="1">
                <a:ln>
                  <a:solidFill>
                    <a:sysClr val="windowText" lastClr="000000"/>
                  </a:solidFill>
                </a:ln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</a:p>
          <a:p>
            <a:pPr eaLnBrk="1" fontAlgn="auto" hangingPunct="1">
              <a:defRPr/>
            </a:pPr>
            <a:r>
              <a:rPr lang="zh-CN" altLang="en-US" sz="8000" b="1" noProof="1">
                <a:ln>
                  <a:solidFill>
                    <a:sysClr val="windowText" lastClr="000000"/>
                  </a:solidFill>
                </a:ln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黄 色</a:t>
            </a:r>
            <a:r>
              <a:rPr lang="zh-CN" altLang="en-US" sz="2400" noProof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3995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8CC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1">
            <a:extLst>
              <a:ext uri="{FF2B5EF4-FFF2-40B4-BE49-F238E27FC236}">
                <a16:creationId xmlns:a16="http://schemas.microsoft.com/office/drawing/2014/main" id="{62DA18C0-24AB-184E-96F4-D08D1AB8D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2" y="345018"/>
            <a:ext cx="3371849" cy="2724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图片 2">
            <a:extLst>
              <a:ext uri="{FF2B5EF4-FFF2-40B4-BE49-F238E27FC236}">
                <a16:creationId xmlns:a16="http://schemas.microsoft.com/office/drawing/2014/main" id="{3B8F974C-5CF5-B742-868E-605AEAA845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1" y="1013885"/>
            <a:ext cx="3124200" cy="4015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图片 3">
            <a:extLst>
              <a:ext uri="{FF2B5EF4-FFF2-40B4-BE49-F238E27FC236}">
                <a16:creationId xmlns:a16="http://schemas.microsoft.com/office/drawing/2014/main" id="{47D3ADE4-8ED2-0C48-9862-27001B054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1" y="3473451"/>
            <a:ext cx="3435349" cy="2114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1" name="组合 10">
            <a:extLst>
              <a:ext uri="{FF2B5EF4-FFF2-40B4-BE49-F238E27FC236}">
                <a16:creationId xmlns:a16="http://schemas.microsoft.com/office/drawing/2014/main" id="{590ABA0D-E585-8443-83D2-21F4392B53DF}"/>
              </a:ext>
            </a:extLst>
          </p:cNvPr>
          <p:cNvGrpSpPr>
            <a:grpSpLocks/>
          </p:cNvGrpSpPr>
          <p:nvPr/>
        </p:nvGrpSpPr>
        <p:grpSpPr bwMode="auto">
          <a:xfrm>
            <a:off x="7757584" y="789516"/>
            <a:ext cx="3596216" cy="5278967"/>
            <a:chOff x="9673" y="798"/>
            <a:chExt cx="4249" cy="6236"/>
          </a:xfrm>
        </p:grpSpPr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3A916B9A-0166-FB4E-8245-E77E4449CA10}"/>
                </a:ext>
              </a:extLst>
            </p:cNvPr>
            <p:cNvCxnSpPr/>
            <p:nvPr/>
          </p:nvCxnSpPr>
          <p:spPr>
            <a:xfrm flipH="1">
              <a:off x="9673" y="798"/>
              <a:ext cx="43" cy="6236"/>
            </a:xfrm>
            <a:prstGeom prst="line">
              <a:avLst/>
            </a:prstGeom>
            <a:ln w="38100" cmpd="sng">
              <a:solidFill>
                <a:schemeClr val="bg2"/>
              </a:solidFill>
              <a:prstDash val="soli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9" name="圆角矩形 8">
              <a:extLst>
                <a:ext uri="{FF2B5EF4-FFF2-40B4-BE49-F238E27FC236}">
                  <a16:creationId xmlns:a16="http://schemas.microsoft.com/office/drawing/2014/main" id="{48BD97C0-0497-3E4A-A034-2B179B14DF44}"/>
                </a:ext>
              </a:extLst>
            </p:cNvPr>
            <p:cNvSpPr/>
            <p:nvPr/>
          </p:nvSpPr>
          <p:spPr>
            <a:xfrm>
              <a:off x="10218" y="2193"/>
              <a:ext cx="3704" cy="3356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defRPr/>
              </a:pPr>
              <a:r>
                <a:rPr lang="zh-CN" altLang="en-US" sz="2400" noProof="1"/>
                <a:t>hólǜ sè </a:t>
              </a:r>
            </a:p>
            <a:p>
              <a:pPr algn="ctr" eaLnBrk="1" fontAlgn="auto" hangingPunct="1">
                <a:defRPr/>
              </a:pPr>
              <a:r>
                <a:rPr lang="zh-CN" altLang="en-US" sz="2400" noProof="1"/>
                <a:t>绿 色 ng sè </a:t>
              </a:r>
            </a:p>
            <a:p>
              <a:pPr algn="ctr" eaLnBrk="1" fontAlgn="auto" hangingPunct="1">
                <a:defRPr/>
              </a:pPr>
              <a:r>
                <a:rPr lang="zh-CN" altLang="en-US" sz="2400" noProof="1"/>
                <a:t>红   色 </a:t>
              </a:r>
            </a:p>
          </p:txBody>
        </p:sp>
      </p:grpSp>
      <p:sp>
        <p:nvSpPr>
          <p:cNvPr id="6" name="文本框 5">
            <a:extLst>
              <a:ext uri="{FF2B5EF4-FFF2-40B4-BE49-F238E27FC236}">
                <a16:creationId xmlns:a16="http://schemas.microsoft.com/office/drawing/2014/main" id="{B57AA565-2D2B-334A-A719-DB3B8925A9C2}"/>
              </a:ext>
            </a:extLst>
          </p:cNvPr>
          <p:cNvSpPr txBox="1"/>
          <p:nvPr/>
        </p:nvSpPr>
        <p:spPr>
          <a:xfrm>
            <a:off x="8517467" y="2186517"/>
            <a:ext cx="2973917" cy="2144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defRPr/>
            </a:pPr>
            <a:r>
              <a:rPr lang="zh-CN" altLang="en-US" sz="5333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lǜ     sè </a:t>
            </a:r>
          </a:p>
          <a:p>
            <a:pPr eaLnBrk="1" fontAlgn="auto" hangingPunct="1">
              <a:defRPr/>
            </a:pPr>
            <a:r>
              <a:rPr lang="zh-CN" altLang="en-US" sz="8000" b="1" noProof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绿 色</a:t>
            </a:r>
            <a:r>
              <a:rPr lang="zh-CN" altLang="en-US" sz="2400" noProof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1592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E53CC51A-AE0A-9441-94B6-24A6A3E7CE7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E75BA7D-32FA-C747-86EB-4058DD0C6C27}"/>
              </a:ext>
            </a:extLst>
          </p:cNvPr>
          <p:cNvSpPr txBox="1"/>
          <p:nvPr/>
        </p:nvSpPr>
        <p:spPr>
          <a:xfrm>
            <a:off x="3976576" y="1722474"/>
            <a:ext cx="55714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600" b="1" dirty="0" err="1" smtClean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hēi</a:t>
            </a:r>
            <a:r>
              <a:rPr lang="en-US" altLang="zh-CN" sz="9600" b="1" dirty="0" smtClean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r>
              <a:rPr lang="zh-CN" altLang="en-US" sz="96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sè </a:t>
            </a:r>
            <a:endParaRPr lang="en-US" altLang="zh-CN" sz="9600" b="1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96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黑</a:t>
            </a:r>
            <a:r>
              <a:rPr lang="en-US" altLang="zh-CN" sz="96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zh-CN" altLang="en-US" sz="9600" b="1" dirty="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色</a:t>
            </a:r>
            <a:r>
              <a:rPr kumimoji="1" lang="en-US" altLang="zh-CN" sz="2400" dirty="0">
                <a:solidFill>
                  <a:schemeClr val="bg1"/>
                </a:solidFill>
              </a:rPr>
              <a:t> </a:t>
            </a:r>
            <a:endParaRPr kumimoji="1" lang="zh-CN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857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73127" y="1530690"/>
            <a:ext cx="1686296" cy="64333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883938" y="1521444"/>
            <a:ext cx="1686296" cy="64333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highlight>
                <a:srgbClr val="FFFF00"/>
              </a:highligh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995293" y="2821660"/>
            <a:ext cx="365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600" dirty="0">
                <a:latin typeface="KaiTi" panose="02010609060101010101" pitchFamily="49" charset="-122"/>
                <a:ea typeface="KaiTi" panose="02010609060101010101" pitchFamily="49" charset="-122"/>
              </a:rPr>
              <a:t>黄色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282534" y="2821660"/>
            <a:ext cx="365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sz="6600" dirty="0"/>
              <a:t>红色</a:t>
            </a:r>
          </a:p>
        </p:txBody>
      </p:sp>
      <p:sp>
        <p:nvSpPr>
          <p:cNvPr id="6" name="矩形 5"/>
          <p:cNvSpPr/>
          <p:nvPr/>
        </p:nvSpPr>
        <p:spPr>
          <a:xfrm>
            <a:off x="8883938" y="2163496"/>
            <a:ext cx="18133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huáng</a:t>
            </a:r>
            <a:r>
              <a:rPr lang="en-GB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73127" y="2233415"/>
            <a:ext cx="16081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hóng</a:t>
            </a:r>
            <a:r>
              <a:rPr lang="en-GB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34567" y="1508810"/>
            <a:ext cx="1686296" cy="64333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740975" y="2913993"/>
            <a:ext cx="473009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sz="6600" dirty="0"/>
              <a:t>绿色</a:t>
            </a:r>
          </a:p>
        </p:txBody>
      </p:sp>
      <p:sp>
        <p:nvSpPr>
          <p:cNvPr id="10" name="矩形 9"/>
          <p:cNvSpPr/>
          <p:nvPr/>
        </p:nvSpPr>
        <p:spPr>
          <a:xfrm>
            <a:off x="1878371" y="2191297"/>
            <a:ext cx="12346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lǜ</a:t>
            </a:r>
            <a:r>
              <a:rPr lang="en-GB" altLang="zh-CN" sz="4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4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81926" y="1523620"/>
            <a:ext cx="1686296" cy="6433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894208" y="2863453"/>
            <a:ext cx="365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sz="6600" dirty="0"/>
              <a:t>蓝色</a:t>
            </a:r>
          </a:p>
        </p:txBody>
      </p:sp>
      <p:sp>
        <p:nvSpPr>
          <p:cNvPr id="13" name="矩形 12"/>
          <p:cNvSpPr/>
          <p:nvPr/>
        </p:nvSpPr>
        <p:spPr>
          <a:xfrm>
            <a:off x="4172300" y="2166954"/>
            <a:ext cx="1495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lán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endParaRPr lang="zh-CN" altLang="en-US" sz="4000" dirty="0"/>
          </a:p>
        </p:txBody>
      </p:sp>
      <p:sp>
        <p:nvSpPr>
          <p:cNvPr id="14" name="矩形 13"/>
          <p:cNvSpPr/>
          <p:nvPr/>
        </p:nvSpPr>
        <p:spPr>
          <a:xfrm>
            <a:off x="7379461" y="4108065"/>
            <a:ext cx="1686296" cy="64333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647987" y="4069029"/>
            <a:ext cx="1686296" cy="64333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464894" y="5346799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黑色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671062" y="5327310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白色</a:t>
            </a:r>
          </a:p>
        </p:txBody>
      </p:sp>
      <p:sp>
        <p:nvSpPr>
          <p:cNvPr id="18" name="矩形 17"/>
          <p:cNvSpPr/>
          <p:nvPr/>
        </p:nvSpPr>
        <p:spPr>
          <a:xfrm>
            <a:off x="3807294" y="4740564"/>
            <a:ext cx="13676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bái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000" dirty="0"/>
          </a:p>
        </p:txBody>
      </p:sp>
      <p:sp>
        <p:nvSpPr>
          <p:cNvPr id="19" name="矩形 18"/>
          <p:cNvSpPr/>
          <p:nvPr/>
        </p:nvSpPr>
        <p:spPr>
          <a:xfrm>
            <a:off x="7487969" y="4751399"/>
            <a:ext cx="13676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hēi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000" dirty="0"/>
          </a:p>
        </p:txBody>
      </p:sp>
      <p:sp>
        <p:nvSpPr>
          <p:cNvPr id="20" name="Oval 19"/>
          <p:cNvSpPr/>
          <p:nvPr/>
        </p:nvSpPr>
        <p:spPr>
          <a:xfrm>
            <a:off x="1842308" y="2939715"/>
            <a:ext cx="373495" cy="106125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19">
            <a:extLst>
              <a:ext uri="{FF2B5EF4-FFF2-40B4-BE49-F238E27FC236}">
                <a16:creationId xmlns:a16="http://schemas.microsoft.com/office/drawing/2014/main" id="{E0A64D45-463F-A448-9B2A-FBD497254058}"/>
              </a:ext>
            </a:extLst>
          </p:cNvPr>
          <p:cNvSpPr/>
          <p:nvPr/>
        </p:nvSpPr>
        <p:spPr>
          <a:xfrm>
            <a:off x="6385654" y="2902652"/>
            <a:ext cx="373495" cy="106125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CCCC2133-2A26-8642-9D48-1F73E0F2512A}"/>
              </a:ext>
            </a:extLst>
          </p:cNvPr>
          <p:cNvGrpSpPr/>
          <p:nvPr/>
        </p:nvGrpSpPr>
        <p:grpSpPr>
          <a:xfrm>
            <a:off x="2177051" y="495538"/>
            <a:ext cx="7861996" cy="480510"/>
            <a:chOff x="2102237" y="694690"/>
            <a:chExt cx="7861996" cy="480510"/>
          </a:xfrm>
        </p:grpSpPr>
        <p:cxnSp>
          <p:nvCxnSpPr>
            <p:cNvPr id="25" name="直线连接符 24">
              <a:extLst>
                <a:ext uri="{FF2B5EF4-FFF2-40B4-BE49-F238E27FC236}">
                  <a16:creationId xmlns:a16="http://schemas.microsoft.com/office/drawing/2014/main" id="{6AD05EE4-5924-BF49-B0F9-B939DCB4FED2}"/>
                </a:ext>
              </a:extLst>
            </p:cNvPr>
            <p:cNvCxnSpPr>
              <a:cxnSpLocks/>
            </p:cNvCxnSpPr>
            <p:nvPr/>
          </p:nvCxnSpPr>
          <p:spPr>
            <a:xfrm>
              <a:off x="2102237" y="1018028"/>
              <a:ext cx="731078" cy="0"/>
            </a:xfrm>
            <a:prstGeom prst="line">
              <a:avLst/>
            </a:prstGeom>
            <a:ln w="76200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线连接符 27">
              <a:extLst>
                <a:ext uri="{FF2B5EF4-FFF2-40B4-BE49-F238E27FC236}">
                  <a16:creationId xmlns:a16="http://schemas.microsoft.com/office/drawing/2014/main" id="{53AADE30-14E1-764C-A8CB-97E1D7E1FE8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472472" y="872129"/>
              <a:ext cx="861811" cy="287865"/>
            </a:xfrm>
            <a:prstGeom prst="line">
              <a:avLst/>
            </a:prstGeom>
            <a:ln w="762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0" name="组合 39">
              <a:extLst>
                <a:ext uri="{FF2B5EF4-FFF2-40B4-BE49-F238E27FC236}">
                  <a16:creationId xmlns:a16="http://schemas.microsoft.com/office/drawing/2014/main" id="{D129FC65-242B-4F47-92F7-776348A50C60}"/>
                </a:ext>
              </a:extLst>
            </p:cNvPr>
            <p:cNvGrpSpPr/>
            <p:nvPr/>
          </p:nvGrpSpPr>
          <p:grpSpPr>
            <a:xfrm>
              <a:off x="6857719" y="750762"/>
              <a:ext cx="1021483" cy="424438"/>
              <a:chOff x="6798231" y="747923"/>
              <a:chExt cx="1021483" cy="424438"/>
            </a:xfrm>
          </p:grpSpPr>
          <p:cxnSp>
            <p:nvCxnSpPr>
              <p:cNvPr id="30" name="直线连接符 29">
                <a:extLst>
                  <a:ext uri="{FF2B5EF4-FFF2-40B4-BE49-F238E27FC236}">
                    <a16:creationId xmlns:a16="http://schemas.microsoft.com/office/drawing/2014/main" id="{18639E68-76C0-E943-9AB6-03B2B7592063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7177193" y="747923"/>
                <a:ext cx="642521" cy="424438"/>
              </a:xfrm>
              <a:prstGeom prst="line">
                <a:avLst/>
              </a:prstGeom>
              <a:ln w="762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线连接符 32">
                <a:extLst>
                  <a:ext uri="{FF2B5EF4-FFF2-40B4-BE49-F238E27FC236}">
                    <a16:creationId xmlns:a16="http://schemas.microsoft.com/office/drawing/2014/main" id="{ECA52F6B-1FC8-EC49-A31C-78064682ED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98231" y="816272"/>
                <a:ext cx="418044" cy="335192"/>
              </a:xfrm>
              <a:prstGeom prst="line">
                <a:avLst/>
              </a:prstGeom>
              <a:ln w="762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6" name="直线连接符 35">
              <a:extLst>
                <a:ext uri="{FF2B5EF4-FFF2-40B4-BE49-F238E27FC236}">
                  <a16:creationId xmlns:a16="http://schemas.microsoft.com/office/drawing/2014/main" id="{829D95EB-143E-D541-88AB-E36256E936C0}"/>
                </a:ext>
              </a:extLst>
            </p:cNvPr>
            <p:cNvCxnSpPr>
              <a:cxnSpLocks/>
            </p:cNvCxnSpPr>
            <p:nvPr/>
          </p:nvCxnSpPr>
          <p:spPr>
            <a:xfrm>
              <a:off x="9467331" y="694690"/>
              <a:ext cx="496902" cy="426008"/>
            </a:xfrm>
            <a:prstGeom prst="line">
              <a:avLst/>
            </a:prstGeom>
            <a:ln w="762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>
            <a:extLst>
              <a:ext uri="{FF2B5EF4-FFF2-40B4-BE49-F238E27FC236}">
                <a16:creationId xmlns:a16="http://schemas.microsoft.com/office/drawing/2014/main" id="{CBB44CA9-59A1-F044-8558-45DBF7F34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0898" y="3924415"/>
            <a:ext cx="3175000" cy="1981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/>
      <p:bldP spid="17" grpId="0"/>
      <p:bldP spid="18" grpId="0"/>
      <p:bldP spid="19" grpId="0"/>
      <p:bldP spid="20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73127" y="1530690"/>
            <a:ext cx="1686296" cy="64333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883938" y="1521444"/>
            <a:ext cx="1686296" cy="64333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highlight>
                <a:srgbClr val="FFFF00"/>
              </a:highligh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995293" y="2821660"/>
            <a:ext cx="365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600" dirty="0">
                <a:latin typeface="KaiTi" panose="02010609060101010101" pitchFamily="49" charset="-122"/>
                <a:ea typeface="KaiTi" panose="02010609060101010101" pitchFamily="49" charset="-122"/>
              </a:rPr>
              <a:t>黄色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282534" y="2821660"/>
            <a:ext cx="365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sz="6600" dirty="0"/>
              <a:t>红色</a:t>
            </a:r>
          </a:p>
        </p:txBody>
      </p:sp>
      <p:sp>
        <p:nvSpPr>
          <p:cNvPr id="6" name="矩形 5"/>
          <p:cNvSpPr/>
          <p:nvPr/>
        </p:nvSpPr>
        <p:spPr>
          <a:xfrm>
            <a:off x="8883938" y="2163496"/>
            <a:ext cx="18133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huáng</a:t>
            </a:r>
            <a:r>
              <a:rPr lang="en-GB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73127" y="2233415"/>
            <a:ext cx="16081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hóng</a:t>
            </a:r>
            <a:r>
              <a:rPr lang="en-GB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34567" y="1508810"/>
            <a:ext cx="1686296" cy="64333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740975" y="2913993"/>
            <a:ext cx="473009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sz="6600" dirty="0"/>
              <a:t>绿色</a:t>
            </a:r>
          </a:p>
        </p:txBody>
      </p:sp>
      <p:sp>
        <p:nvSpPr>
          <p:cNvPr id="10" name="矩形 9"/>
          <p:cNvSpPr/>
          <p:nvPr/>
        </p:nvSpPr>
        <p:spPr>
          <a:xfrm>
            <a:off x="1878371" y="2191297"/>
            <a:ext cx="12346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lǜ</a:t>
            </a:r>
            <a:r>
              <a:rPr lang="en-GB" altLang="zh-CN" sz="4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4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81926" y="1523620"/>
            <a:ext cx="1686296" cy="6433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3894208" y="2863453"/>
            <a:ext cx="3657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sz="6600" dirty="0"/>
              <a:t>蓝色</a:t>
            </a:r>
          </a:p>
        </p:txBody>
      </p:sp>
      <p:sp>
        <p:nvSpPr>
          <p:cNvPr id="13" name="矩形 12"/>
          <p:cNvSpPr/>
          <p:nvPr/>
        </p:nvSpPr>
        <p:spPr>
          <a:xfrm>
            <a:off x="4172300" y="2166954"/>
            <a:ext cx="1495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lán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endParaRPr lang="zh-CN" altLang="en-US" sz="4000" dirty="0"/>
          </a:p>
        </p:txBody>
      </p:sp>
      <p:sp>
        <p:nvSpPr>
          <p:cNvPr id="14" name="矩形 13"/>
          <p:cNvSpPr/>
          <p:nvPr/>
        </p:nvSpPr>
        <p:spPr>
          <a:xfrm>
            <a:off x="7379461" y="4108065"/>
            <a:ext cx="1686296" cy="64333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647987" y="4069029"/>
            <a:ext cx="1686296" cy="64333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464894" y="5346799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黑色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671062" y="5327310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白色</a:t>
            </a:r>
          </a:p>
        </p:txBody>
      </p:sp>
      <p:sp>
        <p:nvSpPr>
          <p:cNvPr id="18" name="矩形 17"/>
          <p:cNvSpPr/>
          <p:nvPr/>
        </p:nvSpPr>
        <p:spPr>
          <a:xfrm>
            <a:off x="3807294" y="4740564"/>
            <a:ext cx="13676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bái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000" dirty="0"/>
          </a:p>
        </p:txBody>
      </p:sp>
      <p:sp>
        <p:nvSpPr>
          <p:cNvPr id="19" name="矩形 18"/>
          <p:cNvSpPr/>
          <p:nvPr/>
        </p:nvSpPr>
        <p:spPr>
          <a:xfrm>
            <a:off x="7487969" y="4751399"/>
            <a:ext cx="13676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hēi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000" dirty="0"/>
          </a:p>
        </p:txBody>
      </p:sp>
      <p:sp>
        <p:nvSpPr>
          <p:cNvPr id="20" name="Oval 19"/>
          <p:cNvSpPr/>
          <p:nvPr/>
        </p:nvSpPr>
        <p:spPr>
          <a:xfrm>
            <a:off x="1842308" y="2939715"/>
            <a:ext cx="373495" cy="106125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19">
            <a:extLst>
              <a:ext uri="{FF2B5EF4-FFF2-40B4-BE49-F238E27FC236}">
                <a16:creationId xmlns:a16="http://schemas.microsoft.com/office/drawing/2014/main" id="{E0A64D45-463F-A448-9B2A-FBD497254058}"/>
              </a:ext>
            </a:extLst>
          </p:cNvPr>
          <p:cNvSpPr/>
          <p:nvPr/>
        </p:nvSpPr>
        <p:spPr>
          <a:xfrm>
            <a:off x="6385654" y="2902652"/>
            <a:ext cx="373495" cy="106125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爆炸形 1 30">
            <a:extLst>
              <a:ext uri="{FF2B5EF4-FFF2-40B4-BE49-F238E27FC236}">
                <a16:creationId xmlns:a16="http://schemas.microsoft.com/office/drawing/2014/main" id="{696145A4-40D3-134B-82CF-74EEA887A870}"/>
              </a:ext>
            </a:extLst>
          </p:cNvPr>
          <p:cNvSpPr/>
          <p:nvPr/>
        </p:nvSpPr>
        <p:spPr>
          <a:xfrm rot="21012592">
            <a:off x="-669740" y="-232105"/>
            <a:ext cx="4020037" cy="2464849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Find out</a:t>
            </a:r>
            <a:r>
              <a:rPr kumimoji="1" lang="en-US" altLang="zh-CN" sz="24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</a:p>
          <a:p>
            <a:pPr algn="ctr"/>
            <a:r>
              <a:rPr kumimoji="1" lang="zh-CN" altLang="en-US" sz="3200" dirty="0">
                <a:solidFill>
                  <a:schemeClr val="tx1"/>
                </a:solidFill>
                <a:latin typeface="KaiTi" panose="02010609060101010101" pitchFamily="49" charset="-122"/>
                <a:ea typeface="KaiTi" panose="02010609060101010101" pitchFamily="49" charset="-122"/>
                <a:cs typeface="Times New Roman" panose="02020503050405090304" pitchFamily="18" charset="0"/>
              </a:rPr>
              <a:t>颜色</a:t>
            </a:r>
          </a:p>
        </p:txBody>
      </p:sp>
      <p:sp>
        <p:nvSpPr>
          <p:cNvPr id="24" name="八角星 23">
            <a:extLst>
              <a:ext uri="{FF2B5EF4-FFF2-40B4-BE49-F238E27FC236}">
                <a16:creationId xmlns:a16="http://schemas.microsoft.com/office/drawing/2014/main" id="{75B8F8B2-62F6-0448-99DB-1B3FCCB617B2}"/>
              </a:ext>
            </a:extLst>
          </p:cNvPr>
          <p:cNvSpPr/>
          <p:nvPr/>
        </p:nvSpPr>
        <p:spPr>
          <a:xfrm>
            <a:off x="10554704" y="-106296"/>
            <a:ext cx="1813317" cy="1573519"/>
          </a:xfrm>
          <a:prstGeom prst="star8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7200" dirty="0">
                <a:solidFill>
                  <a:schemeClr val="tx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三</a:t>
            </a:r>
          </a:p>
        </p:txBody>
      </p:sp>
      <p:sp>
        <p:nvSpPr>
          <p:cNvPr id="34" name="八角星 33">
            <a:extLst>
              <a:ext uri="{FF2B5EF4-FFF2-40B4-BE49-F238E27FC236}">
                <a16:creationId xmlns:a16="http://schemas.microsoft.com/office/drawing/2014/main" id="{9860A8E3-6F53-A441-A479-077DE1126182}"/>
              </a:ext>
            </a:extLst>
          </p:cNvPr>
          <p:cNvSpPr/>
          <p:nvPr/>
        </p:nvSpPr>
        <p:spPr>
          <a:xfrm>
            <a:off x="10547084" y="-132765"/>
            <a:ext cx="1813317" cy="1573519"/>
          </a:xfrm>
          <a:prstGeom prst="star8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7200" dirty="0">
                <a:solidFill>
                  <a:schemeClr val="tx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六</a:t>
            </a:r>
          </a:p>
        </p:txBody>
      </p:sp>
      <p:sp>
        <p:nvSpPr>
          <p:cNvPr id="35" name="八角星 34">
            <a:extLst>
              <a:ext uri="{FF2B5EF4-FFF2-40B4-BE49-F238E27FC236}">
                <a16:creationId xmlns:a16="http://schemas.microsoft.com/office/drawing/2014/main" id="{BF1AC2A3-00EA-054C-B788-EAFEF82AD4BB}"/>
              </a:ext>
            </a:extLst>
          </p:cNvPr>
          <p:cNvSpPr/>
          <p:nvPr/>
        </p:nvSpPr>
        <p:spPr>
          <a:xfrm>
            <a:off x="10562324" y="-125235"/>
            <a:ext cx="1813317" cy="1573519"/>
          </a:xfrm>
          <a:prstGeom prst="star8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7200" dirty="0">
                <a:solidFill>
                  <a:schemeClr val="tx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二</a:t>
            </a:r>
          </a:p>
        </p:txBody>
      </p:sp>
    </p:spTree>
    <p:extLst>
      <p:ext uri="{BB962C8B-B14F-4D97-AF65-F5344CB8AC3E}">
        <p14:creationId xmlns:p14="http://schemas.microsoft.com/office/powerpoint/2010/main" val="3660106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34" grpId="0" animBg="1"/>
      <p:bldP spid="3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796C73C2-C00F-A742-A6D5-9B2BF18229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0233058"/>
              </p:ext>
            </p:extLst>
          </p:nvPr>
        </p:nvGraphicFramePr>
        <p:xfrm>
          <a:off x="952545" y="907461"/>
          <a:ext cx="3531386" cy="5217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1386">
                  <a:extLst>
                    <a:ext uri="{9D8B030D-6E8A-4147-A177-3AD203B41FA5}">
                      <a16:colId xmlns:a16="http://schemas.microsoft.com/office/drawing/2014/main" val="911038519"/>
                    </a:ext>
                  </a:extLst>
                </a:gridCol>
              </a:tblGrid>
              <a:tr h="869609">
                <a:tc>
                  <a:txBody>
                    <a:bodyPr/>
                    <a:lstStyle/>
                    <a:p>
                      <a:r>
                        <a:rPr lang="en-US" altLang="zh-CN" sz="36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red</a:t>
                      </a:r>
                      <a:endParaRPr lang="zh-CN" altLang="en-US" sz="3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7438029"/>
                  </a:ext>
                </a:extLst>
              </a:tr>
              <a:tr h="869609">
                <a:tc>
                  <a:txBody>
                    <a:bodyPr/>
                    <a:lstStyle/>
                    <a:p>
                      <a:r>
                        <a:rPr lang="en-US" altLang="zh-CN" sz="36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green</a:t>
                      </a:r>
                      <a:endParaRPr lang="zh-CN" altLang="en-US" sz="3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0347138"/>
                  </a:ext>
                </a:extLst>
              </a:tr>
              <a:tr h="869609">
                <a:tc>
                  <a:txBody>
                    <a:bodyPr/>
                    <a:lstStyle/>
                    <a:p>
                      <a:r>
                        <a:rPr lang="en-US" altLang="zh-CN" sz="36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yellow</a:t>
                      </a:r>
                      <a:endParaRPr lang="zh-CN" altLang="en-US" sz="3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84624"/>
                  </a:ext>
                </a:extLst>
              </a:tr>
              <a:tr h="869609">
                <a:tc>
                  <a:txBody>
                    <a:bodyPr/>
                    <a:lstStyle/>
                    <a:p>
                      <a:r>
                        <a:rPr lang="en-US" altLang="zh-CN" sz="36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blue</a:t>
                      </a:r>
                      <a:endParaRPr lang="zh-CN" altLang="en-US" sz="3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11389"/>
                  </a:ext>
                </a:extLst>
              </a:tr>
              <a:tr h="869609">
                <a:tc>
                  <a:txBody>
                    <a:bodyPr/>
                    <a:lstStyle/>
                    <a:p>
                      <a:r>
                        <a:rPr lang="en-US" altLang="zh-CN" sz="36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white</a:t>
                      </a:r>
                      <a:endParaRPr lang="zh-CN" altLang="en-US" sz="3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1437675"/>
                  </a:ext>
                </a:extLst>
              </a:tr>
              <a:tr h="869609">
                <a:tc>
                  <a:txBody>
                    <a:bodyPr/>
                    <a:lstStyle/>
                    <a:p>
                      <a:r>
                        <a:rPr lang="en-US" altLang="zh-CN" sz="36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black</a:t>
                      </a:r>
                      <a:endParaRPr lang="zh-CN" altLang="en-US" sz="3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2492579"/>
                  </a:ext>
                </a:extLst>
              </a:tr>
            </a:tbl>
          </a:graphicData>
        </a:graphic>
      </p:graphicFrame>
      <p:sp>
        <p:nvSpPr>
          <p:cNvPr id="4" name="文本框 3">
            <a:extLst>
              <a:ext uri="{FF2B5EF4-FFF2-40B4-BE49-F238E27FC236}">
                <a16:creationId xmlns:a16="http://schemas.microsoft.com/office/drawing/2014/main" id="{196D7B5D-48B9-4D41-83ED-ACD465044BBC}"/>
              </a:ext>
            </a:extLst>
          </p:cNvPr>
          <p:cNvSpPr txBox="1"/>
          <p:nvPr/>
        </p:nvSpPr>
        <p:spPr>
          <a:xfrm>
            <a:off x="4928476" y="1016449"/>
            <a:ext cx="6688667" cy="501675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 a box-like left side.</a:t>
            </a:r>
          </a:p>
          <a:p>
            <a:pPr marL="514350" indent="-514350">
              <a:buFont typeface="+mj-lt"/>
              <a:buAutoNum type="arabicPeriod"/>
            </a:pP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Fill in six </a:t>
            </a:r>
            <a:r>
              <a:rPr kumimoji="1" lang="en-US" altLang="zh-C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colour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words in </a:t>
            </a:r>
            <a:r>
              <a:rPr kumimoji="1"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randomly.</a:t>
            </a:r>
            <a:r>
              <a:rPr kumimoji="1"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kumimoji="1" lang="zh-CN" alt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are not sure their pronunciation in Chinese, write Pinyin to remind yourself.</a:t>
            </a:r>
          </a:p>
          <a:p>
            <a:pPr marL="514350" indent="-514350">
              <a:buFont typeface="+mj-lt"/>
              <a:buAutoNum type="arabicPeriod"/>
            </a:pP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color word teacher says on your box’s </a:t>
            </a:r>
            <a:r>
              <a:rPr kumimoji="1"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 or bottom, delete it. If not, wait next chance.</a:t>
            </a:r>
          </a:p>
          <a:p>
            <a:pPr marL="514350" indent="-514350">
              <a:buFont typeface="+mj-lt"/>
              <a:buAutoNum type="arabicPeriod"/>
            </a:pP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winner will be the one who </a:t>
            </a:r>
            <a:r>
              <a:rPr kumimoji="1"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deletes all the words first.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45DC2FC-8109-3F4D-B40D-9A7FB26C4063}"/>
              </a:ext>
            </a:extLst>
          </p:cNvPr>
          <p:cNvSpPr txBox="1"/>
          <p:nvPr/>
        </p:nvSpPr>
        <p:spPr>
          <a:xfrm>
            <a:off x="952545" y="342470"/>
            <a:ext cx="3031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endParaRPr kumimoji="1"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36CC44BD-F877-644C-B3D8-0FB359A73DA6}"/>
              </a:ext>
            </a:extLst>
          </p:cNvPr>
          <p:cNvSpPr/>
          <p:nvPr/>
        </p:nvSpPr>
        <p:spPr>
          <a:xfrm>
            <a:off x="2624665" y="2878497"/>
            <a:ext cx="1813317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huáng</a:t>
            </a:r>
            <a:r>
              <a:rPr lang="en-GB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0240DAFD-883A-734A-B241-F9E9DD40302F}"/>
              </a:ext>
            </a:extLst>
          </p:cNvPr>
          <p:cNvSpPr/>
          <p:nvPr/>
        </p:nvSpPr>
        <p:spPr>
          <a:xfrm>
            <a:off x="2648039" y="1062845"/>
            <a:ext cx="160813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hóng</a:t>
            </a:r>
            <a:r>
              <a:rPr lang="en-GB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3123BCB5-FE38-0F49-AD12-44DCC3FC5F33}"/>
              </a:ext>
            </a:extLst>
          </p:cNvPr>
          <p:cNvSpPr/>
          <p:nvPr/>
        </p:nvSpPr>
        <p:spPr>
          <a:xfrm>
            <a:off x="2872852" y="1961743"/>
            <a:ext cx="1234633" cy="76944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GB" altLang="zh-CN" sz="4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lǜ</a:t>
            </a:r>
            <a:r>
              <a:rPr lang="en-GB" altLang="zh-CN" sz="4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4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8E54071-CA0B-BA4B-BACA-A6CA232634E3}"/>
              </a:ext>
            </a:extLst>
          </p:cNvPr>
          <p:cNvSpPr/>
          <p:nvPr/>
        </p:nvSpPr>
        <p:spPr>
          <a:xfrm>
            <a:off x="2783362" y="3651645"/>
            <a:ext cx="1495922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lán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endParaRPr lang="zh-CN" altLang="en-US" sz="4000" dirty="0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AB00831E-90F2-3F4A-86DA-DC8E60EF1630}"/>
              </a:ext>
            </a:extLst>
          </p:cNvPr>
          <p:cNvSpPr/>
          <p:nvPr/>
        </p:nvSpPr>
        <p:spPr>
          <a:xfrm>
            <a:off x="2772516" y="4488709"/>
            <a:ext cx="1367682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bái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000" dirty="0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835AB70C-52EC-6943-9B80-FE04AF9E27D6}"/>
              </a:ext>
            </a:extLst>
          </p:cNvPr>
          <p:cNvSpPr/>
          <p:nvPr/>
        </p:nvSpPr>
        <p:spPr>
          <a:xfrm>
            <a:off x="2739803" y="5380410"/>
            <a:ext cx="1367682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hēi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000" dirty="0"/>
          </a:p>
        </p:txBody>
      </p:sp>
      <p:cxnSp>
        <p:nvCxnSpPr>
          <p:cNvPr id="7" name="直线连接符 6">
            <a:extLst>
              <a:ext uri="{FF2B5EF4-FFF2-40B4-BE49-F238E27FC236}">
                <a16:creationId xmlns:a16="http://schemas.microsoft.com/office/drawing/2014/main" id="{2050E166-B72F-8B44-AD24-41406DD7BB9C}"/>
              </a:ext>
            </a:extLst>
          </p:cNvPr>
          <p:cNvCxnSpPr/>
          <p:nvPr/>
        </p:nvCxnSpPr>
        <p:spPr>
          <a:xfrm>
            <a:off x="589364" y="1387223"/>
            <a:ext cx="423333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>
            <a:extLst>
              <a:ext uri="{FF2B5EF4-FFF2-40B4-BE49-F238E27FC236}">
                <a16:creationId xmlns:a16="http://schemas.microsoft.com/office/drawing/2014/main" id="{023FB2A2-04D4-0F42-91F5-E0F1FCCAF959}"/>
              </a:ext>
            </a:extLst>
          </p:cNvPr>
          <p:cNvCxnSpPr/>
          <p:nvPr/>
        </p:nvCxnSpPr>
        <p:spPr>
          <a:xfrm>
            <a:off x="531372" y="2346463"/>
            <a:ext cx="423333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线连接符 8">
            <a:extLst>
              <a:ext uri="{FF2B5EF4-FFF2-40B4-BE49-F238E27FC236}">
                <a16:creationId xmlns:a16="http://schemas.microsoft.com/office/drawing/2014/main" id="{FA2F2C12-A74B-4A49-954C-28A6A5469A0D}"/>
              </a:ext>
            </a:extLst>
          </p:cNvPr>
          <p:cNvCxnSpPr/>
          <p:nvPr/>
        </p:nvCxnSpPr>
        <p:spPr>
          <a:xfrm>
            <a:off x="507999" y="5734353"/>
            <a:ext cx="423333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线连接符 9">
            <a:extLst>
              <a:ext uri="{FF2B5EF4-FFF2-40B4-BE49-F238E27FC236}">
                <a16:creationId xmlns:a16="http://schemas.microsoft.com/office/drawing/2014/main" id="{8BF2B8F7-4CD2-A24D-BB16-7B5F438D7C8C}"/>
              </a:ext>
            </a:extLst>
          </p:cNvPr>
          <p:cNvCxnSpPr/>
          <p:nvPr/>
        </p:nvCxnSpPr>
        <p:spPr>
          <a:xfrm>
            <a:off x="531371" y="3149909"/>
            <a:ext cx="423333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线连接符 10">
            <a:extLst>
              <a:ext uri="{FF2B5EF4-FFF2-40B4-BE49-F238E27FC236}">
                <a16:creationId xmlns:a16="http://schemas.microsoft.com/office/drawing/2014/main" id="{DDC32346-C306-6C4E-9251-A5424DC2BA40}"/>
              </a:ext>
            </a:extLst>
          </p:cNvPr>
          <p:cNvCxnSpPr/>
          <p:nvPr/>
        </p:nvCxnSpPr>
        <p:spPr>
          <a:xfrm>
            <a:off x="508000" y="3968929"/>
            <a:ext cx="4233333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线连接符 11">
            <a:extLst>
              <a:ext uri="{FF2B5EF4-FFF2-40B4-BE49-F238E27FC236}">
                <a16:creationId xmlns:a16="http://schemas.microsoft.com/office/drawing/2014/main" id="{1050F29E-1EB7-9444-A208-017C40CA6CB8}"/>
              </a:ext>
            </a:extLst>
          </p:cNvPr>
          <p:cNvCxnSpPr/>
          <p:nvPr/>
        </p:nvCxnSpPr>
        <p:spPr>
          <a:xfrm>
            <a:off x="507999" y="4842652"/>
            <a:ext cx="423333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爆炸形 1 19">
            <a:extLst>
              <a:ext uri="{FF2B5EF4-FFF2-40B4-BE49-F238E27FC236}">
                <a16:creationId xmlns:a16="http://schemas.microsoft.com/office/drawing/2014/main" id="{51CA590D-2C9C-834F-AAB2-A7A35D8ED00C}"/>
              </a:ext>
            </a:extLst>
          </p:cNvPr>
          <p:cNvSpPr/>
          <p:nvPr/>
        </p:nvSpPr>
        <p:spPr>
          <a:xfrm rot="21185776">
            <a:off x="9688061" y="-464125"/>
            <a:ext cx="3353925" cy="2599964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2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Listening </a:t>
            </a:r>
            <a:endParaRPr kumimoji="1" lang="zh-CN" altLang="en-US" sz="3200" dirty="0">
              <a:solidFill>
                <a:schemeClr val="tx1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F1BE667D-87EA-DC46-B84F-FEFB1739E958}"/>
              </a:ext>
            </a:extLst>
          </p:cNvPr>
          <p:cNvSpPr/>
          <p:nvPr/>
        </p:nvSpPr>
        <p:spPr>
          <a:xfrm>
            <a:off x="305675" y="6267451"/>
            <a:ext cx="11311467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CH: Write the pets you hear. </a:t>
            </a:r>
          </a:p>
        </p:txBody>
      </p:sp>
    </p:spTree>
    <p:extLst>
      <p:ext uri="{BB962C8B-B14F-4D97-AF65-F5344CB8AC3E}">
        <p14:creationId xmlns:p14="http://schemas.microsoft.com/office/powerpoint/2010/main" val="2542544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爆炸形 1 1">
            <a:extLst>
              <a:ext uri="{FF2B5EF4-FFF2-40B4-BE49-F238E27FC236}">
                <a16:creationId xmlns:a16="http://schemas.microsoft.com/office/drawing/2014/main" id="{65C9142F-9C2E-EF4B-B9F3-88438CC924F4}"/>
              </a:ext>
            </a:extLst>
          </p:cNvPr>
          <p:cNvSpPr/>
          <p:nvPr/>
        </p:nvSpPr>
        <p:spPr>
          <a:xfrm rot="21185776">
            <a:off x="-615481" y="441707"/>
            <a:ext cx="3353925" cy="2599964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2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Find out criminal </a:t>
            </a:r>
            <a:endParaRPr kumimoji="1" lang="zh-CN" altLang="en-US" sz="3200" dirty="0">
              <a:solidFill>
                <a:schemeClr val="tx1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A4B4D1C-000F-C746-9391-801969E95880}"/>
              </a:ext>
            </a:extLst>
          </p:cNvPr>
          <p:cNvSpPr txBox="1"/>
          <p:nvPr/>
        </p:nvSpPr>
        <p:spPr>
          <a:xfrm>
            <a:off x="2260827" y="500250"/>
            <a:ext cx="9931173" cy="62478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student is </a:t>
            </a:r>
            <a:r>
              <a:rPr kumimoji="1"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Police</a:t>
            </a: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waiting outside</a:t>
            </a:r>
          </a:p>
          <a:p>
            <a:pPr marL="742950" indent="-742950">
              <a:buFont typeface="+mj-lt"/>
              <a:buAutoNum type="arabicPeriod"/>
            </a:pP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student is </a:t>
            </a:r>
            <a:r>
              <a:rPr kumimoji="1"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Criminal</a:t>
            </a: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staying inside.</a:t>
            </a:r>
          </a:p>
          <a:p>
            <a:pPr marL="742950" indent="-742950">
              <a:buFont typeface="+mj-lt"/>
              <a:buAutoNum type="arabicPeriod"/>
            </a:pP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 Criminal saying the word on the top, the other students keep saying the word on the bottom.</a:t>
            </a:r>
          </a:p>
          <a:p>
            <a:pPr marL="742950" indent="-742950">
              <a:buFont typeface="+mj-lt"/>
              <a:buAutoNum type="arabicPeriod"/>
            </a:pP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Police coming in, he/she needs to find out </a:t>
            </a:r>
            <a:r>
              <a:rPr kumimoji="1"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Criminal (</a:t>
            </a: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says the different word).</a:t>
            </a:r>
          </a:p>
          <a:p>
            <a:pPr marL="742950" indent="-742950">
              <a:buFont typeface="+mj-lt"/>
              <a:buAutoNum type="arabicPeriod"/>
            </a:pP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police </a:t>
            </a:r>
            <a:r>
              <a:rPr kumimoji="1" lang="en-US" altLang="zh-CN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kumimoji="1" lang="en-US" altLang="zh-CN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close </a:t>
            </a:r>
            <a:r>
              <a:rPr kumimoji="1"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kumimoji="1" lang="en-US" altLang="zh-CN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criminal, the criminal need to </a:t>
            </a:r>
            <a:r>
              <a:rPr kumimoji="1" lang="en-US" altLang="zh-CN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his voice down.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12035612-496E-874A-8BD6-894173F891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74978" y="4716141"/>
            <a:ext cx="3251200" cy="189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151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360722" y="3905454"/>
            <a:ext cx="1686296" cy="64333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636326" y="1324152"/>
            <a:ext cx="1686296" cy="64333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highlight>
                <a:srgbClr val="FFFF00"/>
              </a:highligh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47681" y="2474893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黄色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270129" y="5131555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红</a:t>
            </a:r>
            <a:r>
              <a:rPr lang="en-US" altLang="zh-CN" dirty="0"/>
              <a:t> </a:t>
            </a:r>
            <a:r>
              <a:rPr lang="zh-CN" altLang="en-US" dirty="0"/>
              <a:t>色</a:t>
            </a:r>
          </a:p>
        </p:txBody>
      </p:sp>
      <p:sp>
        <p:nvSpPr>
          <p:cNvPr id="8" name="矩形 7"/>
          <p:cNvSpPr/>
          <p:nvPr/>
        </p:nvSpPr>
        <p:spPr>
          <a:xfrm>
            <a:off x="2636326" y="1966204"/>
            <a:ext cx="18133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huáng</a:t>
            </a:r>
            <a:r>
              <a:rPr lang="en-GB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360722" y="4608179"/>
            <a:ext cx="16081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hóng</a:t>
            </a:r>
            <a:r>
              <a:rPr lang="en-GB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10" name="爆炸形 1 9"/>
          <p:cNvSpPr/>
          <p:nvPr/>
        </p:nvSpPr>
        <p:spPr>
          <a:xfrm rot="21185776">
            <a:off x="-18647" y="-211799"/>
            <a:ext cx="3353925" cy="2599964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2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Find out criminal </a:t>
            </a:r>
            <a:endParaRPr kumimoji="1" lang="zh-CN" altLang="en-US" sz="3200" dirty="0">
              <a:solidFill>
                <a:schemeClr val="tx1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15664" y="1051017"/>
            <a:ext cx="1686296" cy="6433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000329" y="2284854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蓝色</a:t>
            </a:r>
          </a:p>
        </p:txBody>
      </p:sp>
      <p:sp>
        <p:nvSpPr>
          <p:cNvPr id="6" name="矩形 5"/>
          <p:cNvSpPr/>
          <p:nvPr/>
        </p:nvSpPr>
        <p:spPr>
          <a:xfrm>
            <a:off x="7677978" y="3762552"/>
            <a:ext cx="1686296" cy="64333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highlight>
                <a:srgbClr val="FFFF00"/>
              </a:highlight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789333" y="4913293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6000" dirty="0">
                <a:latin typeface="KaiTi" panose="02010609060101010101" pitchFamily="49" charset="-122"/>
                <a:ea typeface="KaiTi" panose="02010609060101010101" pitchFamily="49" charset="-122"/>
              </a:rPr>
              <a:t>黄色</a:t>
            </a:r>
          </a:p>
        </p:txBody>
      </p:sp>
      <p:sp>
        <p:nvSpPr>
          <p:cNvPr id="8" name="矩形 7"/>
          <p:cNvSpPr/>
          <p:nvPr/>
        </p:nvSpPr>
        <p:spPr>
          <a:xfrm>
            <a:off x="7677978" y="4404604"/>
            <a:ext cx="18133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huáng</a:t>
            </a:r>
            <a:r>
              <a:rPr lang="en-GB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106038" y="1694351"/>
            <a:ext cx="1495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lán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389889" y="3613457"/>
            <a:ext cx="1686296" cy="64333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496297" y="5018640"/>
            <a:ext cx="365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绿色</a:t>
            </a:r>
          </a:p>
        </p:txBody>
      </p:sp>
      <p:sp>
        <p:nvSpPr>
          <p:cNvPr id="6" name="矩形 5"/>
          <p:cNvSpPr/>
          <p:nvPr/>
        </p:nvSpPr>
        <p:spPr>
          <a:xfrm>
            <a:off x="7496297" y="4296296"/>
            <a:ext cx="147348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5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lǜ</a:t>
            </a:r>
            <a:r>
              <a:rPr lang="en-GB" altLang="zh-CN" sz="5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5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54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63789" y="891321"/>
            <a:ext cx="1686296" cy="64333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2173196" y="2117422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红色</a:t>
            </a:r>
          </a:p>
        </p:txBody>
      </p:sp>
      <p:sp>
        <p:nvSpPr>
          <p:cNvPr id="9" name="矩形 8"/>
          <p:cNvSpPr/>
          <p:nvPr/>
        </p:nvSpPr>
        <p:spPr>
          <a:xfrm>
            <a:off x="2263789" y="1594046"/>
            <a:ext cx="16081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hóng</a:t>
            </a:r>
            <a:r>
              <a:rPr lang="en-GB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99657" y="802190"/>
            <a:ext cx="1686296" cy="64333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836744" y="4000368"/>
            <a:ext cx="1686296" cy="64333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699657" y="2030681"/>
            <a:ext cx="365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黑色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853547" y="5258834"/>
            <a:ext cx="365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白色</a:t>
            </a:r>
          </a:p>
        </p:txBody>
      </p:sp>
      <p:sp>
        <p:nvSpPr>
          <p:cNvPr id="6" name="矩形 5"/>
          <p:cNvSpPr/>
          <p:nvPr/>
        </p:nvSpPr>
        <p:spPr>
          <a:xfrm>
            <a:off x="7996051" y="4671903"/>
            <a:ext cx="13676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bái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000" dirty="0"/>
          </a:p>
        </p:txBody>
      </p:sp>
      <p:sp>
        <p:nvSpPr>
          <p:cNvPr id="7" name="矩形 6"/>
          <p:cNvSpPr/>
          <p:nvPr/>
        </p:nvSpPr>
        <p:spPr>
          <a:xfrm>
            <a:off x="2858964" y="1445524"/>
            <a:ext cx="13676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hēi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191355" y="1008154"/>
            <a:ext cx="1686296" cy="64333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297763" y="2413337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绿色</a:t>
            </a:r>
          </a:p>
        </p:txBody>
      </p:sp>
      <p:sp>
        <p:nvSpPr>
          <p:cNvPr id="8" name="矩形 7"/>
          <p:cNvSpPr/>
          <p:nvPr/>
        </p:nvSpPr>
        <p:spPr>
          <a:xfrm>
            <a:off x="2297763" y="1690993"/>
            <a:ext cx="147348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5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lǜ</a:t>
            </a:r>
            <a:r>
              <a:rPr lang="en-GB" altLang="zh-CN" sz="5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5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54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64064" y="3658751"/>
            <a:ext cx="1686296" cy="6433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8248729" y="4892588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蓝色</a:t>
            </a:r>
          </a:p>
        </p:txBody>
      </p:sp>
      <p:sp>
        <p:nvSpPr>
          <p:cNvPr id="11" name="矩形 10"/>
          <p:cNvSpPr/>
          <p:nvPr/>
        </p:nvSpPr>
        <p:spPr>
          <a:xfrm>
            <a:off x="8354438" y="4302085"/>
            <a:ext cx="1495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lán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endParaRPr lang="zh-CN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:a16="http://schemas.microsoft.com/office/drawing/2014/main" id="{045BD33A-BF4D-8342-9BC3-A86EBCA1CF60}"/>
              </a:ext>
            </a:extLst>
          </p:cNvPr>
          <p:cNvSpPr/>
          <p:nvPr/>
        </p:nvSpPr>
        <p:spPr>
          <a:xfrm>
            <a:off x="8118323" y="3646990"/>
            <a:ext cx="1686296" cy="64333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6F5ED35-44F0-BF41-8F55-55DF820769C9}"/>
              </a:ext>
            </a:extLst>
          </p:cNvPr>
          <p:cNvSpPr txBox="1"/>
          <p:nvPr/>
        </p:nvSpPr>
        <p:spPr>
          <a:xfrm>
            <a:off x="8118323" y="4875481"/>
            <a:ext cx="365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黑色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D0341527-91DC-0A4F-BA86-D4A7413359A0}"/>
              </a:ext>
            </a:extLst>
          </p:cNvPr>
          <p:cNvSpPr/>
          <p:nvPr/>
        </p:nvSpPr>
        <p:spPr>
          <a:xfrm>
            <a:off x="8277630" y="4290324"/>
            <a:ext cx="13676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hēi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000" dirty="0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F60E8DF2-3040-F541-B7C4-2B311F8F1499}"/>
              </a:ext>
            </a:extLst>
          </p:cNvPr>
          <p:cNvSpPr/>
          <p:nvPr/>
        </p:nvSpPr>
        <p:spPr>
          <a:xfrm>
            <a:off x="2011677" y="1053968"/>
            <a:ext cx="1686296" cy="64333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A32F469E-3A62-8D40-8936-61D13A1373A8}"/>
              </a:ext>
            </a:extLst>
          </p:cNvPr>
          <p:cNvSpPr txBox="1"/>
          <p:nvPr/>
        </p:nvSpPr>
        <p:spPr>
          <a:xfrm>
            <a:off x="2028480" y="2312434"/>
            <a:ext cx="365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白色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B37696E7-AC2B-434D-A5B2-8E48887E29BA}"/>
              </a:ext>
            </a:extLst>
          </p:cNvPr>
          <p:cNvSpPr/>
          <p:nvPr/>
        </p:nvSpPr>
        <p:spPr>
          <a:xfrm>
            <a:off x="2170984" y="1725503"/>
            <a:ext cx="13676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bái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282086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圆角矩形 9"/>
          <p:cNvSpPr/>
          <p:nvPr/>
        </p:nvSpPr>
        <p:spPr>
          <a:xfrm>
            <a:off x="1310903" y="2624667"/>
            <a:ext cx="10168355" cy="217926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5422186" y="2847069"/>
            <a:ext cx="1686296" cy="64333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9028326" y="2847069"/>
            <a:ext cx="1686296" cy="64333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057513" y="4008291"/>
            <a:ext cx="1686296" cy="64333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9028326" y="3971668"/>
            <a:ext cx="1686296" cy="6433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422186" y="4053316"/>
            <a:ext cx="1686296" cy="64333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57513" y="2863900"/>
            <a:ext cx="1686296" cy="64333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highlight>
                <a:srgbClr val="FFFF00"/>
              </a:highlight>
            </a:endParaRPr>
          </a:p>
        </p:txBody>
      </p:sp>
      <p:sp>
        <p:nvSpPr>
          <p:cNvPr id="8" name="爆炸形 1 7"/>
          <p:cNvSpPr/>
          <p:nvPr/>
        </p:nvSpPr>
        <p:spPr>
          <a:xfrm rot="21012592">
            <a:off x="-594631" y="499693"/>
            <a:ext cx="2487328" cy="2151570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Find</a:t>
            </a:r>
            <a:r>
              <a:rPr kumimoji="1" lang="zh-CN" altLang="en-US" sz="2800" b="1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800" b="1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out</a:t>
            </a:r>
            <a:r>
              <a:rPr kumimoji="1" lang="en-US" altLang="zh-CN" sz="24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</a:p>
          <a:p>
            <a:pPr algn="ctr"/>
            <a:r>
              <a:rPr kumimoji="1" lang="zh-CN" altLang="en-US" sz="24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颜色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226237" y="374212"/>
            <a:ext cx="10507022" cy="1815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-Work in group! </a:t>
            </a:r>
            <a:r>
              <a:rPr kumimoji="1" lang="en-US" altLang="zh-CN" sz="2800" dirty="0">
                <a:highlight>
                  <a:srgbClr val="FF0000"/>
                </a:highlight>
                <a:latin typeface="Times New Roman" panose="02020503050405090304" pitchFamily="18" charset="0"/>
                <a:cs typeface="Times New Roman" panose="02020503050405090304" pitchFamily="18" charset="0"/>
              </a:rPr>
              <a:t>2 minutes! </a:t>
            </a:r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Find out the colors we just learned.</a:t>
            </a:r>
          </a:p>
          <a:p>
            <a:r>
              <a:rPr kumimoji="1" lang="en-US" altLang="zh-CN" sz="2800" dirty="0">
                <a:highlight>
                  <a:srgbClr val="FFFF00"/>
                </a:highlight>
                <a:latin typeface="Times New Roman" panose="02020503050405090304" pitchFamily="18" charset="0"/>
                <a:cs typeface="Times New Roman" panose="02020503050405090304" pitchFamily="18" charset="0"/>
              </a:rPr>
              <a:t>Challenge: </a:t>
            </a:r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Find out one things you have in 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三</a:t>
            </a:r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colors.</a:t>
            </a:r>
          </a:p>
          <a:p>
            <a:r>
              <a:rPr kumimoji="1" lang="en-US" altLang="zh-CN" sz="2800" dirty="0">
                <a:highlight>
                  <a:srgbClr val="FFFF00"/>
                </a:highlight>
                <a:latin typeface="Times New Roman" panose="02020503050405090304" pitchFamily="18" charset="0"/>
                <a:cs typeface="Times New Roman" panose="02020503050405090304" pitchFamily="18" charset="0"/>
              </a:rPr>
              <a:t>Bigger Challenge: </a:t>
            </a:r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Find</a:t>
            </a:r>
            <a:r>
              <a:rPr kumimoji="1" lang="zh-CN" alt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out one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things you have in 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四</a:t>
            </a:r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colors.</a:t>
            </a:r>
          </a:p>
          <a:p>
            <a:r>
              <a:rPr kumimoji="1" lang="en-US" altLang="zh-CN" sz="2800" dirty="0">
                <a:highlight>
                  <a:srgbClr val="FFFF00"/>
                </a:highlight>
                <a:latin typeface="Times New Roman" panose="02020503050405090304" pitchFamily="18" charset="0"/>
                <a:cs typeface="Times New Roman" panose="02020503050405090304" pitchFamily="18" charset="0"/>
              </a:rPr>
              <a:t>Super Challenge: </a:t>
            </a:r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Find</a:t>
            </a:r>
            <a:r>
              <a:rPr kumimoji="1" lang="zh-CN" alt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out one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things you have in </a:t>
            </a:r>
            <a:r>
              <a:rPr kumimoji="1" lang="zh-CN" altLang="en-US" sz="28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六</a:t>
            </a:r>
            <a:r>
              <a:rPr kumimoji="1" lang="en-US" altLang="zh-CN" sz="28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colors.</a:t>
            </a:r>
            <a:endParaRPr kumimoji="1" lang="zh-CN" altLang="en-US" sz="28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3AC17E51-0BC5-4544-A2E2-A77D200F35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149" y="5109224"/>
            <a:ext cx="2619024" cy="1301276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77F49F28-36E8-1E44-B42F-F79478ECE595}"/>
              </a:ext>
            </a:extLst>
          </p:cNvPr>
          <p:cNvSpPr txBox="1"/>
          <p:nvPr/>
        </p:nvSpPr>
        <p:spPr>
          <a:xfrm>
            <a:off x="4557307" y="5044518"/>
            <a:ext cx="5266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dirty="0"/>
              <a:t>E.g. This</a:t>
            </a:r>
            <a:r>
              <a:rPr kumimoji="1" lang="zh-CN" altLang="en-US" dirty="0"/>
              <a:t> </a:t>
            </a:r>
            <a:r>
              <a:rPr kumimoji="1" lang="en-US" altLang="zh-CN" dirty="0"/>
              <a:t>flag has three colors.</a:t>
            </a:r>
            <a:endParaRPr kumimoji="1"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F4C0EEA3-193C-6D43-A1E0-69C087772272}"/>
              </a:ext>
            </a:extLst>
          </p:cNvPr>
          <p:cNvSpPr txBox="1"/>
          <p:nvPr/>
        </p:nvSpPr>
        <p:spPr>
          <a:xfrm>
            <a:off x="4557307" y="5540931"/>
            <a:ext cx="7175952" cy="107721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CH: Translate the sentence </a:t>
            </a:r>
            <a:r>
              <a:rPr kumimoji="1" lang="zh-C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1"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color you have? </a:t>
            </a: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Chinese.</a:t>
            </a:r>
            <a:endParaRPr kumimoji="1"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96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A0C4CCB-F5F8-FD49-8BB8-12CA0B80A63E}"/>
              </a:ext>
            </a:extLst>
          </p:cNvPr>
          <p:cNvSpPr/>
          <p:nvPr/>
        </p:nvSpPr>
        <p:spPr>
          <a:xfrm>
            <a:off x="1989463" y="2555851"/>
            <a:ext cx="1686296" cy="64333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BE06B7B-7A24-A545-803C-B2590483DC4A}"/>
              </a:ext>
            </a:extLst>
          </p:cNvPr>
          <p:cNvSpPr/>
          <p:nvPr/>
        </p:nvSpPr>
        <p:spPr>
          <a:xfrm>
            <a:off x="1989463" y="275496"/>
            <a:ext cx="1686296" cy="64333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11A3092-8561-0345-96EC-0EAA2D3E3DD1}"/>
              </a:ext>
            </a:extLst>
          </p:cNvPr>
          <p:cNvSpPr/>
          <p:nvPr/>
        </p:nvSpPr>
        <p:spPr>
          <a:xfrm>
            <a:off x="1989463" y="1340366"/>
            <a:ext cx="1686296" cy="6433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3AF2E41-177A-D04D-BCEC-9F228C599E9E}"/>
              </a:ext>
            </a:extLst>
          </p:cNvPr>
          <p:cNvSpPr/>
          <p:nvPr/>
        </p:nvSpPr>
        <p:spPr>
          <a:xfrm>
            <a:off x="2001745" y="4643511"/>
            <a:ext cx="1686296" cy="64333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6FBFE052-7999-3343-9242-4027CA50522D}"/>
              </a:ext>
            </a:extLst>
          </p:cNvPr>
          <p:cNvSpPr/>
          <p:nvPr/>
        </p:nvSpPr>
        <p:spPr>
          <a:xfrm>
            <a:off x="1984766" y="3578641"/>
            <a:ext cx="1686296" cy="64333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A5F9D66-8DDB-8349-B4C1-9FE9F8224ECC}"/>
              </a:ext>
            </a:extLst>
          </p:cNvPr>
          <p:cNvSpPr txBox="1"/>
          <p:nvPr/>
        </p:nvSpPr>
        <p:spPr>
          <a:xfrm>
            <a:off x="5499862" y="5627685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5400" dirty="0">
                <a:latin typeface="KaiTi" panose="02010609060101010101" pitchFamily="49" charset="-122"/>
                <a:ea typeface="KaiTi" panose="02010609060101010101" pitchFamily="49" charset="-122"/>
              </a:rPr>
              <a:t>6 </a:t>
            </a:r>
            <a:r>
              <a:rPr kumimoji="1"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黄色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4D5B50E6-19F6-2649-BE5C-D1A123DAC580}"/>
              </a:ext>
            </a:extLst>
          </p:cNvPr>
          <p:cNvSpPr txBox="1"/>
          <p:nvPr/>
        </p:nvSpPr>
        <p:spPr>
          <a:xfrm>
            <a:off x="5499862" y="87896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en-US" altLang="zh-CN" sz="5400" dirty="0"/>
              <a:t>1 </a:t>
            </a:r>
            <a:r>
              <a:rPr lang="zh-CN" altLang="en-US" sz="5400" dirty="0"/>
              <a:t>红色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5E7F2E6-5B39-4F4D-9691-1FA38F07C984}"/>
              </a:ext>
            </a:extLst>
          </p:cNvPr>
          <p:cNvSpPr txBox="1"/>
          <p:nvPr/>
        </p:nvSpPr>
        <p:spPr>
          <a:xfrm>
            <a:off x="5499862" y="2363601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en-US" altLang="zh-CN" sz="5400" dirty="0"/>
              <a:t>3 </a:t>
            </a:r>
            <a:r>
              <a:rPr lang="zh-CN" altLang="en-US" sz="5400" dirty="0"/>
              <a:t>绿色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87126A84-FEC3-1A4F-895A-F77BD8531765}"/>
              </a:ext>
            </a:extLst>
          </p:cNvPr>
          <p:cNvSpPr txBox="1"/>
          <p:nvPr/>
        </p:nvSpPr>
        <p:spPr>
          <a:xfrm>
            <a:off x="5499862" y="4473776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en-US" altLang="zh-CN" sz="5400" dirty="0"/>
              <a:t>5 </a:t>
            </a:r>
            <a:r>
              <a:rPr lang="zh-CN" altLang="en-US" sz="5400" dirty="0"/>
              <a:t>蓝色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BBE5B5F-370F-424A-A376-11DFABD68ADD}"/>
              </a:ext>
            </a:extLst>
          </p:cNvPr>
          <p:cNvSpPr txBox="1"/>
          <p:nvPr/>
        </p:nvSpPr>
        <p:spPr>
          <a:xfrm>
            <a:off x="5499862" y="3372522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en-US" altLang="zh-CN" dirty="0"/>
              <a:t>4 </a:t>
            </a:r>
            <a:r>
              <a:rPr lang="zh-CN" altLang="en-US" dirty="0"/>
              <a:t>黑色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5B2A3591-A63F-684D-8BD7-DD0C894258CA}"/>
              </a:ext>
            </a:extLst>
          </p:cNvPr>
          <p:cNvSpPr txBox="1"/>
          <p:nvPr/>
        </p:nvSpPr>
        <p:spPr>
          <a:xfrm>
            <a:off x="5499862" y="1151451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en-US" altLang="zh-CN" dirty="0"/>
              <a:t>2 </a:t>
            </a:r>
            <a:r>
              <a:rPr lang="zh-CN" altLang="en-US" dirty="0"/>
              <a:t>白色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76EFD34A-1BD1-1F43-8C12-34577BEBAC90}"/>
              </a:ext>
            </a:extLst>
          </p:cNvPr>
          <p:cNvSpPr/>
          <p:nvPr/>
        </p:nvSpPr>
        <p:spPr>
          <a:xfrm>
            <a:off x="2001745" y="5716979"/>
            <a:ext cx="1686296" cy="64333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highlight>
                <a:srgbClr val="FFFF00"/>
              </a:highlight>
            </a:endParaRPr>
          </a:p>
        </p:txBody>
      </p:sp>
      <p:sp>
        <p:nvSpPr>
          <p:cNvPr id="17" name="爆炸形 1 16">
            <a:extLst>
              <a:ext uri="{FF2B5EF4-FFF2-40B4-BE49-F238E27FC236}">
                <a16:creationId xmlns:a16="http://schemas.microsoft.com/office/drawing/2014/main" id="{7BA7807F-2A8D-7741-BD34-80069F370916}"/>
              </a:ext>
            </a:extLst>
          </p:cNvPr>
          <p:cNvSpPr/>
          <p:nvPr/>
        </p:nvSpPr>
        <p:spPr>
          <a:xfrm rot="21012592">
            <a:off x="8407783" y="-361462"/>
            <a:ext cx="3192174" cy="2084251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2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Mix &amp; Match</a:t>
            </a:r>
            <a:endParaRPr kumimoji="1" lang="zh-CN" altLang="en-US" sz="3200" dirty="0">
              <a:solidFill>
                <a:schemeClr val="tx1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B1967082-0C7A-164C-B53E-745F54B545BA}"/>
              </a:ext>
            </a:extLst>
          </p:cNvPr>
          <p:cNvSpPr txBox="1"/>
          <p:nvPr/>
        </p:nvSpPr>
        <p:spPr>
          <a:xfrm>
            <a:off x="1360968" y="279367"/>
            <a:ext cx="893135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  <a:p>
            <a:endParaRPr kumimoji="1"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  <a:p>
            <a:endParaRPr kumimoji="1"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  <a:p>
            <a:endParaRPr kumimoji="1"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</a:p>
          <a:p>
            <a:endParaRPr kumimoji="1"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</a:p>
          <a:p>
            <a:endParaRPr kumimoji="1"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endParaRPr kumimoji="1"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3B376BF5-78E6-8649-982D-50201F47F906}"/>
              </a:ext>
            </a:extLst>
          </p:cNvPr>
          <p:cNvSpPr txBox="1"/>
          <p:nvPr/>
        </p:nvSpPr>
        <p:spPr>
          <a:xfrm>
            <a:off x="8388502" y="1360982"/>
            <a:ext cx="3803498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Match Letter and number, E.g.A-3</a:t>
            </a:r>
            <a:endParaRPr kumimoji="1"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FBF04B89-D1F7-9449-9B01-319FF0097040}"/>
              </a:ext>
            </a:extLst>
          </p:cNvPr>
          <p:cNvSpPr txBox="1"/>
          <p:nvPr/>
        </p:nvSpPr>
        <p:spPr>
          <a:xfrm>
            <a:off x="7841013" y="2790722"/>
            <a:ext cx="4449851" cy="403187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CH: Write English for them.</a:t>
            </a:r>
            <a:b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1"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 CH: Choose one Character you think </a:t>
            </a:r>
            <a:r>
              <a:rPr kumimoji="1"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most difficult, think of how to remember and </a:t>
            </a:r>
          </a:p>
          <a:p>
            <a:r>
              <a:rPr kumimoji="1"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share you experience with the whole class later.</a:t>
            </a:r>
            <a:endParaRPr kumimoji="1"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MARTInkShape-1"/>
          <p:cNvSpPr/>
          <p:nvPr/>
        </p:nvSpPr>
        <p:spPr>
          <a:xfrm>
            <a:off x="400050" y="5353050"/>
            <a:ext cx="152401" cy="514351"/>
          </a:xfrm>
          <a:custGeom>
            <a:avLst/>
            <a:gdLst/>
            <a:ahLst/>
            <a:cxnLst/>
            <a:rect l="0" t="0" r="0" b="0"/>
            <a:pathLst>
              <a:path w="152401" h="514351">
                <a:moveTo>
                  <a:pt x="0" y="0"/>
                </a:moveTo>
                <a:lnTo>
                  <a:pt x="16247" y="46644"/>
                </a:lnTo>
                <a:lnTo>
                  <a:pt x="26743" y="90064"/>
                </a:lnTo>
                <a:lnTo>
                  <a:pt x="35873" y="136744"/>
                </a:lnTo>
                <a:lnTo>
                  <a:pt x="42717" y="179764"/>
                </a:lnTo>
                <a:lnTo>
                  <a:pt x="55318" y="218835"/>
                </a:lnTo>
                <a:lnTo>
                  <a:pt x="74270" y="257128"/>
                </a:lnTo>
                <a:lnTo>
                  <a:pt x="88519" y="295265"/>
                </a:lnTo>
                <a:lnTo>
                  <a:pt x="101525" y="334431"/>
                </a:lnTo>
                <a:lnTo>
                  <a:pt x="112161" y="370612"/>
                </a:lnTo>
                <a:lnTo>
                  <a:pt x="126131" y="412259"/>
                </a:lnTo>
                <a:lnTo>
                  <a:pt x="137568" y="458671"/>
                </a:lnTo>
                <a:lnTo>
                  <a:pt x="152400" y="514350"/>
                </a:lnTo>
              </a:path>
            </a:pathLst>
          </a:cu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MARTInkShape-2"/>
          <p:cNvSpPr/>
          <p:nvPr/>
        </p:nvSpPr>
        <p:spPr>
          <a:xfrm>
            <a:off x="3619500" y="561978"/>
            <a:ext cx="2219326" cy="2447923"/>
          </a:xfrm>
          <a:custGeom>
            <a:avLst/>
            <a:gdLst/>
            <a:ahLst/>
            <a:cxnLst/>
            <a:rect l="0" t="0" r="0" b="0"/>
            <a:pathLst>
              <a:path w="2219326" h="2447923">
                <a:moveTo>
                  <a:pt x="9525" y="9522"/>
                </a:moveTo>
                <a:lnTo>
                  <a:pt x="3" y="0"/>
                </a:lnTo>
                <a:lnTo>
                  <a:pt x="0" y="5054"/>
                </a:lnTo>
                <a:lnTo>
                  <a:pt x="2823" y="10359"/>
                </a:lnTo>
                <a:lnTo>
                  <a:pt x="45661" y="55167"/>
                </a:lnTo>
                <a:lnTo>
                  <a:pt x="53102" y="64734"/>
                </a:lnTo>
                <a:lnTo>
                  <a:pt x="74792" y="105771"/>
                </a:lnTo>
                <a:lnTo>
                  <a:pt x="109994" y="153163"/>
                </a:lnTo>
                <a:lnTo>
                  <a:pt x="156678" y="192342"/>
                </a:lnTo>
                <a:lnTo>
                  <a:pt x="179420" y="212916"/>
                </a:lnTo>
                <a:lnTo>
                  <a:pt x="199564" y="233476"/>
                </a:lnTo>
                <a:lnTo>
                  <a:pt x="239318" y="268594"/>
                </a:lnTo>
                <a:lnTo>
                  <a:pt x="282288" y="311980"/>
                </a:lnTo>
                <a:lnTo>
                  <a:pt x="320816" y="359093"/>
                </a:lnTo>
                <a:lnTo>
                  <a:pt x="350885" y="401992"/>
                </a:lnTo>
                <a:lnTo>
                  <a:pt x="377521" y="446175"/>
                </a:lnTo>
                <a:lnTo>
                  <a:pt x="407698" y="491433"/>
                </a:lnTo>
                <a:lnTo>
                  <a:pt x="432056" y="531536"/>
                </a:lnTo>
                <a:lnTo>
                  <a:pt x="463584" y="575720"/>
                </a:lnTo>
                <a:lnTo>
                  <a:pt x="494444" y="622465"/>
                </a:lnTo>
                <a:lnTo>
                  <a:pt x="521633" y="667396"/>
                </a:lnTo>
                <a:lnTo>
                  <a:pt x="549751" y="706918"/>
                </a:lnTo>
                <a:lnTo>
                  <a:pt x="575574" y="751686"/>
                </a:lnTo>
                <a:lnTo>
                  <a:pt x="606544" y="791932"/>
                </a:lnTo>
                <a:lnTo>
                  <a:pt x="638191" y="835554"/>
                </a:lnTo>
                <a:lnTo>
                  <a:pt x="649824" y="850781"/>
                </a:lnTo>
                <a:lnTo>
                  <a:pt x="674425" y="895750"/>
                </a:lnTo>
                <a:lnTo>
                  <a:pt x="705025" y="935486"/>
                </a:lnTo>
                <a:lnTo>
                  <a:pt x="737682" y="974794"/>
                </a:lnTo>
                <a:lnTo>
                  <a:pt x="776554" y="1014543"/>
                </a:lnTo>
                <a:lnTo>
                  <a:pt x="809451" y="1057917"/>
                </a:lnTo>
                <a:lnTo>
                  <a:pt x="841352" y="1104982"/>
                </a:lnTo>
                <a:lnTo>
                  <a:pt x="869592" y="1140192"/>
                </a:lnTo>
                <a:lnTo>
                  <a:pt x="907167" y="1180924"/>
                </a:lnTo>
                <a:lnTo>
                  <a:pt x="946072" y="1223136"/>
                </a:lnTo>
                <a:lnTo>
                  <a:pt x="974357" y="1255253"/>
                </a:lnTo>
                <a:lnTo>
                  <a:pt x="989731" y="1270147"/>
                </a:lnTo>
                <a:lnTo>
                  <a:pt x="1013869" y="1302756"/>
                </a:lnTo>
                <a:lnTo>
                  <a:pt x="1059631" y="1345654"/>
                </a:lnTo>
                <a:lnTo>
                  <a:pt x="1104271" y="1390042"/>
                </a:lnTo>
                <a:lnTo>
                  <a:pt x="1145767" y="1428694"/>
                </a:lnTo>
                <a:lnTo>
                  <a:pt x="1183385" y="1461548"/>
                </a:lnTo>
                <a:lnTo>
                  <a:pt x="1222297" y="1507239"/>
                </a:lnTo>
                <a:lnTo>
                  <a:pt x="1269642" y="1552520"/>
                </a:lnTo>
                <a:lnTo>
                  <a:pt x="1313861" y="1590667"/>
                </a:lnTo>
                <a:lnTo>
                  <a:pt x="1355320" y="1628772"/>
                </a:lnTo>
                <a:lnTo>
                  <a:pt x="1376301" y="1647822"/>
                </a:lnTo>
                <a:lnTo>
                  <a:pt x="1416325" y="1692272"/>
                </a:lnTo>
                <a:lnTo>
                  <a:pt x="1460516" y="1728080"/>
                </a:lnTo>
                <a:lnTo>
                  <a:pt x="1504951" y="1768877"/>
                </a:lnTo>
                <a:lnTo>
                  <a:pt x="1516592" y="1777824"/>
                </a:lnTo>
                <a:lnTo>
                  <a:pt x="1553163" y="1816626"/>
                </a:lnTo>
                <a:lnTo>
                  <a:pt x="1596852" y="1854270"/>
                </a:lnTo>
                <a:lnTo>
                  <a:pt x="1639818" y="1897012"/>
                </a:lnTo>
                <a:lnTo>
                  <a:pt x="1681068" y="1933187"/>
                </a:lnTo>
                <a:lnTo>
                  <a:pt x="1721614" y="1969523"/>
                </a:lnTo>
                <a:lnTo>
                  <a:pt x="1759182" y="2012340"/>
                </a:lnTo>
                <a:lnTo>
                  <a:pt x="1801666" y="2056481"/>
                </a:lnTo>
                <a:lnTo>
                  <a:pt x="1823949" y="2077834"/>
                </a:lnTo>
                <a:lnTo>
                  <a:pt x="1846412" y="2098730"/>
                </a:lnTo>
                <a:lnTo>
                  <a:pt x="1889071" y="2145959"/>
                </a:lnTo>
                <a:lnTo>
                  <a:pt x="1933261" y="2182207"/>
                </a:lnTo>
                <a:lnTo>
                  <a:pt x="1975017" y="2222740"/>
                </a:lnTo>
                <a:lnTo>
                  <a:pt x="2017456" y="2265105"/>
                </a:lnTo>
                <a:lnTo>
                  <a:pt x="2061306" y="2308952"/>
                </a:lnTo>
                <a:lnTo>
                  <a:pt x="2100773" y="2349478"/>
                </a:lnTo>
                <a:lnTo>
                  <a:pt x="2103136" y="2355839"/>
                </a:lnTo>
                <a:lnTo>
                  <a:pt x="2109830" y="2362193"/>
                </a:lnTo>
                <a:lnTo>
                  <a:pt x="2154869" y="2394339"/>
                </a:lnTo>
                <a:lnTo>
                  <a:pt x="2202119" y="2432050"/>
                </a:lnTo>
                <a:lnTo>
                  <a:pt x="2219325" y="2447922"/>
                </a:lnTo>
              </a:path>
            </a:pathLst>
          </a:cu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SMARTInkShape-3"/>
          <p:cNvSpPr/>
          <p:nvPr/>
        </p:nvSpPr>
        <p:spPr>
          <a:xfrm>
            <a:off x="3571875" y="619125"/>
            <a:ext cx="2295526" cy="2466976"/>
          </a:xfrm>
          <a:custGeom>
            <a:avLst/>
            <a:gdLst/>
            <a:ahLst/>
            <a:cxnLst/>
            <a:rect l="0" t="0" r="0" b="0"/>
            <a:pathLst>
              <a:path w="2295526" h="2466976">
                <a:moveTo>
                  <a:pt x="2295525" y="0"/>
                </a:moveTo>
                <a:lnTo>
                  <a:pt x="2295525" y="5056"/>
                </a:lnTo>
                <a:lnTo>
                  <a:pt x="2292703" y="10361"/>
                </a:lnTo>
                <a:lnTo>
                  <a:pt x="2288980" y="16247"/>
                </a:lnTo>
                <a:lnTo>
                  <a:pt x="2287324" y="22390"/>
                </a:lnTo>
                <a:lnTo>
                  <a:pt x="2276279" y="36855"/>
                </a:lnTo>
                <a:lnTo>
                  <a:pt x="2230790" y="80546"/>
                </a:lnTo>
                <a:lnTo>
                  <a:pt x="2191447" y="115159"/>
                </a:lnTo>
                <a:lnTo>
                  <a:pt x="2144022" y="161164"/>
                </a:lnTo>
                <a:lnTo>
                  <a:pt x="2102281" y="199958"/>
                </a:lnTo>
                <a:lnTo>
                  <a:pt x="2057995" y="238119"/>
                </a:lnTo>
                <a:lnTo>
                  <a:pt x="2012984" y="282575"/>
                </a:lnTo>
                <a:lnTo>
                  <a:pt x="1966652" y="325732"/>
                </a:lnTo>
                <a:lnTo>
                  <a:pt x="1922285" y="372964"/>
                </a:lnTo>
                <a:lnTo>
                  <a:pt x="1883147" y="420555"/>
                </a:lnTo>
                <a:lnTo>
                  <a:pt x="1845495" y="464094"/>
                </a:lnTo>
                <a:lnTo>
                  <a:pt x="1806461" y="505733"/>
                </a:lnTo>
                <a:lnTo>
                  <a:pt x="1761692" y="552570"/>
                </a:lnTo>
                <a:lnTo>
                  <a:pt x="1717265" y="597269"/>
                </a:lnTo>
                <a:lnTo>
                  <a:pt x="1675510" y="638001"/>
                </a:lnTo>
                <a:lnTo>
                  <a:pt x="1633714" y="677716"/>
                </a:lnTo>
                <a:lnTo>
                  <a:pt x="1593806" y="714660"/>
                </a:lnTo>
                <a:lnTo>
                  <a:pt x="1551524" y="756981"/>
                </a:lnTo>
                <a:lnTo>
                  <a:pt x="1504812" y="800693"/>
                </a:lnTo>
                <a:lnTo>
                  <a:pt x="1463853" y="840199"/>
                </a:lnTo>
                <a:lnTo>
                  <a:pt x="1418830" y="878027"/>
                </a:lnTo>
                <a:lnTo>
                  <a:pt x="1379087" y="921330"/>
                </a:lnTo>
                <a:lnTo>
                  <a:pt x="1333232" y="962938"/>
                </a:lnTo>
                <a:lnTo>
                  <a:pt x="1285839" y="1009770"/>
                </a:lnTo>
                <a:lnTo>
                  <a:pt x="1238245" y="1057291"/>
                </a:lnTo>
                <a:lnTo>
                  <a:pt x="1190625" y="1104902"/>
                </a:lnTo>
                <a:lnTo>
                  <a:pt x="1148057" y="1152525"/>
                </a:lnTo>
                <a:lnTo>
                  <a:pt x="1108055" y="1190625"/>
                </a:lnTo>
                <a:lnTo>
                  <a:pt x="1065752" y="1238250"/>
                </a:lnTo>
                <a:lnTo>
                  <a:pt x="1021860" y="1285875"/>
                </a:lnTo>
                <a:lnTo>
                  <a:pt x="980174" y="1333500"/>
                </a:lnTo>
                <a:lnTo>
                  <a:pt x="938388" y="1381125"/>
                </a:lnTo>
                <a:lnTo>
                  <a:pt x="902285" y="1428750"/>
                </a:lnTo>
                <a:lnTo>
                  <a:pt x="866263" y="1466850"/>
                </a:lnTo>
                <a:lnTo>
                  <a:pt x="836178" y="1511496"/>
                </a:lnTo>
                <a:lnTo>
                  <a:pt x="807031" y="1551986"/>
                </a:lnTo>
                <a:lnTo>
                  <a:pt x="776069" y="1590559"/>
                </a:lnTo>
                <a:lnTo>
                  <a:pt x="748512" y="1629810"/>
                </a:lnTo>
                <a:lnTo>
                  <a:pt x="716414" y="1674409"/>
                </a:lnTo>
                <a:lnTo>
                  <a:pt x="684321" y="1714107"/>
                </a:lnTo>
                <a:lnTo>
                  <a:pt x="655012" y="1752522"/>
                </a:lnTo>
                <a:lnTo>
                  <a:pt x="628840" y="1790685"/>
                </a:lnTo>
                <a:lnTo>
                  <a:pt x="603288" y="1828797"/>
                </a:lnTo>
                <a:lnTo>
                  <a:pt x="577857" y="1866899"/>
                </a:lnTo>
                <a:lnTo>
                  <a:pt x="552452" y="1905000"/>
                </a:lnTo>
                <a:lnTo>
                  <a:pt x="519642" y="1946079"/>
                </a:lnTo>
                <a:lnTo>
                  <a:pt x="490583" y="1981789"/>
                </a:lnTo>
                <a:lnTo>
                  <a:pt x="468969" y="2019416"/>
                </a:lnTo>
                <a:lnTo>
                  <a:pt x="430488" y="2059401"/>
                </a:lnTo>
                <a:lnTo>
                  <a:pt x="397120" y="2104230"/>
                </a:lnTo>
                <a:lnTo>
                  <a:pt x="374346" y="2135638"/>
                </a:lnTo>
                <a:lnTo>
                  <a:pt x="365343" y="2151439"/>
                </a:lnTo>
                <a:lnTo>
                  <a:pt x="324453" y="2197024"/>
                </a:lnTo>
                <a:lnTo>
                  <a:pt x="284170" y="2239852"/>
                </a:lnTo>
                <a:lnTo>
                  <a:pt x="237150" y="2286966"/>
                </a:lnTo>
                <a:lnTo>
                  <a:pt x="197291" y="2326833"/>
                </a:lnTo>
                <a:lnTo>
                  <a:pt x="152748" y="2363176"/>
                </a:lnTo>
                <a:lnTo>
                  <a:pt x="109026" y="2400634"/>
                </a:lnTo>
                <a:lnTo>
                  <a:pt x="66129" y="2436303"/>
                </a:lnTo>
                <a:lnTo>
                  <a:pt x="19533" y="2464311"/>
                </a:lnTo>
                <a:lnTo>
                  <a:pt x="0" y="2466975"/>
                </a:lnTo>
              </a:path>
            </a:pathLst>
          </a:cu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4" name="SMARTInkShape-Group4"/>
          <p:cNvGrpSpPr/>
          <p:nvPr/>
        </p:nvGrpSpPr>
        <p:grpSpPr>
          <a:xfrm>
            <a:off x="3619500" y="1676400"/>
            <a:ext cx="2190751" cy="3238501"/>
            <a:chOff x="3619500" y="1676400"/>
            <a:chExt cx="2190751" cy="3238501"/>
          </a:xfrm>
        </p:grpSpPr>
        <p:sp>
          <p:nvSpPr>
            <p:cNvPr id="18" name="SMARTInkShape-4"/>
            <p:cNvSpPr/>
            <p:nvPr/>
          </p:nvSpPr>
          <p:spPr>
            <a:xfrm>
              <a:off x="3771900" y="1676400"/>
              <a:ext cx="1714501" cy="3238501"/>
            </a:xfrm>
            <a:custGeom>
              <a:avLst/>
              <a:gdLst/>
              <a:ahLst/>
              <a:cxnLst/>
              <a:rect l="0" t="0" r="0" b="0"/>
              <a:pathLst>
                <a:path w="1714501" h="3238501">
                  <a:moveTo>
                    <a:pt x="0" y="0"/>
                  </a:moveTo>
                  <a:lnTo>
                    <a:pt x="5057" y="0"/>
                  </a:lnTo>
                  <a:lnTo>
                    <a:pt x="10361" y="2822"/>
                  </a:lnTo>
                  <a:lnTo>
                    <a:pt x="31799" y="22390"/>
                  </a:lnTo>
                  <a:lnTo>
                    <a:pt x="50454" y="45661"/>
                  </a:lnTo>
                  <a:lnTo>
                    <a:pt x="55861" y="49491"/>
                  </a:lnTo>
                  <a:lnTo>
                    <a:pt x="64691" y="62212"/>
                  </a:lnTo>
                  <a:lnTo>
                    <a:pt x="93056" y="109717"/>
                  </a:lnTo>
                  <a:lnTo>
                    <a:pt x="116141" y="153051"/>
                  </a:lnTo>
                  <a:lnTo>
                    <a:pt x="146521" y="198261"/>
                  </a:lnTo>
                  <a:lnTo>
                    <a:pt x="177797" y="244596"/>
                  </a:lnTo>
                  <a:lnTo>
                    <a:pt x="204036" y="287660"/>
                  </a:lnTo>
                  <a:lnTo>
                    <a:pt x="225943" y="328735"/>
                  </a:lnTo>
                  <a:lnTo>
                    <a:pt x="250671" y="371060"/>
                  </a:lnTo>
                  <a:lnTo>
                    <a:pt x="271687" y="407807"/>
                  </a:lnTo>
                  <a:lnTo>
                    <a:pt x="296753" y="447151"/>
                  </a:lnTo>
                  <a:lnTo>
                    <a:pt x="323554" y="488259"/>
                  </a:lnTo>
                  <a:lnTo>
                    <a:pt x="345634" y="525198"/>
                  </a:lnTo>
                  <a:lnTo>
                    <a:pt x="368448" y="565451"/>
                  </a:lnTo>
                  <a:lnTo>
                    <a:pt x="398512" y="612599"/>
                  </a:lnTo>
                  <a:lnTo>
                    <a:pt x="430476" y="659474"/>
                  </a:lnTo>
                  <a:lnTo>
                    <a:pt x="456526" y="704211"/>
                  </a:lnTo>
                  <a:lnTo>
                    <a:pt x="483730" y="750433"/>
                  </a:lnTo>
                  <a:lnTo>
                    <a:pt x="512184" y="797935"/>
                  </a:lnTo>
                  <a:lnTo>
                    <a:pt x="537544" y="839169"/>
                  </a:lnTo>
                  <a:lnTo>
                    <a:pt x="563396" y="880896"/>
                  </a:lnTo>
                  <a:lnTo>
                    <a:pt x="595872" y="924530"/>
                  </a:lnTo>
                  <a:lnTo>
                    <a:pt x="623001" y="971630"/>
                  </a:lnTo>
                  <a:lnTo>
                    <a:pt x="654143" y="1019186"/>
                  </a:lnTo>
                  <a:lnTo>
                    <a:pt x="685812" y="1066802"/>
                  </a:lnTo>
                  <a:lnTo>
                    <a:pt x="711006" y="1114425"/>
                  </a:lnTo>
                  <a:lnTo>
                    <a:pt x="740167" y="1162050"/>
                  </a:lnTo>
                  <a:lnTo>
                    <a:pt x="771577" y="1209675"/>
                  </a:lnTo>
                  <a:lnTo>
                    <a:pt x="796935" y="1252831"/>
                  </a:lnTo>
                  <a:lnTo>
                    <a:pt x="822327" y="1295576"/>
                  </a:lnTo>
                  <a:lnTo>
                    <a:pt x="847725" y="1340864"/>
                  </a:lnTo>
                  <a:lnTo>
                    <a:pt x="878181" y="1380698"/>
                  </a:lnTo>
                  <a:lnTo>
                    <a:pt x="901680" y="1425687"/>
                  </a:lnTo>
                  <a:lnTo>
                    <a:pt x="931878" y="1466245"/>
                  </a:lnTo>
                  <a:lnTo>
                    <a:pt x="958540" y="1504831"/>
                  </a:lnTo>
                  <a:lnTo>
                    <a:pt x="985247" y="1549572"/>
                  </a:lnTo>
                  <a:lnTo>
                    <a:pt x="1017177" y="1590082"/>
                  </a:lnTo>
                  <a:lnTo>
                    <a:pt x="1044180" y="1633714"/>
                  </a:lnTo>
                  <a:lnTo>
                    <a:pt x="1069897" y="1676553"/>
                  </a:lnTo>
                  <a:lnTo>
                    <a:pt x="1082641" y="1700104"/>
                  </a:lnTo>
                  <a:lnTo>
                    <a:pt x="1086893" y="1721860"/>
                  </a:lnTo>
                  <a:lnTo>
                    <a:pt x="1086546" y="1732106"/>
                  </a:lnTo>
                  <a:lnTo>
                    <a:pt x="1094626" y="1751959"/>
                  </a:lnTo>
                  <a:lnTo>
                    <a:pt x="1115570" y="1790574"/>
                  </a:lnTo>
                  <a:lnTo>
                    <a:pt x="1137503" y="1835321"/>
                  </a:lnTo>
                  <a:lnTo>
                    <a:pt x="1162219" y="1875832"/>
                  </a:lnTo>
                  <a:lnTo>
                    <a:pt x="1187483" y="1919464"/>
                  </a:lnTo>
                  <a:lnTo>
                    <a:pt x="1211798" y="1961244"/>
                  </a:lnTo>
                  <a:lnTo>
                    <a:pt x="1230712" y="2000071"/>
                  </a:lnTo>
                  <a:lnTo>
                    <a:pt x="1254518" y="2043371"/>
                  </a:lnTo>
                  <a:lnTo>
                    <a:pt x="1278544" y="2085086"/>
                  </a:lnTo>
                  <a:lnTo>
                    <a:pt x="1297401" y="2123899"/>
                  </a:lnTo>
                  <a:lnTo>
                    <a:pt x="1316139" y="2167197"/>
                  </a:lnTo>
                  <a:lnTo>
                    <a:pt x="1336578" y="2208911"/>
                  </a:lnTo>
                  <a:lnTo>
                    <a:pt x="1354725" y="2247724"/>
                  </a:lnTo>
                  <a:lnTo>
                    <a:pt x="1373323" y="2291022"/>
                  </a:lnTo>
                  <a:lnTo>
                    <a:pt x="1393281" y="2335018"/>
                  </a:lnTo>
                  <a:lnTo>
                    <a:pt x="1415142" y="2381434"/>
                  </a:lnTo>
                  <a:lnTo>
                    <a:pt x="1431806" y="2428899"/>
                  </a:lnTo>
                  <a:lnTo>
                    <a:pt x="1450607" y="2474609"/>
                  </a:lnTo>
                  <a:lnTo>
                    <a:pt x="1467681" y="2514040"/>
                  </a:lnTo>
                  <a:lnTo>
                    <a:pt x="1487357" y="2555177"/>
                  </a:lnTo>
                  <a:lnTo>
                    <a:pt x="1507982" y="2598894"/>
                  </a:lnTo>
                  <a:lnTo>
                    <a:pt x="1519842" y="2635767"/>
                  </a:lnTo>
                  <a:lnTo>
                    <a:pt x="1533331" y="2680507"/>
                  </a:lnTo>
                  <a:lnTo>
                    <a:pt x="1549374" y="2725733"/>
                  </a:lnTo>
                  <a:lnTo>
                    <a:pt x="1562095" y="2767070"/>
                  </a:lnTo>
                  <a:lnTo>
                    <a:pt x="1577975" y="2810509"/>
                  </a:lnTo>
                  <a:lnTo>
                    <a:pt x="1590675" y="2842456"/>
                  </a:lnTo>
                  <a:lnTo>
                    <a:pt x="1603375" y="2869698"/>
                  </a:lnTo>
                  <a:lnTo>
                    <a:pt x="1609529" y="2911140"/>
                  </a:lnTo>
                  <a:lnTo>
                    <a:pt x="1622817" y="2953751"/>
                  </a:lnTo>
                  <a:lnTo>
                    <a:pt x="1635203" y="2997594"/>
                  </a:lnTo>
                  <a:lnTo>
                    <a:pt x="1651010" y="3042577"/>
                  </a:lnTo>
                  <a:lnTo>
                    <a:pt x="1666876" y="3086640"/>
                  </a:lnTo>
                  <a:lnTo>
                    <a:pt x="1676400" y="3109190"/>
                  </a:lnTo>
                  <a:lnTo>
                    <a:pt x="1679575" y="3114194"/>
                  </a:lnTo>
                  <a:lnTo>
                    <a:pt x="1687911" y="3153966"/>
                  </a:lnTo>
                  <a:lnTo>
                    <a:pt x="1703210" y="3201205"/>
                  </a:lnTo>
                  <a:lnTo>
                    <a:pt x="1705685" y="3221295"/>
                  </a:lnTo>
                  <a:lnTo>
                    <a:pt x="1714500" y="3238500"/>
                  </a:lnTo>
                </a:path>
              </a:pathLst>
            </a:custGeom>
            <a:ln w="190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SMARTInkShape-5"/>
            <p:cNvSpPr/>
            <p:nvPr/>
          </p:nvSpPr>
          <p:spPr>
            <a:xfrm>
              <a:off x="3705225" y="3905250"/>
              <a:ext cx="1847851" cy="971551"/>
            </a:xfrm>
            <a:custGeom>
              <a:avLst/>
              <a:gdLst/>
              <a:ahLst/>
              <a:cxnLst/>
              <a:rect l="0" t="0" r="0" b="0"/>
              <a:pathLst>
                <a:path w="1847851" h="971551">
                  <a:moveTo>
                    <a:pt x="1847850" y="0"/>
                  </a:moveTo>
                  <a:lnTo>
                    <a:pt x="1838441" y="9409"/>
                  </a:lnTo>
                  <a:lnTo>
                    <a:pt x="1830134" y="9515"/>
                  </a:lnTo>
                  <a:lnTo>
                    <a:pt x="1800618" y="21283"/>
                  </a:lnTo>
                  <a:lnTo>
                    <a:pt x="1757079" y="50506"/>
                  </a:lnTo>
                  <a:lnTo>
                    <a:pt x="1719323" y="80813"/>
                  </a:lnTo>
                  <a:lnTo>
                    <a:pt x="1672776" y="114320"/>
                  </a:lnTo>
                  <a:lnTo>
                    <a:pt x="1632096" y="137156"/>
                  </a:lnTo>
                  <a:lnTo>
                    <a:pt x="1588071" y="168134"/>
                  </a:lnTo>
                  <a:lnTo>
                    <a:pt x="1543083" y="199367"/>
                  </a:lnTo>
                  <a:lnTo>
                    <a:pt x="1498212" y="222359"/>
                  </a:lnTo>
                  <a:lnTo>
                    <a:pt x="1456229" y="240897"/>
                  </a:lnTo>
                  <a:lnTo>
                    <a:pt x="1417095" y="257122"/>
                  </a:lnTo>
                  <a:lnTo>
                    <a:pt x="1377865" y="273043"/>
                  </a:lnTo>
                  <a:lnTo>
                    <a:pt x="1336737" y="288571"/>
                  </a:lnTo>
                  <a:lnTo>
                    <a:pt x="1293538" y="305636"/>
                  </a:lnTo>
                  <a:lnTo>
                    <a:pt x="1252868" y="321275"/>
                  </a:lnTo>
                  <a:lnTo>
                    <a:pt x="1210681" y="341098"/>
                  </a:lnTo>
                  <a:lnTo>
                    <a:pt x="1171773" y="357792"/>
                  </a:lnTo>
                  <a:lnTo>
                    <a:pt x="1133514" y="371281"/>
                  </a:lnTo>
                  <a:lnTo>
                    <a:pt x="1095383" y="384137"/>
                  </a:lnTo>
                  <a:lnTo>
                    <a:pt x="1057277" y="396868"/>
                  </a:lnTo>
                  <a:lnTo>
                    <a:pt x="1019175" y="409574"/>
                  </a:lnTo>
                  <a:lnTo>
                    <a:pt x="981075" y="427331"/>
                  </a:lnTo>
                  <a:lnTo>
                    <a:pt x="933450" y="447087"/>
                  </a:lnTo>
                  <a:lnTo>
                    <a:pt x="890293" y="460259"/>
                  </a:lnTo>
                  <a:lnTo>
                    <a:pt x="846327" y="476234"/>
                  </a:lnTo>
                  <a:lnTo>
                    <a:pt x="799916" y="498669"/>
                  </a:lnTo>
                  <a:lnTo>
                    <a:pt x="752451" y="517132"/>
                  </a:lnTo>
                  <a:lnTo>
                    <a:pt x="704847" y="540888"/>
                  </a:lnTo>
                  <a:lnTo>
                    <a:pt x="657225" y="565077"/>
                  </a:lnTo>
                  <a:lnTo>
                    <a:pt x="609600" y="588829"/>
                  </a:lnTo>
                  <a:lnTo>
                    <a:pt x="561975" y="611777"/>
                  </a:lnTo>
                  <a:lnTo>
                    <a:pt x="515408" y="640578"/>
                  </a:lnTo>
                  <a:lnTo>
                    <a:pt x="474926" y="664937"/>
                  </a:lnTo>
                  <a:lnTo>
                    <a:pt x="428450" y="692682"/>
                  </a:lnTo>
                  <a:lnTo>
                    <a:pt x="402820" y="706889"/>
                  </a:lnTo>
                  <a:lnTo>
                    <a:pt x="358944" y="737927"/>
                  </a:lnTo>
                  <a:lnTo>
                    <a:pt x="317903" y="763334"/>
                  </a:lnTo>
                  <a:lnTo>
                    <a:pt x="275404" y="788854"/>
                  </a:lnTo>
                  <a:lnTo>
                    <a:pt x="234827" y="813676"/>
                  </a:lnTo>
                  <a:lnTo>
                    <a:pt x="199048" y="836578"/>
                  </a:lnTo>
                  <a:lnTo>
                    <a:pt x="151605" y="863190"/>
                  </a:lnTo>
                  <a:lnTo>
                    <a:pt x="109631" y="894676"/>
                  </a:lnTo>
                  <a:lnTo>
                    <a:pt x="62521" y="920680"/>
                  </a:lnTo>
                  <a:lnTo>
                    <a:pt x="15052" y="956907"/>
                  </a:lnTo>
                  <a:lnTo>
                    <a:pt x="9159" y="959750"/>
                  </a:lnTo>
                  <a:lnTo>
                    <a:pt x="536" y="961892"/>
                  </a:lnTo>
                  <a:lnTo>
                    <a:pt x="0" y="971550"/>
                  </a:lnTo>
                </a:path>
              </a:pathLst>
            </a:custGeom>
            <a:ln w="190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SMARTInkShape-6"/>
            <p:cNvSpPr/>
            <p:nvPr/>
          </p:nvSpPr>
          <p:spPr>
            <a:xfrm>
              <a:off x="3619500" y="1857375"/>
              <a:ext cx="2190751" cy="2162176"/>
            </a:xfrm>
            <a:custGeom>
              <a:avLst/>
              <a:gdLst/>
              <a:ahLst/>
              <a:cxnLst/>
              <a:rect l="0" t="0" r="0" b="0"/>
              <a:pathLst>
                <a:path w="2190751" h="2162176">
                  <a:moveTo>
                    <a:pt x="0" y="2162175"/>
                  </a:moveTo>
                  <a:lnTo>
                    <a:pt x="5057" y="2157119"/>
                  </a:lnTo>
                  <a:lnTo>
                    <a:pt x="7539" y="2151814"/>
                  </a:lnTo>
                  <a:lnTo>
                    <a:pt x="8201" y="2148918"/>
                  </a:lnTo>
                  <a:lnTo>
                    <a:pt x="14581" y="2142877"/>
                  </a:lnTo>
                  <a:lnTo>
                    <a:pt x="42999" y="2124042"/>
                  </a:lnTo>
                  <a:lnTo>
                    <a:pt x="79990" y="2086282"/>
                  </a:lnTo>
                  <a:lnTo>
                    <a:pt x="124990" y="2044936"/>
                  </a:lnTo>
                  <a:lnTo>
                    <a:pt x="158485" y="1999863"/>
                  </a:lnTo>
                  <a:lnTo>
                    <a:pt x="190644" y="1961015"/>
                  </a:lnTo>
                  <a:lnTo>
                    <a:pt x="221299" y="1913674"/>
                  </a:lnTo>
                  <a:lnTo>
                    <a:pt x="248309" y="1876173"/>
                  </a:lnTo>
                  <a:lnTo>
                    <a:pt x="276420" y="1838250"/>
                  </a:lnTo>
                  <a:lnTo>
                    <a:pt x="304858" y="1800203"/>
                  </a:lnTo>
                  <a:lnTo>
                    <a:pt x="333392" y="1762118"/>
                  </a:lnTo>
                  <a:lnTo>
                    <a:pt x="361955" y="1721201"/>
                  </a:lnTo>
                  <a:lnTo>
                    <a:pt x="390527" y="1678386"/>
                  </a:lnTo>
                  <a:lnTo>
                    <a:pt x="421923" y="1638888"/>
                  </a:lnTo>
                  <a:lnTo>
                    <a:pt x="466503" y="1600374"/>
                  </a:lnTo>
                  <a:lnTo>
                    <a:pt x="501551" y="1573819"/>
                  </a:lnTo>
                  <a:lnTo>
                    <a:pt x="540191" y="1530177"/>
                  </a:lnTo>
                  <a:lnTo>
                    <a:pt x="577981" y="1488906"/>
                  </a:lnTo>
                  <a:lnTo>
                    <a:pt x="615988" y="1444693"/>
                  </a:lnTo>
                  <a:lnTo>
                    <a:pt x="654062" y="1403253"/>
                  </a:lnTo>
                  <a:lnTo>
                    <a:pt x="693212" y="1357930"/>
                  </a:lnTo>
                  <a:lnTo>
                    <a:pt x="736797" y="1310987"/>
                  </a:lnTo>
                  <a:lnTo>
                    <a:pt x="776993" y="1264623"/>
                  </a:lnTo>
                  <a:lnTo>
                    <a:pt x="816772" y="1222546"/>
                  </a:lnTo>
                  <a:lnTo>
                    <a:pt x="860543" y="1177035"/>
                  </a:lnTo>
                  <a:lnTo>
                    <a:pt x="900794" y="1130036"/>
                  </a:lnTo>
                  <a:lnTo>
                    <a:pt x="940590" y="1083655"/>
                  </a:lnTo>
                  <a:lnTo>
                    <a:pt x="985425" y="1041573"/>
                  </a:lnTo>
                  <a:lnTo>
                    <a:pt x="1032223" y="996061"/>
                  </a:lnTo>
                  <a:lnTo>
                    <a:pt x="1079603" y="950120"/>
                  </a:lnTo>
                  <a:lnTo>
                    <a:pt x="1127156" y="908168"/>
                  </a:lnTo>
                  <a:lnTo>
                    <a:pt x="1174759" y="863753"/>
                  </a:lnTo>
                  <a:lnTo>
                    <a:pt x="1221319" y="822252"/>
                  </a:lnTo>
                  <a:lnTo>
                    <a:pt x="1263455" y="777971"/>
                  </a:lnTo>
                  <a:lnTo>
                    <a:pt x="1307925" y="736511"/>
                  </a:lnTo>
                  <a:lnTo>
                    <a:pt x="1348382" y="692241"/>
                  </a:lnTo>
                  <a:lnTo>
                    <a:pt x="1388239" y="652901"/>
                  </a:lnTo>
                  <a:lnTo>
                    <a:pt x="1432034" y="619608"/>
                  </a:lnTo>
                  <a:lnTo>
                    <a:pt x="1472292" y="583402"/>
                  </a:lnTo>
                  <a:lnTo>
                    <a:pt x="1511031" y="546922"/>
                  </a:lnTo>
                  <a:lnTo>
                    <a:pt x="1549320" y="514476"/>
                  </a:lnTo>
                  <a:lnTo>
                    <a:pt x="1586418" y="479580"/>
                  </a:lnTo>
                  <a:lnTo>
                    <a:pt x="1630756" y="438808"/>
                  </a:lnTo>
                  <a:lnTo>
                    <a:pt x="1674910" y="400180"/>
                  </a:lnTo>
                  <a:lnTo>
                    <a:pt x="1715264" y="361976"/>
                  </a:lnTo>
                  <a:lnTo>
                    <a:pt x="1757259" y="323855"/>
                  </a:lnTo>
                  <a:lnTo>
                    <a:pt x="1800839" y="277284"/>
                  </a:lnTo>
                  <a:lnTo>
                    <a:pt x="1847931" y="236801"/>
                  </a:lnTo>
                  <a:lnTo>
                    <a:pt x="1892664" y="197865"/>
                  </a:lnTo>
                  <a:lnTo>
                    <a:pt x="1925376" y="166555"/>
                  </a:lnTo>
                  <a:lnTo>
                    <a:pt x="1963131" y="141425"/>
                  </a:lnTo>
                  <a:lnTo>
                    <a:pt x="2003097" y="112959"/>
                  </a:lnTo>
                  <a:lnTo>
                    <a:pt x="2047289" y="83621"/>
                  </a:lnTo>
                  <a:lnTo>
                    <a:pt x="2094223" y="50031"/>
                  </a:lnTo>
                  <a:lnTo>
                    <a:pt x="2133034" y="27796"/>
                  </a:lnTo>
                  <a:lnTo>
                    <a:pt x="2178783" y="5538"/>
                  </a:lnTo>
                  <a:lnTo>
                    <a:pt x="2190750" y="0"/>
                  </a:lnTo>
                </a:path>
              </a:pathLst>
            </a:custGeom>
            <a:ln w="19050"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5" name="SMARTInkShape-7"/>
          <p:cNvSpPr/>
          <p:nvPr/>
        </p:nvSpPr>
        <p:spPr>
          <a:xfrm>
            <a:off x="3629025" y="6029325"/>
            <a:ext cx="2066926" cy="295276"/>
          </a:xfrm>
          <a:custGeom>
            <a:avLst/>
            <a:gdLst/>
            <a:ahLst/>
            <a:cxnLst/>
            <a:rect l="0" t="0" r="0" b="0"/>
            <a:pathLst>
              <a:path w="2066926" h="295276">
                <a:moveTo>
                  <a:pt x="0" y="0"/>
                </a:moveTo>
                <a:lnTo>
                  <a:pt x="0" y="5056"/>
                </a:lnTo>
                <a:lnTo>
                  <a:pt x="1058" y="6545"/>
                </a:lnTo>
                <a:lnTo>
                  <a:pt x="2822" y="7539"/>
                </a:lnTo>
                <a:lnTo>
                  <a:pt x="39171" y="18144"/>
                </a:lnTo>
                <a:lnTo>
                  <a:pt x="65946" y="21693"/>
                </a:lnTo>
                <a:lnTo>
                  <a:pt x="88331" y="26536"/>
                </a:lnTo>
                <a:lnTo>
                  <a:pt x="129264" y="28307"/>
                </a:lnTo>
                <a:lnTo>
                  <a:pt x="168593" y="28496"/>
                </a:lnTo>
                <a:lnTo>
                  <a:pt x="210585" y="28552"/>
                </a:lnTo>
                <a:lnTo>
                  <a:pt x="256635" y="28570"/>
                </a:lnTo>
                <a:lnTo>
                  <a:pt x="289743" y="29631"/>
                </a:lnTo>
                <a:lnTo>
                  <a:pt x="325625" y="33631"/>
                </a:lnTo>
                <a:lnTo>
                  <a:pt x="366356" y="31719"/>
                </a:lnTo>
                <a:lnTo>
                  <a:pt x="413703" y="29506"/>
                </a:lnTo>
                <a:lnTo>
                  <a:pt x="449509" y="28989"/>
                </a:lnTo>
                <a:lnTo>
                  <a:pt x="496902" y="28697"/>
                </a:lnTo>
                <a:lnTo>
                  <a:pt x="541360" y="33656"/>
                </a:lnTo>
                <a:lnTo>
                  <a:pt x="576093" y="36783"/>
                </a:lnTo>
                <a:lnTo>
                  <a:pt x="623308" y="37710"/>
                </a:lnTo>
                <a:lnTo>
                  <a:pt x="667402" y="37984"/>
                </a:lnTo>
                <a:lnTo>
                  <a:pt x="712622" y="38077"/>
                </a:lnTo>
                <a:lnTo>
                  <a:pt x="754951" y="40917"/>
                </a:lnTo>
                <a:lnTo>
                  <a:pt x="793651" y="46300"/>
                </a:lnTo>
                <a:lnTo>
                  <a:pt x="835829" y="48421"/>
                </a:lnTo>
                <a:lnTo>
                  <a:pt x="875831" y="55113"/>
                </a:lnTo>
                <a:lnTo>
                  <a:pt x="913203" y="59368"/>
                </a:lnTo>
                <a:lnTo>
                  <a:pt x="947735" y="64486"/>
                </a:lnTo>
                <a:lnTo>
                  <a:pt x="987777" y="70288"/>
                </a:lnTo>
                <a:lnTo>
                  <a:pt x="1027445" y="76395"/>
                </a:lnTo>
                <a:lnTo>
                  <a:pt x="1064126" y="81578"/>
                </a:lnTo>
                <a:lnTo>
                  <a:pt x="1107518" y="85554"/>
                </a:lnTo>
                <a:lnTo>
                  <a:pt x="1151160" y="93021"/>
                </a:lnTo>
                <a:lnTo>
                  <a:pt x="1190356" y="99867"/>
                </a:lnTo>
                <a:lnTo>
                  <a:pt x="1235392" y="104128"/>
                </a:lnTo>
                <a:lnTo>
                  <a:pt x="1267742" y="107405"/>
                </a:lnTo>
                <a:lnTo>
                  <a:pt x="1314722" y="115079"/>
                </a:lnTo>
                <a:lnTo>
                  <a:pt x="1356511" y="121233"/>
                </a:lnTo>
                <a:lnTo>
                  <a:pt x="1404133" y="128369"/>
                </a:lnTo>
                <a:lnTo>
                  <a:pt x="1446738" y="131874"/>
                </a:lnTo>
                <a:lnTo>
                  <a:pt x="1487846" y="139604"/>
                </a:lnTo>
                <a:lnTo>
                  <a:pt x="1534537" y="145051"/>
                </a:lnTo>
                <a:lnTo>
                  <a:pt x="1571925" y="153045"/>
                </a:lnTo>
                <a:lnTo>
                  <a:pt x="1617428" y="160171"/>
                </a:lnTo>
                <a:lnTo>
                  <a:pt x="1664595" y="162637"/>
                </a:lnTo>
                <a:lnTo>
                  <a:pt x="1709032" y="169396"/>
                </a:lnTo>
                <a:lnTo>
                  <a:pt x="1754193" y="178784"/>
                </a:lnTo>
                <a:lnTo>
                  <a:pt x="1795523" y="187872"/>
                </a:lnTo>
                <a:lnTo>
                  <a:pt x="1834809" y="195037"/>
                </a:lnTo>
                <a:lnTo>
                  <a:pt x="1870914" y="203604"/>
                </a:lnTo>
                <a:lnTo>
                  <a:pt x="1917866" y="215979"/>
                </a:lnTo>
                <a:lnTo>
                  <a:pt x="1959794" y="231786"/>
                </a:lnTo>
                <a:lnTo>
                  <a:pt x="2003820" y="255191"/>
                </a:lnTo>
                <a:lnTo>
                  <a:pt x="2026355" y="269483"/>
                </a:lnTo>
                <a:lnTo>
                  <a:pt x="2050131" y="277010"/>
                </a:lnTo>
                <a:lnTo>
                  <a:pt x="2066925" y="295275"/>
                </a:lnTo>
              </a:path>
            </a:pathLst>
          </a:cu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71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6E5ADA81-BB46-C940-8C2E-A4F55E588D8C}"/>
              </a:ext>
            </a:extLst>
          </p:cNvPr>
          <p:cNvSpPr txBox="1"/>
          <p:nvPr/>
        </p:nvSpPr>
        <p:spPr>
          <a:xfrm>
            <a:off x="3101162" y="3611726"/>
            <a:ext cx="1375533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FC60B410-222E-6647-A238-082E78437A73}"/>
              </a:ext>
            </a:extLst>
          </p:cNvPr>
          <p:cNvSpPr/>
          <p:nvPr/>
        </p:nvSpPr>
        <p:spPr>
          <a:xfrm>
            <a:off x="3411748" y="4886766"/>
            <a:ext cx="17235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000" dirty="0">
                <a:latin typeface="KaiTi" panose="02010609060101010101" pitchFamily="49" charset="-122"/>
                <a:ea typeface="KaiTi" panose="02010609060101010101" pitchFamily="49" charset="-122"/>
              </a:rPr>
              <a:t>(</a:t>
            </a:r>
            <a:r>
              <a:rPr kumimoji="1" lang="zh-CN" altLang="en-US" sz="4000" dirty="0">
                <a:latin typeface="KaiTi" panose="02010609060101010101" pitchFamily="49" charset="-122"/>
                <a:ea typeface="KaiTi" panose="02010609060101010101" pitchFamily="49" charset="-122"/>
              </a:rPr>
              <a:t>绿色</a:t>
            </a:r>
            <a:r>
              <a:rPr kumimoji="1" lang="en-US" altLang="zh-CN" sz="4000" dirty="0">
                <a:latin typeface="KaiTi" panose="02010609060101010101" pitchFamily="49" charset="-122"/>
                <a:ea typeface="KaiTi" panose="02010609060101010101" pitchFamily="49" charset="-122"/>
              </a:rPr>
              <a:t>)</a:t>
            </a:r>
            <a:endParaRPr kumimoji="1" lang="zh-CN" altLang="en-US" sz="40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6592BF1-4D25-6A44-BABB-9CAA464F6F80}"/>
              </a:ext>
            </a:extLst>
          </p:cNvPr>
          <p:cNvSpPr/>
          <p:nvPr/>
        </p:nvSpPr>
        <p:spPr>
          <a:xfrm>
            <a:off x="1071581" y="4886766"/>
            <a:ext cx="468589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54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我喜</a:t>
            </a:r>
            <a:r>
              <a:rPr kumimoji="1" lang="zh-CN" altLang="en-US" sz="5400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欢</a:t>
            </a:r>
            <a:r>
              <a:rPr kumimoji="1" lang="en-US" altLang="zh-CN" sz="54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 ____</a:t>
            </a:r>
            <a:r>
              <a:rPr kumimoji="1" lang="zh-CN" altLang="en-US" sz="54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。</a:t>
            </a:r>
            <a:endParaRPr kumimoji="1" lang="en-US" altLang="zh-CN" sz="5400" dirty="0">
              <a:solidFill>
                <a:srgbClr val="FF0000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id="{53DE4147-0025-7946-B0F1-F5C52D94B9C2}"/>
              </a:ext>
            </a:extLst>
          </p:cNvPr>
          <p:cNvGrpSpPr/>
          <p:nvPr/>
        </p:nvGrpSpPr>
        <p:grpSpPr>
          <a:xfrm>
            <a:off x="7164380" y="3683174"/>
            <a:ext cx="3830822" cy="2669911"/>
            <a:chOff x="6319706" y="2824084"/>
            <a:chExt cx="5908098" cy="4015316"/>
          </a:xfrm>
        </p:grpSpPr>
        <p:pic>
          <p:nvPicPr>
            <p:cNvPr id="5" name="图片 2">
              <a:extLst>
                <a:ext uri="{FF2B5EF4-FFF2-40B4-BE49-F238E27FC236}">
                  <a16:creationId xmlns:a16="http://schemas.microsoft.com/office/drawing/2014/main" id="{165CBA8E-16EB-734E-85AD-53B5F8E43A1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3604" y="2824084"/>
              <a:ext cx="3124200" cy="40153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图片 1">
              <a:extLst>
                <a:ext uri="{FF2B5EF4-FFF2-40B4-BE49-F238E27FC236}">
                  <a16:creationId xmlns:a16="http://schemas.microsoft.com/office/drawing/2014/main" id="{E70611BF-AC72-504D-AC9A-D1EB25D876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3293" y="2851330"/>
              <a:ext cx="2358035" cy="19050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0EB5456E-9F8D-DA45-BA96-EF4DCF4FE0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319706" y="4938225"/>
              <a:ext cx="2581357" cy="1631507"/>
            </a:xfrm>
            <a:prstGeom prst="rect">
              <a:avLst/>
            </a:prstGeom>
          </p:spPr>
        </p:pic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A95EABD5-E798-9642-A220-BFB393931343}"/>
              </a:ext>
            </a:extLst>
          </p:cNvPr>
          <p:cNvSpPr/>
          <p:nvPr/>
        </p:nvSpPr>
        <p:spPr>
          <a:xfrm>
            <a:off x="926607" y="3583043"/>
            <a:ext cx="57246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5400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你喜</a:t>
            </a:r>
            <a:r>
              <a:rPr kumimoji="1" lang="zh-CN" altLang="en-US" sz="5400" dirty="0">
                <a:solidFill>
                  <a:schemeClr val="accent6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欢</a:t>
            </a:r>
            <a:r>
              <a:rPr kumimoji="1" lang="zh-CN" altLang="en-US" sz="54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什</a:t>
            </a:r>
            <a:r>
              <a:rPr kumimoji="1"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么</a:t>
            </a:r>
            <a:r>
              <a:rPr kumimoji="1" lang="zh-CN" altLang="en-US" sz="5400" dirty="0">
                <a:solidFill>
                  <a:schemeClr val="accent1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颜</a:t>
            </a:r>
            <a:r>
              <a:rPr kumimoji="1" lang="zh-CN" altLang="en-US" sz="5400" dirty="0">
                <a:solidFill>
                  <a:schemeClr val="accent2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色</a:t>
            </a:r>
            <a:r>
              <a:rPr kumimoji="1"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？</a:t>
            </a:r>
            <a:endParaRPr kumimoji="1" lang="en-US" altLang="zh-CN" sz="5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94AC4F57-1B48-CE4E-BFB9-B87C34AEAD21}"/>
              </a:ext>
            </a:extLst>
          </p:cNvPr>
          <p:cNvSpPr/>
          <p:nvPr/>
        </p:nvSpPr>
        <p:spPr>
          <a:xfrm>
            <a:off x="6721295" y="222869"/>
            <a:ext cx="5312662" cy="230832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CH:</a:t>
            </a:r>
            <a:r>
              <a:rPr kumimoji="1"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kumimoji="1"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endParaRPr kumimoji="1"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 CH:</a:t>
            </a:r>
            <a:r>
              <a:rPr kumimoji="1"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kumimoji="1"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也</a:t>
            </a:r>
            <a:endParaRPr kumimoji="1"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Super CH:</a:t>
            </a:r>
            <a:r>
              <a:rPr kumimoji="1"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out</a:t>
            </a:r>
            <a:r>
              <a:rPr kumimoji="1"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say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dislike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1"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3D218E70-E63E-5845-A212-61CA606D9A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8517" y="874851"/>
            <a:ext cx="1446550" cy="1446550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FEA87904-5E78-2F4C-B785-9E20DD855B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16823" y="874851"/>
            <a:ext cx="1446550" cy="1446550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A2A3D7C1-2AE9-7A43-93D0-2F5A5FA75F52}"/>
              </a:ext>
            </a:extLst>
          </p:cNvPr>
          <p:cNvSpPr/>
          <p:nvPr/>
        </p:nvSpPr>
        <p:spPr>
          <a:xfrm>
            <a:off x="1711682" y="146349"/>
            <a:ext cx="25442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dirty="0"/>
              <a:t>xǐ </a:t>
            </a:r>
            <a:r>
              <a:rPr lang="en-US" altLang="zh-CN" sz="4400" dirty="0"/>
              <a:t>    </a:t>
            </a:r>
            <a:r>
              <a:rPr lang="zh-CN" altLang="en-US" sz="4400" dirty="0"/>
              <a:t>hu</a:t>
            </a:r>
            <a:r>
              <a:rPr lang="en-US" altLang="zh-CN" sz="4400" dirty="0" err="1"/>
              <a:t>ā</a:t>
            </a:r>
            <a:r>
              <a:rPr lang="zh-CN" altLang="en-US" sz="4400" dirty="0"/>
              <a:t>n</a:t>
            </a:r>
          </a:p>
        </p:txBody>
      </p:sp>
      <p:sp>
        <p:nvSpPr>
          <p:cNvPr id="14" name="矩形 12">
            <a:extLst>
              <a:ext uri="{FF2B5EF4-FFF2-40B4-BE49-F238E27FC236}">
                <a16:creationId xmlns:a16="http://schemas.microsoft.com/office/drawing/2014/main" id="{A2A3D7C1-2AE9-7A43-93D0-2F5A5FA75F52}"/>
              </a:ext>
            </a:extLst>
          </p:cNvPr>
          <p:cNvSpPr/>
          <p:nvPr/>
        </p:nvSpPr>
        <p:spPr>
          <a:xfrm>
            <a:off x="2273298" y="2269492"/>
            <a:ext cx="10310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400" dirty="0" smtClean="0"/>
              <a:t>like</a:t>
            </a:r>
            <a:endParaRPr lang="zh-CN" altLang="en-US" sz="4400" dirty="0"/>
          </a:p>
        </p:txBody>
      </p:sp>
      <p:grpSp>
        <p:nvGrpSpPr>
          <p:cNvPr id="19" name="SMARTInkShape-Group6"/>
          <p:cNvGrpSpPr/>
          <p:nvPr/>
        </p:nvGrpSpPr>
        <p:grpSpPr>
          <a:xfrm>
            <a:off x="552450" y="1268796"/>
            <a:ext cx="676276" cy="788605"/>
            <a:chOff x="552450" y="1268796"/>
            <a:chExt cx="676276" cy="788605"/>
          </a:xfrm>
        </p:grpSpPr>
        <p:sp>
          <p:nvSpPr>
            <p:cNvPr id="15" name="SMARTInkShape-8"/>
            <p:cNvSpPr/>
            <p:nvPr/>
          </p:nvSpPr>
          <p:spPr>
            <a:xfrm>
              <a:off x="628650" y="1268796"/>
              <a:ext cx="600076" cy="45655"/>
            </a:xfrm>
            <a:custGeom>
              <a:avLst/>
              <a:gdLst/>
              <a:ahLst/>
              <a:cxnLst/>
              <a:rect l="0" t="0" r="0" b="0"/>
              <a:pathLst>
                <a:path w="600076" h="45655">
                  <a:moveTo>
                    <a:pt x="0" y="45654"/>
                  </a:moveTo>
                  <a:lnTo>
                    <a:pt x="47089" y="42832"/>
                  </a:lnTo>
                  <a:lnTo>
                    <a:pt x="92269" y="35293"/>
                  </a:lnTo>
                  <a:lnTo>
                    <a:pt x="135289" y="29179"/>
                  </a:lnTo>
                  <a:lnTo>
                    <a:pt x="181550" y="24545"/>
                  </a:lnTo>
                  <a:lnTo>
                    <a:pt x="214039" y="19339"/>
                  </a:lnTo>
                  <a:lnTo>
                    <a:pt x="249645" y="13497"/>
                  </a:lnTo>
                  <a:lnTo>
                    <a:pt x="283814" y="10195"/>
                  </a:lnTo>
                  <a:lnTo>
                    <a:pt x="316640" y="8728"/>
                  </a:lnTo>
                  <a:lnTo>
                    <a:pt x="363812" y="6843"/>
                  </a:lnTo>
                  <a:lnTo>
                    <a:pt x="406129" y="1111"/>
                  </a:lnTo>
                  <a:lnTo>
                    <a:pt x="452769" y="0"/>
                  </a:lnTo>
                  <a:lnTo>
                    <a:pt x="488039" y="3491"/>
                  </a:lnTo>
                  <a:lnTo>
                    <a:pt x="533063" y="6751"/>
                  </a:lnTo>
                  <a:lnTo>
                    <a:pt x="600075" y="7554"/>
                  </a:lnTo>
                </a:path>
              </a:pathLst>
            </a:cu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SMARTInkShape-9"/>
            <p:cNvSpPr/>
            <p:nvPr/>
          </p:nvSpPr>
          <p:spPr>
            <a:xfrm>
              <a:off x="552450" y="1333500"/>
              <a:ext cx="352426" cy="323851"/>
            </a:xfrm>
            <a:custGeom>
              <a:avLst/>
              <a:gdLst/>
              <a:ahLst/>
              <a:cxnLst/>
              <a:rect l="0" t="0" r="0" b="0"/>
              <a:pathLst>
                <a:path w="352426" h="323851">
                  <a:moveTo>
                    <a:pt x="352425" y="0"/>
                  </a:moveTo>
                  <a:lnTo>
                    <a:pt x="352425" y="5057"/>
                  </a:lnTo>
                  <a:lnTo>
                    <a:pt x="311289" y="50399"/>
                  </a:lnTo>
                  <a:lnTo>
                    <a:pt x="265458" y="96469"/>
                  </a:lnTo>
                  <a:lnTo>
                    <a:pt x="218911" y="143035"/>
                  </a:lnTo>
                  <a:lnTo>
                    <a:pt x="173338" y="181007"/>
                  </a:lnTo>
                  <a:lnTo>
                    <a:pt x="136144" y="209559"/>
                  </a:lnTo>
                  <a:lnTo>
                    <a:pt x="99370" y="238128"/>
                  </a:lnTo>
                  <a:lnTo>
                    <a:pt x="57964" y="273403"/>
                  </a:lnTo>
                  <a:lnTo>
                    <a:pt x="0" y="323850"/>
                  </a:lnTo>
                </a:path>
              </a:pathLst>
            </a:cu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SMARTInkShape-10"/>
            <p:cNvSpPr/>
            <p:nvPr/>
          </p:nvSpPr>
          <p:spPr>
            <a:xfrm>
              <a:off x="752478" y="1458649"/>
              <a:ext cx="28573" cy="598752"/>
            </a:xfrm>
            <a:custGeom>
              <a:avLst/>
              <a:gdLst/>
              <a:ahLst/>
              <a:cxnLst/>
              <a:rect l="0" t="0" r="0" b="0"/>
              <a:pathLst>
                <a:path w="28573" h="598752">
                  <a:moveTo>
                    <a:pt x="28572" y="8201"/>
                  </a:moveTo>
                  <a:lnTo>
                    <a:pt x="28572" y="0"/>
                  </a:lnTo>
                  <a:lnTo>
                    <a:pt x="25750" y="41570"/>
                  </a:lnTo>
                  <a:lnTo>
                    <a:pt x="20371" y="83466"/>
                  </a:lnTo>
                  <a:lnTo>
                    <a:pt x="12763" y="123375"/>
                  </a:lnTo>
                  <a:lnTo>
                    <a:pt x="9424" y="161801"/>
                  </a:lnTo>
                  <a:lnTo>
                    <a:pt x="4892" y="198529"/>
                  </a:lnTo>
                  <a:lnTo>
                    <a:pt x="1447" y="240631"/>
                  </a:lnTo>
                  <a:lnTo>
                    <a:pt x="427" y="278270"/>
                  </a:lnTo>
                  <a:lnTo>
                    <a:pt x="124" y="316234"/>
                  </a:lnTo>
                  <a:lnTo>
                    <a:pt x="35" y="354293"/>
                  </a:lnTo>
                  <a:lnTo>
                    <a:pt x="8" y="392381"/>
                  </a:lnTo>
                  <a:lnTo>
                    <a:pt x="0" y="430477"/>
                  </a:lnTo>
                  <a:lnTo>
                    <a:pt x="6544" y="473672"/>
                  </a:lnTo>
                  <a:lnTo>
                    <a:pt x="8934" y="518423"/>
                  </a:lnTo>
                  <a:lnTo>
                    <a:pt x="10503" y="563753"/>
                  </a:lnTo>
                  <a:lnTo>
                    <a:pt x="19047" y="598751"/>
                  </a:lnTo>
                </a:path>
              </a:pathLst>
            </a:cu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SMARTInkShape-11"/>
            <p:cNvSpPr/>
            <p:nvPr/>
          </p:nvSpPr>
          <p:spPr>
            <a:xfrm>
              <a:off x="923925" y="1609725"/>
              <a:ext cx="219076" cy="209551"/>
            </a:xfrm>
            <a:custGeom>
              <a:avLst/>
              <a:gdLst/>
              <a:ahLst/>
              <a:cxnLst/>
              <a:rect l="0" t="0" r="0" b="0"/>
              <a:pathLst>
                <a:path w="219076" h="209551">
                  <a:moveTo>
                    <a:pt x="0" y="0"/>
                  </a:moveTo>
                  <a:lnTo>
                    <a:pt x="46134" y="46135"/>
                  </a:lnTo>
                  <a:lnTo>
                    <a:pt x="93133" y="93133"/>
                  </a:lnTo>
                  <a:lnTo>
                    <a:pt x="137325" y="139422"/>
                  </a:lnTo>
                  <a:lnTo>
                    <a:pt x="181022" y="176428"/>
                  </a:lnTo>
                  <a:lnTo>
                    <a:pt x="219075" y="209550"/>
                  </a:lnTo>
                </a:path>
              </a:pathLst>
            </a:cu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21954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F1FE1E02-2559-B340-A388-5EB7C5640E84}"/>
              </a:ext>
            </a:extLst>
          </p:cNvPr>
          <p:cNvSpPr/>
          <p:nvPr/>
        </p:nvSpPr>
        <p:spPr>
          <a:xfrm>
            <a:off x="701034" y="2637188"/>
            <a:ext cx="11065850" cy="37856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4800" dirty="0">
                <a:solidFill>
                  <a:srgbClr val="000000"/>
                </a:solidFill>
                <a:latin typeface="楷体-简" panose="02010600040101010101" pitchFamily="2" charset="-122"/>
                <a:ea typeface="楷体-简" panose="02010600040101010101" pitchFamily="2" charset="-122"/>
                <a:cs typeface="Times New Roman" panose="02020603050405020304" pitchFamily="18" charset="0"/>
              </a:rPr>
              <a:t>我家有六口人。我喜欢绿色，爸爸也喜欢绿色。但是妈妈很喜欢蓝色。弟弟有点喜欢黄色的兔子。姐姐非常喜欢红色的猫。哥哥最喜欢黑色和白色。他有一条黑白色的蛇。</a:t>
            </a:r>
            <a:endParaRPr lang="zh-CN" altLang="en-US" sz="48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爆炸形 1 2">
            <a:extLst>
              <a:ext uri="{FF2B5EF4-FFF2-40B4-BE49-F238E27FC236}">
                <a16:creationId xmlns:a16="http://schemas.microsoft.com/office/drawing/2014/main" id="{6BD732EA-7E85-7D4A-A37F-63D8554EBF4C}"/>
              </a:ext>
            </a:extLst>
          </p:cNvPr>
          <p:cNvSpPr/>
          <p:nvPr/>
        </p:nvSpPr>
        <p:spPr>
          <a:xfrm rot="21185776">
            <a:off x="9688061" y="-464125"/>
            <a:ext cx="3353925" cy="2599964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200" dirty="0">
                <a:solidFill>
                  <a:schemeClr val="tx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Reading</a:t>
            </a:r>
            <a:endParaRPr kumimoji="1" lang="zh-CN" altLang="en-US" sz="3200" dirty="0">
              <a:solidFill>
                <a:schemeClr val="tx1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1FE256C3-E5B8-D240-8663-C9344CCB18EB}"/>
              </a:ext>
            </a:extLst>
          </p:cNvPr>
          <p:cNvSpPr/>
          <p:nvPr/>
        </p:nvSpPr>
        <p:spPr>
          <a:xfrm>
            <a:off x="701034" y="0"/>
            <a:ext cx="8951494" cy="2308324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Task: Highlight the words of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color.</a:t>
            </a:r>
          </a:p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CH: Highlight all the </a:t>
            </a:r>
            <a:r>
              <a:rPr kumimoji="1"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intensifiers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 CH:</a:t>
            </a:r>
            <a:r>
              <a:rPr kumimoji="1"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meaning of </a:t>
            </a:r>
            <a:r>
              <a:rPr kumimoji="1"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kumimoji="1"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黑白色</a:t>
            </a:r>
            <a:r>
              <a:rPr kumimoji="1"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kumimoji="1"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Super CH:</a:t>
            </a:r>
            <a:r>
              <a:rPr kumimoji="1"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Write</a:t>
            </a:r>
            <a:r>
              <a:rPr kumimoji="1"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</a:t>
            </a:r>
            <a:r>
              <a:rPr kumimoji="1"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color</a:t>
            </a:r>
            <a:r>
              <a:rPr kumimoji="1"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1"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pet(s) you like.</a:t>
            </a:r>
            <a:endParaRPr kumimoji="1"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78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73127" y="1752083"/>
            <a:ext cx="1686296" cy="64333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883938" y="1742837"/>
            <a:ext cx="1686296" cy="64333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>
              <a:highlight>
                <a:srgbClr val="FFFF00"/>
              </a:highligh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14958" y="3092406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黄色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302199" y="3092406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sz="5400" dirty="0"/>
              <a:t>红</a:t>
            </a:r>
            <a:r>
              <a:rPr lang="en-US" altLang="zh-CN" sz="5400" dirty="0"/>
              <a:t> </a:t>
            </a:r>
            <a:r>
              <a:rPr lang="zh-CN" altLang="en-US" sz="5400" dirty="0"/>
              <a:t>色</a:t>
            </a:r>
          </a:p>
        </p:txBody>
      </p:sp>
      <p:sp>
        <p:nvSpPr>
          <p:cNvPr id="6" name="矩形 5"/>
          <p:cNvSpPr/>
          <p:nvPr/>
        </p:nvSpPr>
        <p:spPr>
          <a:xfrm>
            <a:off x="8903603" y="2434242"/>
            <a:ext cx="18133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huáng</a:t>
            </a:r>
            <a:r>
              <a:rPr lang="en-GB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92792" y="2504161"/>
            <a:ext cx="16081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hóng</a:t>
            </a:r>
            <a:r>
              <a:rPr lang="en-GB" altLang="zh-CN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36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36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34567" y="1730203"/>
            <a:ext cx="1686296" cy="643334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1760640" y="3184739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sz="5400" dirty="0"/>
              <a:t>绿色</a:t>
            </a:r>
          </a:p>
        </p:txBody>
      </p:sp>
      <p:sp>
        <p:nvSpPr>
          <p:cNvPr id="10" name="矩形 9"/>
          <p:cNvSpPr/>
          <p:nvPr/>
        </p:nvSpPr>
        <p:spPr>
          <a:xfrm>
            <a:off x="1898036" y="2462043"/>
            <a:ext cx="123463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lǜ</a:t>
            </a:r>
            <a:r>
              <a:rPr lang="en-GB" altLang="zh-CN" sz="4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4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81926" y="1745013"/>
            <a:ext cx="1686296" cy="6433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086256" y="3184739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sz="5400" dirty="0"/>
              <a:t>蓝色</a:t>
            </a:r>
          </a:p>
        </p:txBody>
      </p:sp>
      <p:sp>
        <p:nvSpPr>
          <p:cNvPr id="13" name="矩形 12"/>
          <p:cNvSpPr/>
          <p:nvPr/>
        </p:nvSpPr>
        <p:spPr>
          <a:xfrm>
            <a:off x="4191965" y="2437700"/>
            <a:ext cx="14959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lán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endParaRPr lang="zh-CN" altLang="en-US" sz="4000" dirty="0"/>
          </a:p>
        </p:txBody>
      </p:sp>
      <p:sp>
        <p:nvSpPr>
          <p:cNvPr id="14" name="矩形 13"/>
          <p:cNvSpPr/>
          <p:nvPr/>
        </p:nvSpPr>
        <p:spPr>
          <a:xfrm>
            <a:off x="7328662" y="4209663"/>
            <a:ext cx="1686296" cy="643334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647987" y="4204494"/>
            <a:ext cx="1686296" cy="64333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328662" y="5338145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黑色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671062" y="5327310"/>
            <a:ext cx="3657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kumimoji="1" sz="6000">
                <a:latin typeface="KaiTi" panose="02010609060101010101" pitchFamily="49" charset="-122"/>
                <a:ea typeface="KaiTi" panose="02010609060101010101" pitchFamily="49" charset="-122"/>
              </a:defRPr>
            </a:lvl1pPr>
          </a:lstStyle>
          <a:p>
            <a:r>
              <a:rPr lang="zh-CN" altLang="en-US" dirty="0"/>
              <a:t>白色</a:t>
            </a:r>
          </a:p>
        </p:txBody>
      </p:sp>
      <p:sp>
        <p:nvSpPr>
          <p:cNvPr id="18" name="矩形 17"/>
          <p:cNvSpPr/>
          <p:nvPr/>
        </p:nvSpPr>
        <p:spPr>
          <a:xfrm>
            <a:off x="3807294" y="4740564"/>
            <a:ext cx="13676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bái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000" dirty="0"/>
          </a:p>
        </p:txBody>
      </p:sp>
      <p:sp>
        <p:nvSpPr>
          <p:cNvPr id="19" name="矩形 18"/>
          <p:cNvSpPr/>
          <p:nvPr/>
        </p:nvSpPr>
        <p:spPr>
          <a:xfrm>
            <a:off x="7487969" y="4751399"/>
            <a:ext cx="136768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hēi</a:t>
            </a:r>
            <a:r>
              <a:rPr lang="en-GB" altLang="zh-CN" sz="4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GB" altLang="zh-CN" sz="4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sè</a:t>
            </a:r>
            <a:endParaRPr lang="zh-CN" altLang="en-US" sz="4000" dirty="0"/>
          </a:p>
        </p:txBody>
      </p:sp>
      <p:sp>
        <p:nvSpPr>
          <p:cNvPr id="20" name="文本框 19"/>
          <p:cNvSpPr txBox="1"/>
          <p:nvPr/>
        </p:nvSpPr>
        <p:spPr>
          <a:xfrm>
            <a:off x="193555" y="194341"/>
            <a:ext cx="11804889" cy="13849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zh-CN" sz="2800" dirty="0">
                <a:solidFill>
                  <a:schemeClr val="dk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Task</a:t>
            </a:r>
            <a:r>
              <a:rPr kumimoji="1" lang="en-US" altLang="zh-CN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:</a:t>
            </a:r>
            <a:r>
              <a:rPr kumimoji="1" lang="zh-CN" altLang="en-US" sz="2800" dirty="0">
                <a:solidFill>
                  <a:schemeClr val="dk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800" dirty="0">
                <a:solidFill>
                  <a:schemeClr val="dk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Copy down these words in</a:t>
            </a:r>
            <a:r>
              <a:rPr kumimoji="1" lang="en-US" altLang="zh-CN" sz="2800" dirty="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800">
                <a:solidFill>
                  <a:srgbClr val="FF000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1 </a:t>
            </a:r>
            <a:r>
              <a:rPr kumimoji="1" lang="en-US" altLang="zh-CN" sz="2800" smtClean="0">
                <a:solidFill>
                  <a:schemeClr val="dk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time </a:t>
            </a:r>
            <a:r>
              <a:rPr kumimoji="1" lang="en-US" altLang="zh-CN" sz="2800" dirty="0">
                <a:solidFill>
                  <a:schemeClr val="dk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and write Pinyin and English for them.</a:t>
            </a:r>
          </a:p>
          <a:p>
            <a:r>
              <a:rPr kumimoji="1" lang="en-US" altLang="zh-CN" sz="2800" dirty="0">
                <a:solidFill>
                  <a:schemeClr val="dk1"/>
                </a:solidFill>
                <a:highlight>
                  <a:srgbClr val="FFFF00"/>
                </a:highlight>
                <a:latin typeface="Times New Roman" panose="02020503050405090304" pitchFamily="18" charset="0"/>
                <a:cs typeface="Times New Roman" panose="02020503050405090304" pitchFamily="18" charset="0"/>
              </a:rPr>
              <a:t>CH: Answer the question in Chinese: </a:t>
            </a:r>
            <a:r>
              <a:rPr kumimoji="1" lang="zh-CN" altLang="en-US" sz="2800" dirty="0">
                <a:solidFill>
                  <a:schemeClr val="dk1"/>
                </a:solidFill>
                <a:highlight>
                  <a:srgbClr val="FFFF00"/>
                </a:highlight>
                <a:latin typeface="Times New Roman" panose="02020503050405090304" pitchFamily="18" charset="0"/>
                <a:cs typeface="Times New Roman" panose="02020503050405090304" pitchFamily="18" charset="0"/>
              </a:rPr>
              <a:t>你喜欢什么颜色？ </a:t>
            </a:r>
            <a:endParaRPr kumimoji="1" lang="en-US" altLang="zh-CN" sz="2800" dirty="0">
              <a:solidFill>
                <a:schemeClr val="dk1"/>
              </a:solidFill>
              <a:highlight>
                <a:srgbClr val="FFFF00"/>
              </a:highlight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r>
              <a:rPr kumimoji="1" lang="en-US" altLang="zh-CN" sz="2800" dirty="0">
                <a:solidFill>
                  <a:schemeClr val="dk1"/>
                </a:solidFill>
                <a:highlight>
                  <a:srgbClr val="FFFF00"/>
                </a:highlight>
                <a:latin typeface="Times New Roman" panose="02020503050405090304" pitchFamily="18" charset="0"/>
                <a:cs typeface="Times New Roman" panose="02020503050405090304" pitchFamily="18" charset="0"/>
              </a:rPr>
              <a:t>EX </a:t>
            </a:r>
            <a:r>
              <a:rPr kumimoji="1" lang="en-US" altLang="zh-CN" sz="2800" dirty="0" err="1">
                <a:solidFill>
                  <a:schemeClr val="dk1"/>
                </a:solidFill>
                <a:highlight>
                  <a:srgbClr val="FFFF00"/>
                </a:highlight>
                <a:latin typeface="Times New Roman" panose="02020503050405090304" pitchFamily="18" charset="0"/>
                <a:cs typeface="Times New Roman" panose="02020503050405090304" pitchFamily="18" charset="0"/>
              </a:rPr>
              <a:t>CH:Translate</a:t>
            </a:r>
            <a:r>
              <a:rPr kumimoji="1" lang="en-US" altLang="zh-CN" sz="2800" dirty="0">
                <a:solidFill>
                  <a:schemeClr val="dk1"/>
                </a:solidFill>
                <a:highlight>
                  <a:srgbClr val="FFFF00"/>
                </a:highlight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kumimoji="1" lang="en-US" altLang="zh-CN" sz="2800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503050405090304" pitchFamily="18" charset="0"/>
                <a:cs typeface="Times New Roman" panose="02020503050405090304" pitchFamily="18" charset="0"/>
              </a:rPr>
              <a:t>I most like green.</a:t>
            </a: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3C0F964A-3DB0-BB4D-BB9D-82269B25D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6484" y="3101007"/>
            <a:ext cx="955535" cy="955535"/>
          </a:xfrm>
          <a:prstGeom prst="rect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id="{42E4F6BD-2001-8E4F-87F8-41C15535A4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1791" y="3133268"/>
            <a:ext cx="955535" cy="955535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766BF121-13A5-EA46-B2C3-B60F632BB2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7677" y="5345394"/>
            <a:ext cx="955536" cy="955536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D7DAF82D-BC30-ED4E-9975-D52F06B4C7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3728" y="5346955"/>
            <a:ext cx="1015663" cy="101566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A8F245B1-49FC-3E48-AA30-F316233087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94744" y="3168636"/>
            <a:ext cx="955535" cy="955535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96FD5A62-7654-C542-AA2D-68EC0D71B4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25356" y="3168324"/>
            <a:ext cx="932264" cy="932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C11F324D-07ED-5142-97D4-9D5EBC0A333A}"/>
              </a:ext>
            </a:extLst>
          </p:cNvPr>
          <p:cNvSpPr txBox="1"/>
          <p:nvPr/>
        </p:nvSpPr>
        <p:spPr>
          <a:xfrm>
            <a:off x="5554134" y="2782669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u="sng" dirty="0"/>
              <a:t>END </a:t>
            </a:r>
            <a:endParaRPr kumimoji="1" lang="zh-CN" altLang="en-US" sz="3600" u="sng" dirty="0"/>
          </a:p>
        </p:txBody>
      </p:sp>
    </p:spTree>
    <p:extLst>
      <p:ext uri="{BB962C8B-B14F-4D97-AF65-F5344CB8AC3E}">
        <p14:creationId xmlns:p14="http://schemas.microsoft.com/office/powerpoint/2010/main" val="42892187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9AA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1">
            <a:extLst>
              <a:ext uri="{FF2B5EF4-FFF2-40B4-BE49-F238E27FC236}">
                <a16:creationId xmlns:a16="http://schemas.microsoft.com/office/drawing/2014/main" id="{402320EA-777C-F84A-9EB8-47A72E66B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233" y="3676651"/>
            <a:ext cx="2971800" cy="1653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C7FDBED8-065C-444B-BEAF-15D4C9C1C0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647" y="3365501"/>
            <a:ext cx="2658533" cy="2274993"/>
          </a:xfrm>
          <a:prstGeom prst="roundRect">
            <a:avLst/>
          </a:prstGeom>
        </p:spPr>
      </p:pic>
      <p:pic>
        <p:nvPicPr>
          <p:cNvPr id="12292" name="图片 3">
            <a:extLst>
              <a:ext uri="{FF2B5EF4-FFF2-40B4-BE49-F238E27FC236}">
                <a16:creationId xmlns:a16="http://schemas.microsoft.com/office/drawing/2014/main" id="{6167FDA7-6A94-3646-92A6-36EE6149E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734" y="571500"/>
            <a:ext cx="4679951" cy="2319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293" name="组合 10">
            <a:extLst>
              <a:ext uri="{FF2B5EF4-FFF2-40B4-BE49-F238E27FC236}">
                <a16:creationId xmlns:a16="http://schemas.microsoft.com/office/drawing/2014/main" id="{BE070AFF-BB19-2C40-9E3B-9FE04941A3F0}"/>
              </a:ext>
            </a:extLst>
          </p:cNvPr>
          <p:cNvGrpSpPr>
            <a:grpSpLocks/>
          </p:cNvGrpSpPr>
          <p:nvPr/>
        </p:nvGrpSpPr>
        <p:grpSpPr bwMode="auto">
          <a:xfrm>
            <a:off x="7666567" y="510118"/>
            <a:ext cx="3907367" cy="5549900"/>
            <a:chOff x="9673" y="798"/>
            <a:chExt cx="4249" cy="6236"/>
          </a:xfrm>
        </p:grpSpPr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8162F431-F8E7-9547-B363-F7770754A829}"/>
                </a:ext>
              </a:extLst>
            </p:cNvPr>
            <p:cNvCxnSpPr/>
            <p:nvPr/>
          </p:nvCxnSpPr>
          <p:spPr>
            <a:xfrm flipH="1">
              <a:off x="9673" y="798"/>
              <a:ext cx="41" cy="6236"/>
            </a:xfrm>
            <a:prstGeom prst="line">
              <a:avLst/>
            </a:prstGeom>
            <a:ln w="38100" cmpd="sng">
              <a:solidFill>
                <a:schemeClr val="bg2"/>
              </a:solidFill>
              <a:prstDash val="soli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9" name="圆角矩形 8">
              <a:extLst>
                <a:ext uri="{FF2B5EF4-FFF2-40B4-BE49-F238E27FC236}">
                  <a16:creationId xmlns:a16="http://schemas.microsoft.com/office/drawing/2014/main" id="{B95571A1-F57C-A145-986C-AB1E75ED88C6}"/>
                </a:ext>
              </a:extLst>
            </p:cNvPr>
            <p:cNvSpPr/>
            <p:nvPr/>
          </p:nvSpPr>
          <p:spPr>
            <a:xfrm>
              <a:off x="10219" y="2194"/>
              <a:ext cx="3703" cy="3356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algn="ctr" eaLnBrk="1" hangingPunct="1"/>
              <a:r>
                <a:rPr lang="en" altLang="en-US" sz="2400" noProof="1">
                  <a:solidFill>
                    <a:srgbClr val="FFFFFF"/>
                  </a:solidFill>
                </a:rPr>
                <a:t>chéng sè </a:t>
              </a:r>
            </a:p>
            <a:p>
              <a:pPr algn="ctr" eaLnBrk="1" hangingPunct="1"/>
              <a:r>
                <a:rPr lang="zh-CN" altLang="en-US" sz="2400" noProof="1">
                  <a:solidFill>
                    <a:srgbClr val="FFFFFF"/>
                  </a:solidFill>
                </a:rPr>
                <a:t>橙    色 </a:t>
              </a:r>
            </a:p>
          </p:txBody>
        </p:sp>
      </p:grpSp>
      <p:sp>
        <p:nvSpPr>
          <p:cNvPr id="12296" name="文本框 5">
            <a:extLst>
              <a:ext uri="{FF2B5EF4-FFF2-40B4-BE49-F238E27FC236}">
                <a16:creationId xmlns:a16="http://schemas.microsoft.com/office/drawing/2014/main" id="{3506832F-5348-9548-883F-307FA5F16A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2967" y="1809751"/>
            <a:ext cx="3695700" cy="2431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 eaLnBrk="1" hangingPunct="1"/>
            <a:r>
              <a:rPr lang="zh-CN" altLang="en-US" sz="5333" b="1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chéng sè</a:t>
            </a:r>
            <a:r>
              <a:rPr lang="zh-CN" altLang="en-US" sz="7200" b="1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eaLnBrk="1" hangingPunct="1"/>
            <a:r>
              <a:rPr lang="zh-CN" altLang="en-US" sz="7200" b="1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8000" b="1">
                <a:solidFill>
                  <a:srgbClr val="FFC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橙  色</a:t>
            </a:r>
            <a:r>
              <a:rPr lang="zh-CN" altLang="en-US" sz="24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274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22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2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1">
            <a:extLst>
              <a:ext uri="{FF2B5EF4-FFF2-40B4-BE49-F238E27FC236}">
                <a16:creationId xmlns:a16="http://schemas.microsoft.com/office/drawing/2014/main" id="{B360CA15-58F2-A64E-820C-72F05A8D4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384" y="385234"/>
            <a:ext cx="4290483" cy="2389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图片 2">
            <a:extLst>
              <a:ext uri="{FF2B5EF4-FFF2-40B4-BE49-F238E27FC236}">
                <a16:creationId xmlns:a16="http://schemas.microsoft.com/office/drawing/2014/main" id="{F4A14FA4-614A-864C-B4A6-02FFFA3D0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967" y="3238500"/>
            <a:ext cx="4775200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88" name="组合 10">
            <a:extLst>
              <a:ext uri="{FF2B5EF4-FFF2-40B4-BE49-F238E27FC236}">
                <a16:creationId xmlns:a16="http://schemas.microsoft.com/office/drawing/2014/main" id="{73339B65-1330-774A-A8EE-C10277B14842}"/>
              </a:ext>
            </a:extLst>
          </p:cNvPr>
          <p:cNvGrpSpPr>
            <a:grpSpLocks/>
          </p:cNvGrpSpPr>
          <p:nvPr/>
        </p:nvGrpSpPr>
        <p:grpSpPr bwMode="auto">
          <a:xfrm>
            <a:off x="7425268" y="670984"/>
            <a:ext cx="3596217" cy="5281083"/>
            <a:chOff x="9673" y="798"/>
            <a:chExt cx="4249" cy="6236"/>
          </a:xfrm>
        </p:grpSpPr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F94ABDBF-FC92-DB40-8DD3-A8C66FDBE824}"/>
                </a:ext>
              </a:extLst>
            </p:cNvPr>
            <p:cNvCxnSpPr/>
            <p:nvPr/>
          </p:nvCxnSpPr>
          <p:spPr>
            <a:xfrm flipH="1">
              <a:off x="9673" y="798"/>
              <a:ext cx="43" cy="6236"/>
            </a:xfrm>
            <a:prstGeom prst="line">
              <a:avLst/>
            </a:prstGeom>
            <a:ln w="38100" cmpd="sng">
              <a:solidFill>
                <a:schemeClr val="bg2"/>
              </a:solidFill>
              <a:prstDash val="soli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9" name="圆角矩形 8">
              <a:extLst>
                <a:ext uri="{FF2B5EF4-FFF2-40B4-BE49-F238E27FC236}">
                  <a16:creationId xmlns:a16="http://schemas.microsoft.com/office/drawing/2014/main" id="{DBE70D4A-F1CC-9441-8B2C-FF61E9E80C08}"/>
                </a:ext>
              </a:extLst>
            </p:cNvPr>
            <p:cNvSpPr/>
            <p:nvPr/>
          </p:nvSpPr>
          <p:spPr>
            <a:xfrm>
              <a:off x="10218" y="2193"/>
              <a:ext cx="3704" cy="3357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SimSun" panose="02010600030101010101" pitchFamily="2" charset="-122"/>
                </a:defRPr>
              </a:lvl9pPr>
            </a:lstStyle>
            <a:p>
              <a:pPr algn="ctr" eaLnBrk="1" hangingPunct="1"/>
              <a:r>
                <a:rPr lang="en" altLang="en-US" sz="2400" noProof="1">
                  <a:solidFill>
                    <a:srgbClr val="FFFFFF"/>
                  </a:solidFill>
                </a:rPr>
                <a:t>hóng sè </a:t>
              </a:r>
            </a:p>
            <a:p>
              <a:pPr algn="ctr" eaLnBrk="1" hangingPunct="1"/>
              <a:r>
                <a:rPr lang="zh-CN" altLang="en-US" sz="2400" noProof="1">
                  <a:solidFill>
                    <a:srgbClr val="FFFFFF"/>
                  </a:solidFill>
                </a:rPr>
                <a:t>红   色 </a:t>
              </a:r>
            </a:p>
          </p:txBody>
        </p:sp>
      </p:grpSp>
      <p:sp>
        <p:nvSpPr>
          <p:cNvPr id="16391" name="文本框 3">
            <a:extLst>
              <a:ext uri="{FF2B5EF4-FFF2-40B4-BE49-F238E27FC236}">
                <a16:creationId xmlns:a16="http://schemas.microsoft.com/office/drawing/2014/main" id="{74D4215C-3AB6-A14B-9237-AB66C02E9B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1867" y="2129367"/>
            <a:ext cx="2861733" cy="214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SimSun" panose="02010600030101010101" pitchFamily="2" charset="-122"/>
              </a:defRPr>
            </a:lvl9pPr>
          </a:lstStyle>
          <a:p>
            <a:pPr eaLnBrk="1" hangingPunct="1"/>
            <a:r>
              <a:rPr lang="en-US" altLang="zh-CN" sz="5333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5333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zǐ    sè </a:t>
            </a:r>
          </a:p>
          <a:p>
            <a:pPr eaLnBrk="1" hangingPunct="1"/>
            <a:r>
              <a:rPr lang="zh-CN" altLang="en-US" sz="80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紫 色</a:t>
            </a:r>
            <a:r>
              <a:rPr lang="zh-CN" altLang="en-US" sz="24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9580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DDDEFEAF-69CD-6647-BB15-F6EF6DFD22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211" y="2556081"/>
            <a:ext cx="5264439" cy="3115053"/>
          </a:xfrm>
          <a:prstGeom prst="rect">
            <a:avLst/>
          </a:prstGeom>
        </p:spPr>
      </p:pic>
      <p:sp>
        <p:nvSpPr>
          <p:cNvPr id="3" name="文本框 1">
            <a:extLst>
              <a:ext uri="{FF2B5EF4-FFF2-40B4-BE49-F238E27FC236}">
                <a16:creationId xmlns:a16="http://schemas.microsoft.com/office/drawing/2014/main" id="{9A5150C8-CE31-5E45-9CE3-81B50B70E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5235" y="1186866"/>
            <a:ext cx="41814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90204" pitchFamily="34" charset="0"/>
              <a:buChar char="•"/>
              <a:defRPr sz="28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 sz="2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 sz="20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90204" pitchFamily="34" charset="0"/>
              <a:buChar char="•"/>
              <a:defRPr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  <a:cs typeface="等线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kumimoji="1" lang="en-US" altLang="zh-CN" sz="5400" u="sng" dirty="0">
                <a:latin typeface="Times New Roman" panose="02020503050405090304" pitchFamily="18" charset="0"/>
                <a:ea typeface="宋体" panose="02010600030101010101" pitchFamily="2" charset="-122"/>
                <a:cs typeface="Times New Roman" panose="02020503050405090304" pitchFamily="18" charset="0"/>
              </a:rPr>
              <a:t>Let’s sing!</a:t>
            </a:r>
            <a:endParaRPr kumimoji="1" lang="zh-CN" altLang="en-US" sz="5400" u="sng" dirty="0">
              <a:latin typeface="Times New Roman" panose="02020503050405090304" pitchFamily="18" charset="0"/>
              <a:ea typeface="宋体" panose="02010600030101010101" pitchFamily="2" charset="-122"/>
              <a:cs typeface="Times New Roman" panose="0202050305040509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4357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A4A1F65-83C8-BD42-AAE1-DB197CEF30A5}"/>
              </a:ext>
            </a:extLst>
          </p:cNvPr>
          <p:cNvSpPr/>
          <p:nvPr/>
        </p:nvSpPr>
        <p:spPr>
          <a:xfrm>
            <a:off x="3683389" y="5998964"/>
            <a:ext cx="5008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https://www.youtube.com/watch?v=UulTlStNp5k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ADDE49B5-0DA1-CC47-B78E-C68A733EAD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575" y="1195637"/>
            <a:ext cx="8765730" cy="446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58896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CF47573-3032-44AD-AA3D-75453C31D98A}"/>
</file>

<file path=customXml/itemProps2.xml><?xml version="1.0" encoding="utf-8"?>
<ds:datastoreItem xmlns:ds="http://schemas.openxmlformats.org/officeDocument/2006/customXml" ds:itemID="{C3EF4464-1C1C-497C-BAE4-736E607E3B29}"/>
</file>

<file path=customXml/itemProps3.xml><?xml version="1.0" encoding="utf-8"?>
<ds:datastoreItem xmlns:ds="http://schemas.openxmlformats.org/officeDocument/2006/customXml" ds:itemID="{B1F6C5D6-6B9D-4210-8EDD-485EE2016203}"/>
</file>

<file path=docProps/app.xml><?xml version="1.0" encoding="utf-8"?>
<Properties xmlns="http://schemas.openxmlformats.org/officeDocument/2006/extended-properties" xmlns:vt="http://schemas.openxmlformats.org/officeDocument/2006/docPropsVTypes">
  <TotalTime>1061</TotalTime>
  <Words>1045</Words>
  <Application>Microsoft Office PowerPoint</Application>
  <PresentationFormat>Widescreen</PresentationFormat>
  <Paragraphs>247</Paragraphs>
  <Slides>29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41" baseType="lpstr">
      <vt:lpstr>等线</vt:lpstr>
      <vt:lpstr>等线 Light</vt:lpstr>
      <vt:lpstr>KaiTi</vt:lpstr>
      <vt:lpstr>微软雅黑</vt:lpstr>
      <vt:lpstr>宋体</vt:lpstr>
      <vt:lpstr>宋体</vt:lpstr>
      <vt:lpstr>楷体</vt:lpstr>
      <vt:lpstr>楷体-简</vt:lpstr>
      <vt:lpstr>Arial</vt:lpstr>
      <vt:lpstr>Calibri</vt:lpstr>
      <vt:lpstr>Times New Roman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color</dc:title>
  <dc:creator>yan congcong</dc:creator>
  <cp:lastModifiedBy>W Huang</cp:lastModifiedBy>
  <cp:revision>82</cp:revision>
  <dcterms:created xsi:type="dcterms:W3CDTF">2020-03-02T08:05:31Z</dcterms:created>
  <dcterms:modified xsi:type="dcterms:W3CDTF">2020-03-10T12:24:48Z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2052-1.4.0.1935</vt:lpwstr>
  </property>
  <property fmtid="{D5CDD505-2E9C-101B-9397-08002B2CF9AE}" pid="3" name="ContentTypeId">
    <vt:lpwstr>0x010100ED1B46ED8E29C64B85E966A4AD65D100</vt:lpwstr>
  </property>
</Properties>
</file>