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tiff" ContentType="image/tiff"/>
  <Override PartName="/ppt/presentation.xml" ContentType="application/vnd.openxmlformats-officedocument.presentationml.presentation.main+xml"/>
  <Override PartName="/ppt/slides/slide1.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1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Masters/slideMaster1.xml" ContentType="application/vnd.openxmlformats-officedocument.presentationml.slideMaster+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9"/>
  </p:notesMasterIdLst>
  <p:sldIdLst>
    <p:sldId id="256" r:id="rId2"/>
    <p:sldId id="258" r:id="rId3"/>
    <p:sldId id="296" r:id="rId4"/>
    <p:sldId id="287" r:id="rId5"/>
    <p:sldId id="289" r:id="rId6"/>
    <p:sldId id="297" r:id="rId7"/>
    <p:sldId id="292" r:id="rId8"/>
    <p:sldId id="263" r:id="rId9"/>
    <p:sldId id="264" r:id="rId10"/>
    <p:sldId id="300" r:id="rId11"/>
    <p:sldId id="298" r:id="rId12"/>
    <p:sldId id="301" r:id="rId13"/>
    <p:sldId id="302" r:id="rId14"/>
    <p:sldId id="303" r:id="rId15"/>
    <p:sldId id="299" r:id="rId16"/>
    <p:sldId id="282" r:id="rId17"/>
    <p:sldId id="266"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56"/>
    <p:restoredTop sz="59237"/>
  </p:normalViewPr>
  <p:slideViewPr>
    <p:cSldViewPr snapToGrid="0" snapToObjects="1">
      <p:cViewPr varScale="1">
        <p:scale>
          <a:sx n="63" d="100"/>
          <a:sy n="6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2020/2/27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a:extLst>
              <a:ext uri="{FF2B5EF4-FFF2-40B4-BE49-F238E27FC236}">
                <a16:creationId xmlns:a16="http://schemas.microsoft.com/office/drawing/2014/main" id="{0D6C1C54-F565-704E-AAA6-3C26B28F9189}"/>
              </a:ext>
            </a:extLst>
          </p:cNvPr>
          <p:cNvSpPr>
            <a:spLocks noGrp="1" noRot="1" noChangeAspect="1" noChangeArrowheads="1" noTextEdit="1"/>
          </p:cNvSpPr>
          <p:nvPr>
            <p:ph type="sldImg"/>
          </p:nvPr>
        </p:nvSpPr>
        <p:spPr>
          <a:ln/>
        </p:spPr>
      </p:sp>
      <p:sp>
        <p:nvSpPr>
          <p:cNvPr id="12291" name="备注占位符 2">
            <a:extLst>
              <a:ext uri="{FF2B5EF4-FFF2-40B4-BE49-F238E27FC236}">
                <a16:creationId xmlns:a16="http://schemas.microsoft.com/office/drawing/2014/main" id="{B48DD1D6-F94D-CA4F-8F12-CCB029274F2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kumimoji="1" lang="zh-CN" altLang="en-US" dirty="0"/>
              <a:t>请学生举例 </a:t>
            </a:r>
            <a:r>
              <a:rPr kumimoji="1" lang="en-US" altLang="zh-CN" dirty="0"/>
              <a:t>intensifiers </a:t>
            </a:r>
          </a:p>
          <a:p>
            <a:r>
              <a:rPr kumimoji="1" lang="zh-CN" altLang="en-US" dirty="0"/>
              <a:t>提问：</a:t>
            </a:r>
            <a:r>
              <a:rPr kumimoji="1" lang="en-US" altLang="zh-CN" dirty="0"/>
              <a:t>How to say Very good</a:t>
            </a:r>
            <a:r>
              <a:rPr kumimoji="1" lang="zh-CN" altLang="en-US" dirty="0"/>
              <a:t> </a:t>
            </a:r>
            <a:r>
              <a:rPr kumimoji="1" lang="en-US" altLang="zh-CN" dirty="0"/>
              <a:t>in Chinese?</a:t>
            </a:r>
            <a:endParaRPr kumimoji="1" lang="zh-CN" altLang="en-US" dirty="0"/>
          </a:p>
        </p:txBody>
      </p:sp>
      <p:sp>
        <p:nvSpPr>
          <p:cNvPr id="12292" name="灯片编号占位符 3">
            <a:extLst>
              <a:ext uri="{FF2B5EF4-FFF2-40B4-BE49-F238E27FC236}">
                <a16:creationId xmlns:a16="http://schemas.microsoft.com/office/drawing/2014/main" id="{29BDC896-BA41-684E-A758-5D20930BA3F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fld id="{7C0AFE7C-A7AD-C446-9484-59A6AC49CC97}" type="slidenum">
              <a:rPr lang="zh-CN" altLang="en-US">
                <a:solidFill>
                  <a:srgbClr val="000000"/>
                </a:solidFill>
                <a:ea typeface="SimSun" panose="02010600030101010101" pitchFamily="2" charset="-122"/>
              </a:rPr>
              <a:pPr/>
              <a:t>3</a:t>
            </a:fld>
            <a:endParaRPr lang="zh-CN" altLang="en-US">
              <a:solidFill>
                <a:srgbClr val="000000"/>
              </a:solidFill>
              <a:ea typeface="SimSun" panose="02010600030101010101" pitchFamily="2" charset="-122"/>
            </a:endParaRPr>
          </a:p>
        </p:txBody>
      </p:sp>
    </p:spTree>
    <p:extLst>
      <p:ext uri="{BB962C8B-B14F-4D97-AF65-F5344CB8AC3E}">
        <p14:creationId xmlns:p14="http://schemas.microsoft.com/office/powerpoint/2010/main" val="1199817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a:extLst>
              <a:ext uri="{FF2B5EF4-FFF2-40B4-BE49-F238E27FC236}">
                <a16:creationId xmlns:a16="http://schemas.microsoft.com/office/drawing/2014/main" id="{E8E6B241-41E6-D042-968E-E7DC25E49021}"/>
              </a:ext>
            </a:extLst>
          </p:cNvPr>
          <p:cNvSpPr>
            <a:spLocks noGrp="1" noRot="1" noChangeAspect="1" noChangeArrowheads="1" noTextEdit="1"/>
          </p:cNvSpPr>
          <p:nvPr>
            <p:ph type="sldImg"/>
          </p:nvPr>
        </p:nvSpPr>
        <p:spPr>
          <a:ln/>
        </p:spPr>
      </p:sp>
      <p:sp>
        <p:nvSpPr>
          <p:cNvPr id="28675" name="备注占位符 2">
            <a:extLst>
              <a:ext uri="{FF2B5EF4-FFF2-40B4-BE49-F238E27FC236}">
                <a16:creationId xmlns:a16="http://schemas.microsoft.com/office/drawing/2014/main" id="{0F08E263-AE94-C443-860F-5B53CE861E3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kumimoji="1" lang="zh-CN" altLang="en-US"/>
              <a:t>强调“也”的位置</a:t>
            </a:r>
          </a:p>
        </p:txBody>
      </p:sp>
      <p:sp>
        <p:nvSpPr>
          <p:cNvPr id="28676" name="灯片编号占位符 3">
            <a:extLst>
              <a:ext uri="{FF2B5EF4-FFF2-40B4-BE49-F238E27FC236}">
                <a16:creationId xmlns:a16="http://schemas.microsoft.com/office/drawing/2014/main" id="{7776F46F-5A44-5445-88A1-6B46314FCF6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fld id="{11F0D180-9BAA-0E46-90B0-806C659DCB43}" type="slidenum">
              <a:rPr lang="zh-CN" altLang="en-US">
                <a:ea typeface="SimSun" panose="02010600030101010101" pitchFamily="2" charset="-122"/>
              </a:rPr>
              <a:pPr/>
              <a:t>4</a:t>
            </a:fld>
            <a:endParaRPr lang="zh-CN" altLang="en-US">
              <a:ea typeface="SimSun" panose="02010600030101010101" pitchFamily="2" charset="-122"/>
            </a:endParaRPr>
          </a:p>
        </p:txBody>
      </p:sp>
    </p:spTree>
    <p:extLst>
      <p:ext uri="{BB962C8B-B14F-4D97-AF65-F5344CB8AC3E}">
        <p14:creationId xmlns:p14="http://schemas.microsoft.com/office/powerpoint/2010/main" val="3567042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关于“大”“小”宠物表达的对话录音</a:t>
            </a:r>
          </a:p>
        </p:txBody>
      </p:sp>
      <p:sp>
        <p:nvSpPr>
          <p:cNvPr id="4" name="灯片编号占位符 3"/>
          <p:cNvSpPr>
            <a:spLocks noGrp="1"/>
          </p:cNvSpPr>
          <p:nvPr>
            <p:ph type="sldNum" sz="quarter" idx="5"/>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22730187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发</a:t>
            </a:r>
            <a:r>
              <a:rPr kumimoji="1" lang="en-US" altLang="zh-CN" dirty="0"/>
              <a:t>Handout</a:t>
            </a:r>
            <a:r>
              <a:rPr kumimoji="1" lang="zh-CN" altLang="en-US" dirty="0"/>
              <a:t>和胶棒给学生</a:t>
            </a:r>
            <a:endParaRPr kumimoji="1" lang="en-US" altLang="zh-CN" dirty="0"/>
          </a:p>
          <a:p>
            <a:endParaRPr kumimoji="1" lang="en-US" altLang="zh-CN" dirty="0"/>
          </a:p>
          <a:p>
            <a:r>
              <a:rPr kumimoji="1" lang="zh-CN" altLang="en-US" dirty="0"/>
              <a:t>怎么问问题？</a:t>
            </a:r>
            <a:endParaRPr kumimoji="1" lang="en-US" altLang="zh-CN" dirty="0"/>
          </a:p>
          <a:p>
            <a:r>
              <a:rPr kumimoji="1" lang="zh-CN" altLang="en-US" dirty="0"/>
              <a:t>宠物</a:t>
            </a:r>
            <a:r>
              <a:rPr kumimoji="1" lang="en-US" altLang="zh-CN" dirty="0"/>
              <a:t>(collective noun)</a:t>
            </a:r>
            <a:r>
              <a:rPr kumimoji="1" lang="zh-CN" altLang="en-US" dirty="0"/>
              <a:t>的量词用“只”</a:t>
            </a:r>
            <a:endParaRPr kumimoji="1" lang="en-US" altLang="zh-CN" dirty="0"/>
          </a:p>
          <a:p>
            <a:r>
              <a:rPr kumimoji="1" lang="zh-CN" altLang="en-US" dirty="0"/>
              <a:t>板书示范：一只宠物</a:t>
            </a:r>
          </a:p>
        </p:txBody>
      </p:sp>
      <p:sp>
        <p:nvSpPr>
          <p:cNvPr id="4" name="灯片编号占位符 3"/>
          <p:cNvSpPr>
            <a:spLocks noGrp="1"/>
          </p:cNvSpPr>
          <p:nvPr>
            <p:ph type="sldNum" sz="quarter" idx="5"/>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11149163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a:extLst>
              <a:ext uri="{FF2B5EF4-FFF2-40B4-BE49-F238E27FC236}">
                <a16:creationId xmlns:a16="http://schemas.microsoft.com/office/drawing/2014/main" id="{BF793BA3-8BE1-1241-8C06-51ED00D994C2}"/>
              </a:ext>
            </a:extLst>
          </p:cNvPr>
          <p:cNvSpPr>
            <a:spLocks noGrp="1" noRot="1" noChangeAspect="1" noChangeArrowheads="1" noTextEdit="1"/>
          </p:cNvSpPr>
          <p:nvPr>
            <p:ph type="sldImg"/>
          </p:nvPr>
        </p:nvSpPr>
        <p:spPr>
          <a:ln/>
        </p:spPr>
      </p:sp>
      <p:sp>
        <p:nvSpPr>
          <p:cNvPr id="34819" name="备注占位符 2">
            <a:extLst>
              <a:ext uri="{FF2B5EF4-FFF2-40B4-BE49-F238E27FC236}">
                <a16:creationId xmlns:a16="http://schemas.microsoft.com/office/drawing/2014/main" id="{BF43F4B2-F354-9E42-A111-4E57FC6B031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kumimoji="1" lang="zh-CN" altLang="en-US" dirty="0"/>
          </a:p>
        </p:txBody>
      </p:sp>
      <p:sp>
        <p:nvSpPr>
          <p:cNvPr id="34820" name="灯片编号占位符 3">
            <a:extLst>
              <a:ext uri="{FF2B5EF4-FFF2-40B4-BE49-F238E27FC236}">
                <a16:creationId xmlns:a16="http://schemas.microsoft.com/office/drawing/2014/main" id="{FBB9B20E-0441-A242-99B6-C805C643C74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fld id="{8D2D2E37-FEC2-034D-8CA3-5A276530D3EE}" type="slidenum">
              <a:rPr lang="zh-CN" altLang="en-US">
                <a:ea typeface="SimSun" panose="02010600030101010101" pitchFamily="2" charset="-122"/>
              </a:rPr>
              <a:pPr/>
              <a:t>7</a:t>
            </a:fld>
            <a:endParaRPr lang="zh-CN" altLang="en-US">
              <a:ea typeface="SimSun" panose="02010600030101010101" pitchFamily="2" charset="-122"/>
            </a:endParaRPr>
          </a:p>
        </p:txBody>
      </p:sp>
    </p:spTree>
    <p:extLst>
      <p:ext uri="{BB962C8B-B14F-4D97-AF65-F5344CB8AC3E}">
        <p14:creationId xmlns:p14="http://schemas.microsoft.com/office/powerpoint/2010/main" val="1358471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强调加“的”才是</a:t>
            </a:r>
            <a:r>
              <a:rPr kumimoji="1" lang="en-US" altLang="zh-CN" dirty="0"/>
              <a:t>adj</a:t>
            </a:r>
          </a:p>
          <a:p>
            <a:endParaRPr kumimoji="1" lang="en-US" altLang="zh-CN" dirty="0"/>
          </a:p>
          <a:p>
            <a:endParaRPr kumimoji="1" lang="en-US" altLang="zh-CN" dirty="0"/>
          </a:p>
          <a:p>
            <a:r>
              <a:rPr kumimoji="1" lang="zh-CN" altLang="en-US" dirty="0"/>
              <a:t>“小猫”联系比较紧密，不加的</a:t>
            </a:r>
          </a:p>
          <a:p>
            <a:endParaRPr kumimoji="1" lang="zh-CN" altLang="en-US" dirty="0"/>
          </a:p>
        </p:txBody>
      </p:sp>
      <p:sp>
        <p:nvSpPr>
          <p:cNvPr id="4" name="灯片编号占位符 3"/>
          <p:cNvSpPr>
            <a:spLocks noGrp="1"/>
          </p:cNvSpPr>
          <p:nvPr>
            <p:ph type="sldNum" sz="quarter" idx="5"/>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1513560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US" altLang="zh-CN" dirty="0"/>
              <a:t>Running dictation </a:t>
            </a:r>
          </a:p>
          <a:p>
            <a:endParaRPr kumimoji="1" lang="en-US" altLang="zh-CN" dirty="0"/>
          </a:p>
          <a:p>
            <a:r>
              <a:rPr kumimoji="1" lang="zh-CN" altLang="en-US" dirty="0"/>
              <a:t>我家有五口人。</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我有一只狗。</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姐姐有一只大兔子。</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哥哥有一只小猫和一只大狗。</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妈妈有两条漂亮的小鱼。</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爸爸有三只非常可爱的小鸟。</a:t>
            </a:r>
            <a:endParaRPr kumimoji="1" lang="en-US" altLang="zh-CN" dirty="0"/>
          </a:p>
        </p:txBody>
      </p:sp>
      <p:sp>
        <p:nvSpPr>
          <p:cNvPr id="4" name="灯片编号占位符 3"/>
          <p:cNvSpPr>
            <a:spLocks noGrp="1"/>
          </p:cNvSpPr>
          <p:nvPr>
            <p:ph type="sldNum" sz="quarter" idx="5"/>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6167117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可爱的小鱼</a:t>
            </a:r>
            <a:endParaRPr kumimoji="1" lang="en-US" altLang="zh-CN" dirty="0"/>
          </a:p>
          <a:p>
            <a:endParaRPr kumimoji="1" lang="en-US" altLang="zh-CN" dirty="0"/>
          </a:p>
          <a:p>
            <a:r>
              <a:rPr kumimoji="1" lang="zh-CN" altLang="en-US" dirty="0"/>
              <a:t>“小鱼”联系比较紧密，不加的</a:t>
            </a:r>
          </a:p>
        </p:txBody>
      </p:sp>
      <p:sp>
        <p:nvSpPr>
          <p:cNvPr id="4" name="灯片编号占位符 3"/>
          <p:cNvSpPr>
            <a:spLocks noGrp="1"/>
          </p:cNvSpPr>
          <p:nvPr>
            <p:ph type="sldNum" sz="quarter" idx="5"/>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34857248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US" altLang="zh-CN" dirty="0"/>
              <a:t>Running dictation </a:t>
            </a:r>
          </a:p>
          <a:p>
            <a:endParaRPr kumimoji="1" lang="en-US" altLang="zh-CN" dirty="0"/>
          </a:p>
          <a:p>
            <a:r>
              <a:rPr kumimoji="1" lang="zh-CN" altLang="en-US" dirty="0"/>
              <a:t>我家有五口人。</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我有一只狗。</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姐姐有一只大兔子。</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哥哥有一只小猫和一只大狗。</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妈妈有两条漂亮的小鱼。</a:t>
            </a: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dirty="0"/>
              <a:t>爸爸有三只非常可爱的小鸟。</a:t>
            </a:r>
            <a:endParaRPr kumimoji="1" lang="en-US" altLang="zh-CN" dirty="0"/>
          </a:p>
          <a:p>
            <a:endParaRPr kumimoji="1" lang="en-US" altLang="zh-CN" dirty="0"/>
          </a:p>
          <a:p>
            <a:r>
              <a:rPr kumimoji="1" lang="en-US" altLang="zh-CN" dirty="0"/>
              <a:t>4</a:t>
            </a:r>
            <a:r>
              <a:rPr kumimoji="1" lang="zh-CN" altLang="en-US" dirty="0"/>
              <a:t>人一组共</a:t>
            </a:r>
            <a:r>
              <a:rPr kumimoji="1" lang="en-US" altLang="zh-CN" dirty="0"/>
              <a:t>6</a:t>
            </a:r>
            <a:r>
              <a:rPr kumimoji="1" lang="zh-CN" altLang="en-US" dirty="0"/>
              <a:t>组，共</a:t>
            </a:r>
            <a:r>
              <a:rPr kumimoji="1" lang="en-US" altLang="zh-CN" dirty="0"/>
              <a:t>24</a:t>
            </a:r>
            <a:r>
              <a:rPr kumimoji="1" lang="zh-CN" altLang="en-US" dirty="0"/>
              <a:t>人</a:t>
            </a:r>
            <a:endParaRPr kumimoji="1" lang="en-US" altLang="zh-CN" dirty="0"/>
          </a:p>
          <a:p>
            <a:r>
              <a:rPr kumimoji="1" lang="zh-CN" altLang="en-US" dirty="0"/>
              <a:t>最后一组，</a:t>
            </a:r>
            <a:r>
              <a:rPr kumimoji="1" lang="en-US" altLang="zh-CN" dirty="0"/>
              <a:t>3</a:t>
            </a:r>
            <a:r>
              <a:rPr kumimoji="1" lang="zh-CN" altLang="en-US" dirty="0"/>
              <a:t>人一组</a:t>
            </a:r>
            <a:endParaRPr kumimoji="1" lang="en-US" altLang="zh-CN" dirty="0"/>
          </a:p>
          <a:p>
            <a:endParaRPr kumimoji="1" lang="en-US" altLang="zh-CN" dirty="0"/>
          </a:p>
          <a:p>
            <a:r>
              <a:rPr lang="en" altLang="zh-CN" sz="1200" b="0" i="0" u="none" strike="noStrike" kern="1200" dirty="0">
                <a:solidFill>
                  <a:schemeClr val="tx1"/>
                </a:solidFill>
                <a:effectLst/>
                <a:latin typeface="+mn-lt"/>
                <a:ea typeface="+mn-ea"/>
                <a:cs typeface="+mn-cs"/>
              </a:rPr>
              <a:t/>
            </a:r>
            <a:br>
              <a:rPr lang="en" altLang="zh-CN" sz="1200" b="0" i="0" u="none" strike="noStrike" kern="1200" dirty="0">
                <a:solidFill>
                  <a:schemeClr val="tx1"/>
                </a:solidFill>
                <a:effectLst/>
                <a:latin typeface="+mn-lt"/>
                <a:ea typeface="+mn-ea"/>
                <a:cs typeface="+mn-cs"/>
              </a:rPr>
            </a:br>
            <a:r>
              <a:rPr lang="en" altLang="zh-CN" sz="1200" b="0" i="0" u="none" strike="noStrike" kern="1200" dirty="0">
                <a:solidFill>
                  <a:schemeClr val="tx1"/>
                </a:solidFill>
                <a:effectLst/>
                <a:latin typeface="+mn-lt"/>
                <a:ea typeface="+mn-ea"/>
                <a:cs typeface="+mn-cs"/>
              </a:rPr>
              <a:t>Choose a short passage or dialogue and make several copies. Put the copies up around the walls of the classroom (or even the school building).</a:t>
            </a:r>
          </a:p>
          <a:p>
            <a:r>
              <a:rPr lang="en" altLang="zh-CN" sz="1200" b="0" i="0" u="none" strike="noStrike" kern="1200" dirty="0">
                <a:solidFill>
                  <a:schemeClr val="tx1"/>
                </a:solidFill>
                <a:effectLst/>
                <a:latin typeface="+mn-lt"/>
                <a:ea typeface="+mn-ea"/>
                <a:cs typeface="+mn-cs"/>
              </a:rPr>
              <a:t>Put the students in pairs or small groups. </a:t>
            </a:r>
          </a:p>
          <a:p>
            <a:r>
              <a:rPr lang="en" altLang="zh-CN" sz="1200" b="0" i="0" u="none" strike="noStrike" kern="1200" dirty="0">
                <a:solidFill>
                  <a:schemeClr val="tx1"/>
                </a:solidFill>
                <a:effectLst/>
                <a:latin typeface="+mn-lt"/>
                <a:ea typeface="+mn-ea"/>
                <a:cs typeface="+mn-cs"/>
              </a:rPr>
              <a:t>The aim is for one of the students in each pair to walk (or run!) to read the passage on the wall.</a:t>
            </a:r>
          </a:p>
          <a:p>
            <a:r>
              <a:rPr lang="en" altLang="zh-CN" sz="1200" b="0" i="0" u="none" strike="noStrike" kern="1200" dirty="0">
                <a:solidFill>
                  <a:schemeClr val="tx1"/>
                </a:solidFill>
                <a:effectLst/>
                <a:latin typeface="+mn-lt"/>
                <a:ea typeface="+mn-ea"/>
                <a:cs typeface="+mn-cs"/>
              </a:rPr>
              <a:t>They remember some of the passage and walk (or run!) back to their partner.</a:t>
            </a:r>
          </a:p>
          <a:p>
            <a:r>
              <a:rPr lang="en" altLang="zh-CN" sz="1200" b="0" i="0" u="none" strike="noStrike" kern="1200" dirty="0">
                <a:solidFill>
                  <a:schemeClr val="tx1"/>
                </a:solidFill>
                <a:effectLst/>
                <a:latin typeface="+mn-lt"/>
                <a:ea typeface="+mn-ea"/>
                <a:cs typeface="+mn-cs"/>
              </a:rPr>
              <a:t>They quietly dictate what they remembered to their partner, who writes it down.</a:t>
            </a:r>
          </a:p>
          <a:p>
            <a:r>
              <a:rPr lang="en" altLang="zh-CN" sz="1200" b="0" i="0" u="none" strike="noStrike" kern="1200" dirty="0">
                <a:solidFill>
                  <a:schemeClr val="tx1"/>
                </a:solidFill>
                <a:effectLst/>
                <a:latin typeface="+mn-lt"/>
                <a:ea typeface="+mn-ea"/>
                <a:cs typeface="+mn-cs"/>
              </a:rPr>
              <a:t> They then swap roles. Over several turns they will build the whole passage. This means they really do have to run back and forth because students will only remember three or four words at a time.</a:t>
            </a:r>
          </a:p>
          <a:p>
            <a:r>
              <a:rPr lang="en" altLang="zh-CN" sz="1200" b="0" i="0" u="none" strike="noStrike" kern="1200" dirty="0">
                <a:solidFill>
                  <a:schemeClr val="tx1"/>
                </a:solidFill>
                <a:effectLst/>
                <a:latin typeface="+mn-lt"/>
                <a:ea typeface="+mn-ea"/>
                <a:cs typeface="+mn-cs"/>
              </a:rPr>
              <a:t>The winning pair is the team that finishes first – although you need to check for mistakes. If there are mistakes, they must keep walking to check!</a:t>
            </a:r>
          </a:p>
          <a:p>
            <a:r>
              <a:rPr lang="en" altLang="zh-CN" sz="1200" b="0" i="0" u="none" strike="noStrike" kern="1200" dirty="0">
                <a:solidFill>
                  <a:schemeClr val="tx1"/>
                </a:solidFill>
                <a:effectLst/>
                <a:latin typeface="+mn-lt"/>
                <a:ea typeface="+mn-ea"/>
                <a:cs typeface="+mn-cs"/>
              </a:rPr>
              <a:t>A good idea is to teach them punctuation vocabulary beforehand if you want them to use the correct punctuation in English. It's a good way to check spelling and fabulous for pronunciation – and great memory training!</a:t>
            </a:r>
          </a:p>
          <a:p>
            <a:endParaRPr kumimoji="1" lang="zh-CN" altLang="en-US" dirty="0"/>
          </a:p>
        </p:txBody>
      </p:sp>
      <p:sp>
        <p:nvSpPr>
          <p:cNvPr id="4" name="灯片编号占位符 3"/>
          <p:cNvSpPr>
            <a:spLocks noGrp="1"/>
          </p:cNvSpPr>
          <p:nvPr>
            <p:ph type="sldNum" sz="quarter" idx="5"/>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10980976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rtl="0"/>
            <a:r>
              <a:rPr lang="zh-CN" altLang="en-US" sz="1200" b="0" i="0" u="none" strike="noStrike" kern="1200" dirty="0">
                <a:solidFill>
                  <a:schemeClr val="tx1"/>
                </a:solidFill>
                <a:effectLst/>
                <a:latin typeface="+mn-lt"/>
                <a:ea typeface="+mn-ea"/>
                <a:cs typeface="+mn-cs"/>
              </a:rPr>
              <a:t>姐姐有两只大兔子。</a:t>
            </a:r>
          </a:p>
          <a:p>
            <a:pPr rtl="0"/>
            <a:r>
              <a:rPr lang="zh-CN" altLang="en-US" sz="1200" b="0" i="0" u="none" strike="noStrike" kern="1200" dirty="0">
                <a:solidFill>
                  <a:schemeClr val="tx1"/>
                </a:solidFill>
                <a:effectLst/>
                <a:latin typeface="+mn-lt"/>
                <a:ea typeface="+mn-ea"/>
                <a:cs typeface="+mn-cs"/>
              </a:rPr>
              <a:t>我有一条漂亮的鱼，我也有三只小狗。</a:t>
            </a:r>
          </a:p>
          <a:p>
            <a:pPr rtl="0"/>
            <a:r>
              <a:rPr lang="zh-CN" altLang="en-US" sz="1200" b="0" i="0" u="none" strike="noStrike" kern="1200" dirty="0">
                <a:solidFill>
                  <a:schemeClr val="tx1"/>
                </a:solidFill>
                <a:effectLst/>
                <a:latin typeface="+mn-lt"/>
                <a:ea typeface="+mn-ea"/>
                <a:cs typeface="+mn-cs"/>
              </a:rPr>
              <a:t>妹妹有五只可爱的小狗但是弟弟有八条丑的小蛇</a:t>
            </a:r>
          </a:p>
          <a:p>
            <a:endParaRPr kumimoji="1" lang="en-US" altLang="zh-CN" dirty="0"/>
          </a:p>
          <a:p>
            <a:pPr marL="742950" lvl="0" indent="-742950">
              <a:buFont typeface="+mj-lt"/>
              <a:buAutoNum type="arabicPeriod"/>
              <a:defRPr/>
            </a:pPr>
            <a:r>
              <a:rPr kumimoji="1" lang="zh-CN" altLang="en-US" sz="1200" dirty="0">
                <a:latin typeface="KaiTi" panose="02010609060101010101" pitchFamily="49" charset="-122"/>
                <a:ea typeface="KaiTi" panose="02010609060101010101" pitchFamily="49" charset="-122"/>
              </a:rPr>
              <a:t>我有一只狗。</a:t>
            </a:r>
            <a:endParaRPr kumimoji="1" lang="en-US" altLang="zh-CN" sz="1200" dirty="0">
              <a:latin typeface="KaiTi" panose="02010609060101010101" pitchFamily="49" charset="-122"/>
              <a:ea typeface="KaiTi" panose="02010609060101010101" pitchFamily="49" charset="-122"/>
            </a:endParaRPr>
          </a:p>
          <a:p>
            <a:pPr marL="742950" lvl="0" indent="-742950">
              <a:buFont typeface="+mj-lt"/>
              <a:buAutoNum type="arabicPeriod"/>
              <a:defRPr/>
            </a:pPr>
            <a:r>
              <a:rPr kumimoji="1" lang="zh-CN" altLang="en-US" sz="1200" dirty="0">
                <a:latin typeface="KaiTi" panose="02010609060101010101" pitchFamily="49" charset="-122"/>
                <a:ea typeface="KaiTi" panose="02010609060101010101" pitchFamily="49" charset="-122"/>
              </a:rPr>
              <a:t>姐姐有一只大兔子。</a:t>
            </a:r>
            <a:endParaRPr kumimoji="1" lang="en-US" altLang="zh-CN" sz="1200" dirty="0">
              <a:latin typeface="KaiTi" panose="02010609060101010101" pitchFamily="49" charset="-122"/>
              <a:ea typeface="KaiTi" panose="02010609060101010101" pitchFamily="49" charset="-122"/>
            </a:endParaRPr>
          </a:p>
          <a:p>
            <a:pPr marL="742950" lvl="0" indent="-742950">
              <a:buFont typeface="+mj-lt"/>
              <a:buAutoNum type="arabicPeriod"/>
              <a:defRPr/>
            </a:pPr>
            <a:r>
              <a:rPr kumimoji="1" lang="zh-CN" altLang="en-US" sz="1200" dirty="0">
                <a:latin typeface="KaiTi" panose="02010609060101010101" pitchFamily="49" charset="-122"/>
                <a:ea typeface="KaiTi" panose="02010609060101010101" pitchFamily="49" charset="-122"/>
              </a:rPr>
              <a:t>哥哥有一只小猫和一只大狗。</a:t>
            </a:r>
            <a:endParaRPr kumimoji="1" lang="en-US" altLang="zh-CN" sz="1200" dirty="0">
              <a:latin typeface="KaiTi" panose="02010609060101010101" pitchFamily="49" charset="-122"/>
              <a:ea typeface="KaiTi" panose="02010609060101010101" pitchFamily="49" charset="-122"/>
            </a:endParaRPr>
          </a:p>
          <a:p>
            <a:pPr marL="742950" lvl="0" indent="-742950">
              <a:buFont typeface="+mj-lt"/>
              <a:buAutoNum type="arabicPeriod"/>
              <a:defRPr/>
            </a:pPr>
            <a:r>
              <a:rPr kumimoji="1" lang="zh-CN" altLang="en-US" sz="1200" dirty="0">
                <a:latin typeface="KaiTi" panose="02010609060101010101" pitchFamily="49" charset="-122"/>
                <a:ea typeface="KaiTi" panose="02010609060101010101" pitchFamily="49" charset="-122"/>
              </a:rPr>
              <a:t>妈妈有两条漂亮的小鱼。</a:t>
            </a:r>
            <a:endParaRPr kumimoji="1" lang="en-US" altLang="zh-CN" sz="1200" dirty="0">
              <a:latin typeface="KaiTi" panose="02010609060101010101" pitchFamily="49" charset="-122"/>
              <a:ea typeface="KaiTi" panose="02010609060101010101" pitchFamily="49" charset="-122"/>
            </a:endParaRPr>
          </a:p>
          <a:p>
            <a:pPr marL="742950" lvl="0" indent="-742950">
              <a:buFont typeface="+mj-lt"/>
              <a:buAutoNum type="arabicPeriod"/>
              <a:defRPr/>
            </a:pPr>
            <a:r>
              <a:rPr kumimoji="1" lang="zh-CN" altLang="en-US" sz="1200" dirty="0">
                <a:latin typeface="KaiTi" panose="02010609060101010101" pitchFamily="49" charset="-122"/>
                <a:ea typeface="KaiTi" panose="02010609060101010101" pitchFamily="49" charset="-122"/>
              </a:rPr>
              <a:t>爸爸有三只非常可爱的小鸟。</a:t>
            </a:r>
            <a:endParaRPr kumimoji="1" lang="en-US" altLang="zh-CN" sz="1200" dirty="0">
              <a:latin typeface="KaiTi" panose="02010609060101010101" pitchFamily="49" charset="-122"/>
              <a:ea typeface="KaiTi" panose="02010609060101010101" pitchFamily="49" charset="-122"/>
            </a:endParaRPr>
          </a:p>
          <a:p>
            <a:endParaRPr kumimoji="1" lang="zh-CN" altLang="en-US" dirty="0"/>
          </a:p>
        </p:txBody>
      </p:sp>
      <p:sp>
        <p:nvSpPr>
          <p:cNvPr id="4" name="灯片编号占位符 3"/>
          <p:cNvSpPr>
            <a:spLocks noGrp="1"/>
          </p:cNvSpPr>
          <p:nvPr>
            <p:ph type="sldNum" sz="quarter" idx="5"/>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7541359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eaLnBrk="1" hangingPunct="1">
              <a:lnSpc>
                <a:spcPct val="100000"/>
              </a:lnSpc>
              <a:spcBef>
                <a:spcPct val="0"/>
              </a:spcBef>
              <a:buFontTx/>
              <a:buNone/>
              <a:defRPr/>
            </a:pPr>
            <a:r>
              <a:rPr kumimoji="1" lang="en-US" altLang="zh-CN" sz="12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to </a:t>
            </a:r>
            <a:r>
              <a:rPr kumimoji="1" lang="en-GB" altLang="zh-CN" sz="12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to upgrade your</a:t>
            </a:r>
            <a:r>
              <a:rPr kumimoji="1" lang="zh-CN" altLang="en-US" sz="12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12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sentences level</a:t>
            </a:r>
          </a:p>
          <a:p>
            <a:pPr eaLnBrk="1" hangingPunct="1">
              <a:lnSpc>
                <a:spcPct val="100000"/>
              </a:lnSpc>
              <a:spcBef>
                <a:spcPct val="0"/>
              </a:spcBef>
              <a:buFont typeface="Arial" panose="020B0604020202020204" pitchFamily="34" charset="0"/>
              <a:buNone/>
              <a:defRPr/>
            </a:pPr>
            <a:r>
              <a:rPr kumimoji="1" lang="en-GB" altLang="zh-CN" sz="1200" dirty="0">
                <a:solidFill>
                  <a:schemeClr val="accent2">
                    <a:lumMod val="75000"/>
                  </a:schemeClr>
                </a:solidFill>
                <a:latin typeface="Times New Roman" panose="02020603050405020304" pitchFamily="18" charset="0"/>
                <a:ea typeface="SimSun" panose="02010600030101010101" pitchFamily="2" charset="-122"/>
                <a:cs typeface="Times New Roman" panose="02020603050405020304" pitchFamily="18" charset="0"/>
              </a:rPr>
              <a:t>-CH: Use</a:t>
            </a:r>
            <a:r>
              <a:rPr kumimoji="1" lang="en-GB" altLang="zh-CN" sz="1200" dirty="0">
                <a:solidFill>
                  <a:schemeClr val="accent2">
                    <a:lumMod val="75000"/>
                  </a:schemeClr>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 intensifiers </a:t>
            </a:r>
            <a:r>
              <a:rPr kumimoji="1" lang="en-GB" altLang="zh-CN" sz="1200" dirty="0">
                <a:solidFill>
                  <a:schemeClr val="accent2">
                    <a:lumMod val="75000"/>
                  </a:schemeClr>
                </a:solidFill>
                <a:latin typeface="Times New Roman" panose="02020603050405020304" pitchFamily="18" charset="0"/>
                <a:ea typeface="SimSun" panose="02010600030101010101" pitchFamily="2" charset="-122"/>
                <a:cs typeface="Times New Roman" panose="02020603050405020304" pitchFamily="18" charset="0"/>
              </a:rPr>
              <a:t>to achieve highest possible level</a:t>
            </a:r>
            <a:endParaRPr kumimoji="1" lang="en-US" altLang="zh-CN" sz="1200" dirty="0">
              <a:solidFill>
                <a:schemeClr val="accent2">
                  <a:lumMod val="75000"/>
                </a:schemeClr>
              </a:solidFill>
              <a:latin typeface="Times New Roman" panose="02020603050405020304" pitchFamily="18" charset="0"/>
              <a:ea typeface="SimSun" panose="02010600030101010101" pitchFamily="2" charset="-122"/>
              <a:cs typeface="Times New Roman" panose="02020603050405020304" pitchFamily="18" charset="0"/>
            </a:endParaRPr>
          </a:p>
          <a:p>
            <a:endParaRPr kumimoji="1" lang="zh-CN" altLang="en-US" dirty="0"/>
          </a:p>
        </p:txBody>
      </p:sp>
      <p:sp>
        <p:nvSpPr>
          <p:cNvPr id="4" name="灯片编号占位符 3"/>
          <p:cNvSpPr>
            <a:spLocks noGrp="1"/>
          </p:cNvSpPr>
          <p:nvPr>
            <p:ph type="sldNum" sz="quarter" idx="5"/>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19555996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a:extLst>
              <a:ext uri="{FF2B5EF4-FFF2-40B4-BE49-F238E27FC236}">
                <a16:creationId xmlns:a16="http://schemas.microsoft.com/office/drawing/2014/main" id="{ED38E181-D7CB-7344-93F3-65DB7520F7E8}"/>
              </a:ext>
            </a:extLst>
          </p:cNvPr>
          <p:cNvSpPr>
            <a:spLocks noGrp="1" noRot="1" noChangeAspect="1" noChangeArrowheads="1" noTextEdit="1"/>
          </p:cNvSpPr>
          <p:nvPr>
            <p:ph type="sldImg"/>
          </p:nvPr>
        </p:nvSpPr>
        <p:spPr>
          <a:ln/>
        </p:spPr>
      </p:sp>
      <p:sp>
        <p:nvSpPr>
          <p:cNvPr id="39939" name="备注占位符 2">
            <a:extLst>
              <a:ext uri="{FF2B5EF4-FFF2-40B4-BE49-F238E27FC236}">
                <a16:creationId xmlns:a16="http://schemas.microsoft.com/office/drawing/2014/main" id="{C0573E09-45BD-8940-87BD-78360DEE366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1" lang="zh-CN" altLang="en-US"/>
          </a:p>
        </p:txBody>
      </p:sp>
      <p:sp>
        <p:nvSpPr>
          <p:cNvPr id="39940" name="灯片编号占位符 3">
            <a:extLst>
              <a:ext uri="{FF2B5EF4-FFF2-40B4-BE49-F238E27FC236}">
                <a16:creationId xmlns:a16="http://schemas.microsoft.com/office/drawing/2014/main" id="{EA6BC491-A542-E845-9FF0-76476C5725D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fld id="{1D998CCD-253D-134A-A9F4-DF2A26707F27}" type="slidenum">
              <a:rPr lang="zh-CN" altLang="en-US">
                <a:ea typeface="SimSun" panose="02010600030101010101" pitchFamily="2" charset="-122"/>
              </a:rPr>
              <a:pPr/>
              <a:t>16</a:t>
            </a:fld>
            <a:endParaRPr lang="zh-CN" altLang="en-US">
              <a:ea typeface="SimSun" panose="02010600030101010101" pitchFamily="2" charset="-122"/>
            </a:endParaRPr>
          </a:p>
        </p:txBody>
      </p:sp>
    </p:spTree>
    <p:extLst>
      <p:ext uri="{BB962C8B-B14F-4D97-AF65-F5344CB8AC3E}">
        <p14:creationId xmlns:p14="http://schemas.microsoft.com/office/powerpoint/2010/main" val="32310992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kumimoji="1"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CN" altLang="en-US"/>
              <a:t>单击此处编辑母版文本样式</a:t>
            </a:r>
          </a:p>
        </p:txBody>
      </p:sp>
      <p:sp>
        <p:nvSpPr>
          <p:cNvPr id="4" name="日期占位符 3"/>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灯片编号占位符 6"/>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灯片编号占位符 8"/>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灯片编号占位符 4"/>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灯片编号占位符 3"/>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灯片编号占位符 6"/>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灯片编号占位符 6"/>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字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C839AFFA-DFCE-1148-897E-CD922D1237DF}" type="datetimeFigureOut">
              <a:rPr kumimoji="1" lang="zh-CN" altLang="en-US" smtClean="0"/>
              <a:t>2020/2/27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07AB5546-E0BE-DB4A-9D88-008988CF8408}" type="slidenum">
              <a:rPr kumimoji="1" lang="zh-CN" altLang="en-US" smtClean="0"/>
              <a:t>‹#›</a:t>
            </a:fld>
            <a:endParaRPr kumimoji="1"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39AFFA-DFCE-1148-897E-CD922D1237DF}" type="datetimeFigureOut">
              <a:rPr kumimoji="1" lang="zh-CN" altLang="en-US" smtClean="0"/>
              <a:t>2020/2/27</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AB5546-E0BE-DB4A-9D88-008988CF8408}" type="slidenum">
              <a:rPr kumimoji="1" lang="zh-CN" altLang="en-US" smtClean="0"/>
              <a:t>‹#›</a:t>
            </a:fld>
            <a:endParaRPr kumimoji="1"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tif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8.GIF"/><Relationship Id="rId4" Type="http://schemas.openxmlformats.org/officeDocument/2006/relationships/image" Target="../media/image2.GIF"/></Relationships>
</file>

<file path=ppt/slides/_rels/slide9.xml.rels><?xml version="1.0" encoding="UTF-8" standalone="yes"?>
<Relationships xmlns="http://schemas.openxmlformats.org/package/2006/relationships"><Relationship Id="rId8" Type="http://schemas.openxmlformats.org/officeDocument/2006/relationships/image" Target="../media/image8.GIF"/><Relationship Id="rId3" Type="http://schemas.openxmlformats.org/officeDocument/2006/relationships/image" Target="../media/image10.png"/><Relationship Id="rId7" Type="http://schemas.openxmlformats.org/officeDocument/2006/relationships/image" Target="../media/image12.GIF"/><Relationship Id="rId2" Type="http://schemas.openxmlformats.org/officeDocument/2006/relationships/image" Target="../media/image9.jpe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1.png"/><Relationship Id="rId10" Type="http://schemas.openxmlformats.org/officeDocument/2006/relationships/image" Target="../media/image14.GIF"/><Relationship Id="rId4" Type="http://schemas.microsoft.com/office/2007/relationships/hdphoto" Target="../media/hdphoto1.wdp"/><Relationship Id="rId9" Type="http://schemas.openxmlformats.org/officeDocument/2006/relationships/image" Target="../media/image13.GIF"/></Relationships>
</file>

<file path=ppt/slides/_rels/slide10.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6.tiff"/></Relationships>
</file>

<file path=ppt/slides/_rels/slide11.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2.GIF"/><Relationship Id="rId7" Type="http://schemas.openxmlformats.org/officeDocument/2006/relationships/image" Target="../media/image13.GI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3.GIF"/><Relationship Id="rId4" Type="http://schemas.openxmlformats.org/officeDocument/2006/relationships/image" Target="../media/image8.GIF"/></Relationships>
</file>

<file path=ppt/slides/_rels/slide12.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kumimoji="1" lang="en-US" altLang="zh-CN" dirty="0"/>
              <a:t>Pets(3)</a:t>
            </a:r>
            <a:endParaRPr kumimoji="1" lang="zh-CN" altLang="en-US" dirty="0"/>
          </a:p>
        </p:txBody>
      </p:sp>
      <p:sp>
        <p:nvSpPr>
          <p:cNvPr id="3" name="副标题 2"/>
          <p:cNvSpPr>
            <a:spLocks noGrp="1"/>
          </p:cNvSpPr>
          <p:nvPr>
            <p:ph type="subTitle" idx="1"/>
          </p:nvPr>
        </p:nvSpPr>
        <p:spPr/>
        <p:txBody>
          <a:bodyPr/>
          <a:lstStyle/>
          <a:p>
            <a:pPr algn="l"/>
            <a:r>
              <a:rPr kumimoji="1" lang="zh-CN" altLang="en-US" dirty="0"/>
              <a:t>汉字故事爱</a:t>
            </a:r>
            <a:endParaRPr kumimoji="1" lang="en-US" altLang="zh-CN" dirty="0"/>
          </a:p>
          <a:p>
            <a:pPr algn="l"/>
            <a:r>
              <a:rPr kumimoji="1" lang="en-GB" altLang="zh-CN" dirty="0"/>
              <a:t>https://</a:t>
            </a:r>
            <a:r>
              <a:rPr kumimoji="1" lang="en-GB" altLang="zh-CN" dirty="0" err="1"/>
              <a:t>www.youtube.com</a:t>
            </a:r>
            <a:r>
              <a:rPr kumimoji="1" lang="en-GB" altLang="zh-CN" dirty="0"/>
              <a:t>/</a:t>
            </a:r>
            <a:r>
              <a:rPr kumimoji="1" lang="en-GB" altLang="zh-CN" dirty="0" err="1"/>
              <a:t>watch?v</a:t>
            </a:r>
            <a:r>
              <a:rPr kumimoji="1" lang="en-GB" altLang="zh-CN" dirty="0"/>
              <a:t>=8w9NM18hrXI</a:t>
            </a:r>
            <a:endParaRPr kumimoji="1" lang="zh-CN" altLang="en-US" dirty="0"/>
          </a:p>
        </p:txBody>
      </p:sp>
      <p:pic>
        <p:nvPicPr>
          <p:cNvPr id="4" name="图片 3">
            <a:extLst>
              <a:ext uri="{FF2B5EF4-FFF2-40B4-BE49-F238E27FC236}">
                <a16:creationId xmlns:a16="http://schemas.microsoft.com/office/drawing/2014/main" id="{85126BFB-5AF6-2042-8076-AFD87B2DC453}"/>
              </a:ext>
            </a:extLst>
          </p:cNvPr>
          <p:cNvPicPr>
            <a:picLocks noChangeAspect="1"/>
          </p:cNvPicPr>
          <p:nvPr/>
        </p:nvPicPr>
        <p:blipFill>
          <a:blip r:embed="rId2"/>
          <a:stretch>
            <a:fillRect/>
          </a:stretch>
        </p:blipFill>
        <p:spPr>
          <a:xfrm>
            <a:off x="0" y="0"/>
            <a:ext cx="12192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7240" y="89051"/>
            <a:ext cx="10515600" cy="292387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kumimoji="1" lang="en-US" altLang="zh-CN" sz="3200" u="sng" dirty="0">
                <a:latin typeface="Times New Roman" panose="02020503050405090304" pitchFamily="18" charset="0"/>
                <a:cs typeface="Times New Roman" panose="02020503050405090304" pitchFamily="18" charset="0"/>
              </a:rPr>
              <a:t>Starter: </a:t>
            </a:r>
          </a:p>
          <a:p>
            <a:endParaRPr kumimoji="1" lang="en-US" altLang="zh-CN" sz="2400" u="sng" dirty="0">
              <a:latin typeface="Times New Roman" panose="02020503050405090304" pitchFamily="18" charset="0"/>
              <a:cs typeface="Times New Roman" panose="02020503050405090304" pitchFamily="18" charset="0"/>
            </a:endParaRPr>
          </a:p>
          <a:p>
            <a:r>
              <a:rPr kumimoji="1" lang="en-US" altLang="zh-CN" sz="2800" dirty="0">
                <a:latin typeface="Times New Roman" panose="02020503050405090304" pitchFamily="18" charset="0"/>
                <a:cs typeface="Times New Roman" panose="02020503050405090304" pitchFamily="18" charset="0"/>
              </a:rPr>
              <a:t>1. Write down today’s day, date and weather</a:t>
            </a:r>
          </a:p>
          <a:p>
            <a:r>
              <a:rPr kumimoji="1" lang="en-US" altLang="zh-CN" sz="2800" dirty="0">
                <a:latin typeface="Times New Roman" panose="02020503050405090304" pitchFamily="18" charset="0"/>
                <a:cs typeface="Times New Roman" panose="02020503050405090304" pitchFamily="18" charset="0"/>
              </a:rPr>
              <a:t>2. Copy down the new words three times </a:t>
            </a:r>
            <a:endParaRPr kumimoji="1" lang="en-US" altLang="zh-CN" sz="2800" dirty="0">
              <a:solidFill>
                <a:srgbClr val="FF0000"/>
              </a:solidFill>
              <a:latin typeface="Times New Roman" panose="02020503050405090304" pitchFamily="18" charset="0"/>
              <a:cs typeface="Times New Roman" panose="02020503050405090304" pitchFamily="18" charset="0"/>
            </a:endParaRPr>
          </a:p>
          <a:p>
            <a:endParaRPr kumimoji="1" lang="en-US" altLang="zh-CN" sz="2400" dirty="0">
              <a:solidFill>
                <a:srgbClr val="FF0000"/>
              </a:solidFill>
              <a:latin typeface="Times New Roman" panose="02020503050405090304" pitchFamily="18" charset="0"/>
              <a:cs typeface="Times New Roman" panose="02020503050405090304" pitchFamily="18" charset="0"/>
            </a:endParaRPr>
          </a:p>
          <a:p>
            <a:endParaRPr kumimoji="1" lang="en-US" altLang="zh-CN" sz="2400" dirty="0">
              <a:solidFill>
                <a:srgbClr val="FF0000"/>
              </a:solidFill>
              <a:latin typeface="Times New Roman" panose="02020503050405090304" pitchFamily="18" charset="0"/>
              <a:cs typeface="Times New Roman" panose="02020503050405090304" pitchFamily="18" charset="0"/>
            </a:endParaRPr>
          </a:p>
          <a:p>
            <a:endParaRPr kumimoji="1" lang="en-US" altLang="zh-CN" sz="2400" dirty="0">
              <a:solidFill>
                <a:srgbClr val="FF0000"/>
              </a:solidFill>
              <a:latin typeface="Times New Roman" panose="02020503050405090304" pitchFamily="18" charset="0"/>
              <a:cs typeface="Times New Roman" panose="02020503050405090304" pitchFamily="18" charset="0"/>
            </a:endParaRPr>
          </a:p>
        </p:txBody>
      </p:sp>
      <p:sp>
        <p:nvSpPr>
          <p:cNvPr id="17" name="文本框 16">
            <a:extLst>
              <a:ext uri="{FF2B5EF4-FFF2-40B4-BE49-F238E27FC236}">
                <a16:creationId xmlns:a16="http://schemas.microsoft.com/office/drawing/2014/main" id="{954176E1-1766-3A4E-91DC-296D1AE607D1}"/>
              </a:ext>
            </a:extLst>
          </p:cNvPr>
          <p:cNvSpPr txBox="1"/>
          <p:nvPr/>
        </p:nvSpPr>
        <p:spPr>
          <a:xfrm>
            <a:off x="5015224" y="271201"/>
            <a:ext cx="5057795" cy="1323439"/>
          </a:xfrm>
          <a:prstGeom prst="rect">
            <a:avLst/>
          </a:prstGeom>
          <a:noFill/>
        </p:spPr>
        <p:txBody>
          <a:bodyPr wrap="none" rtlCol="0">
            <a:spAutoFit/>
          </a:bodyPr>
          <a:lstStyle/>
          <a:p>
            <a:r>
              <a:rPr kumimoji="1" lang="zh-CN" altLang="en-US" sz="4000" dirty="0">
                <a:latin typeface="KaiTi" panose="02010609060101010101" pitchFamily="49" charset="-122"/>
                <a:ea typeface="KaiTi" panose="02010609060101010101" pitchFamily="49" charset="-122"/>
              </a:rPr>
              <a:t>二月二十六日 星期三</a:t>
            </a:r>
            <a:endParaRPr kumimoji="1" lang="en-US" altLang="zh-CN" sz="4000" dirty="0">
              <a:latin typeface="KaiTi" panose="02010609060101010101" pitchFamily="49" charset="-122"/>
              <a:ea typeface="KaiTi" panose="02010609060101010101" pitchFamily="49" charset="-122"/>
            </a:endParaRPr>
          </a:p>
          <a:p>
            <a:r>
              <a:rPr kumimoji="1" lang="zh-CN" altLang="en-US" sz="4000" dirty="0">
                <a:latin typeface="KaiTi" panose="02010609060101010101" pitchFamily="49" charset="-122"/>
                <a:ea typeface="KaiTi" panose="02010609060101010101" pitchFamily="49" charset="-122"/>
              </a:rPr>
              <a:t> </a:t>
            </a:r>
          </a:p>
        </p:txBody>
      </p:sp>
      <p:pic>
        <p:nvPicPr>
          <p:cNvPr id="13" name="图片 12">
            <a:extLst>
              <a:ext uri="{FF2B5EF4-FFF2-40B4-BE49-F238E27FC236}">
                <a16:creationId xmlns:a16="http://schemas.microsoft.com/office/drawing/2014/main" id="{B7D0D420-93EB-5D4A-9465-36D3DC582235}"/>
              </a:ext>
            </a:extLst>
          </p:cNvPr>
          <p:cNvPicPr>
            <a:picLocks noChangeAspect="1"/>
          </p:cNvPicPr>
          <p:nvPr/>
        </p:nvPicPr>
        <p:blipFill>
          <a:blip r:embed="rId2"/>
          <a:stretch>
            <a:fillRect/>
          </a:stretch>
        </p:blipFill>
        <p:spPr>
          <a:xfrm>
            <a:off x="8282599" y="4038431"/>
            <a:ext cx="1568434" cy="1605689"/>
          </a:xfrm>
          <a:prstGeom prst="rect">
            <a:avLst/>
          </a:prstGeom>
        </p:spPr>
      </p:pic>
      <p:pic>
        <p:nvPicPr>
          <p:cNvPr id="18" name="图片 17">
            <a:extLst>
              <a:ext uri="{FF2B5EF4-FFF2-40B4-BE49-F238E27FC236}">
                <a16:creationId xmlns:a16="http://schemas.microsoft.com/office/drawing/2014/main" id="{398897FE-15D3-6446-A9CF-9458FEDEA819}"/>
              </a:ext>
            </a:extLst>
          </p:cNvPr>
          <p:cNvPicPr>
            <a:picLocks noChangeAspect="1"/>
          </p:cNvPicPr>
          <p:nvPr/>
        </p:nvPicPr>
        <p:blipFill>
          <a:blip r:embed="rId3"/>
          <a:stretch>
            <a:fillRect/>
          </a:stretch>
        </p:blipFill>
        <p:spPr>
          <a:xfrm>
            <a:off x="6660432" y="4035930"/>
            <a:ext cx="1605689" cy="1605689"/>
          </a:xfrm>
          <a:prstGeom prst="rect">
            <a:avLst/>
          </a:prstGeom>
        </p:spPr>
      </p:pic>
      <p:sp>
        <p:nvSpPr>
          <p:cNvPr id="19" name="矩形 18">
            <a:extLst>
              <a:ext uri="{FF2B5EF4-FFF2-40B4-BE49-F238E27FC236}">
                <a16:creationId xmlns:a16="http://schemas.microsoft.com/office/drawing/2014/main" id="{21800F53-A01A-7541-912D-6D3AA16A200A}"/>
              </a:ext>
            </a:extLst>
          </p:cNvPr>
          <p:cNvSpPr/>
          <p:nvPr/>
        </p:nvSpPr>
        <p:spPr>
          <a:xfrm>
            <a:off x="6935114" y="3190232"/>
            <a:ext cx="2694969" cy="769441"/>
          </a:xfrm>
          <a:prstGeom prst="rect">
            <a:avLst/>
          </a:prstGeom>
        </p:spPr>
        <p:txBody>
          <a:bodyPr wrap="none">
            <a:spAutoFit/>
          </a:bodyPr>
          <a:lstStyle/>
          <a:p>
            <a:r>
              <a:rPr lang="en-GB" altLang="zh-CN" sz="4400" b="1" dirty="0" err="1">
                <a:latin typeface="Times New Roman" panose="02020503050405090304" pitchFamily="18" charset="0"/>
                <a:cs typeface="Times New Roman" panose="02020503050405090304" pitchFamily="18" charset="0"/>
              </a:rPr>
              <a:t>piào</a:t>
            </a:r>
            <a:r>
              <a:rPr lang="en-GB" altLang="zh-CN" sz="4400" b="1" dirty="0">
                <a:latin typeface="Times New Roman" panose="02020503050405090304" pitchFamily="18" charset="0"/>
                <a:cs typeface="Times New Roman" panose="02020503050405090304" pitchFamily="18" charset="0"/>
              </a:rPr>
              <a:t>  </a:t>
            </a:r>
            <a:r>
              <a:rPr lang="en-GB" altLang="zh-CN" sz="4400" b="1" dirty="0" err="1">
                <a:latin typeface="Times New Roman" panose="02020503050405090304" pitchFamily="18" charset="0"/>
                <a:cs typeface="Times New Roman" panose="02020503050405090304" pitchFamily="18" charset="0"/>
              </a:rPr>
              <a:t>liang</a:t>
            </a:r>
            <a:endParaRPr lang="zh-CN" altLang="en-US" sz="4400" b="1" dirty="0">
              <a:latin typeface="Times New Roman" panose="02020503050405090304" pitchFamily="18" charset="0"/>
              <a:cs typeface="Times New Roman" panose="02020503050405090304" pitchFamily="18" charset="0"/>
            </a:endParaRPr>
          </a:p>
        </p:txBody>
      </p:sp>
      <p:sp>
        <p:nvSpPr>
          <p:cNvPr id="21" name="文本框 20">
            <a:extLst>
              <a:ext uri="{FF2B5EF4-FFF2-40B4-BE49-F238E27FC236}">
                <a16:creationId xmlns:a16="http://schemas.microsoft.com/office/drawing/2014/main" id="{E18C2037-FB32-5644-AFB3-26AD68AEDEA5}"/>
              </a:ext>
            </a:extLst>
          </p:cNvPr>
          <p:cNvSpPr txBox="1"/>
          <p:nvPr/>
        </p:nvSpPr>
        <p:spPr>
          <a:xfrm>
            <a:off x="6660432" y="5773321"/>
            <a:ext cx="3190601"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kumimoji="1" lang="en-US" altLang="zh-CN" sz="4000" dirty="0">
                <a:latin typeface="Times New Roman" panose="02020603050405020304" pitchFamily="18" charset="0"/>
                <a:cs typeface="Times New Roman" panose="02020603050405020304" pitchFamily="18" charset="0"/>
              </a:rPr>
              <a:t>beautiful </a:t>
            </a:r>
            <a:endParaRPr kumimoji="1" lang="zh-CN" altLang="en-US" sz="4000" dirty="0">
              <a:latin typeface="Times New Roman" panose="02020603050405020304" pitchFamily="18" charset="0"/>
              <a:cs typeface="Times New Roman" panose="02020603050405020304" pitchFamily="18" charset="0"/>
            </a:endParaRPr>
          </a:p>
        </p:txBody>
      </p:sp>
      <p:sp>
        <p:nvSpPr>
          <p:cNvPr id="2" name="矩形 1">
            <a:extLst>
              <a:ext uri="{FF2B5EF4-FFF2-40B4-BE49-F238E27FC236}">
                <a16:creationId xmlns:a16="http://schemas.microsoft.com/office/drawing/2014/main" id="{9AE1B771-656C-7043-A9CD-8B7996845B3B}"/>
              </a:ext>
            </a:extLst>
          </p:cNvPr>
          <p:cNvSpPr/>
          <p:nvPr/>
        </p:nvSpPr>
        <p:spPr>
          <a:xfrm>
            <a:off x="899160" y="2142887"/>
            <a:ext cx="10185802" cy="584775"/>
          </a:xfrm>
          <a:prstGeom prst="rect">
            <a:avLst/>
          </a:prstGeom>
        </p:spPr>
        <p:txBody>
          <a:bodyPr wrap="none">
            <a:spAutoFit/>
          </a:bodyPr>
          <a:lstStyle/>
          <a:p>
            <a:r>
              <a:rPr kumimoji="1" lang="en-GB" altLang="zh-CN" sz="3200" dirty="0">
                <a:highlight>
                  <a:srgbClr val="FFFF00"/>
                </a:highlight>
                <a:latin typeface="Times New Roman" panose="02020603050405020304" pitchFamily="18" charset="0"/>
                <a:ea typeface="SimSun" panose="02010600030101010101" pitchFamily="2" charset="-122"/>
                <a:cs typeface="Times New Roman" panose="02020603050405020304" pitchFamily="18" charset="0"/>
              </a:rPr>
              <a:t>CH: Use </a:t>
            </a:r>
            <a:r>
              <a:rPr kumimoji="1" lang="en-GB" altLang="zh-CN" sz="3200" dirty="0">
                <a:solidFill>
                  <a:srgbClr val="FF0000"/>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intensifiers</a:t>
            </a:r>
            <a:r>
              <a:rPr kumimoji="1" lang="en-GB" altLang="zh-CN" sz="3200" dirty="0">
                <a:highlight>
                  <a:srgbClr val="FFFF00"/>
                </a:highlight>
                <a:latin typeface="Times New Roman" panose="02020603050405020304" pitchFamily="18" charset="0"/>
                <a:ea typeface="SimSun" panose="02010600030101010101" pitchFamily="2" charset="-122"/>
                <a:cs typeface="Times New Roman" panose="02020603050405020304" pitchFamily="18" charset="0"/>
              </a:rPr>
              <a:t> to make one phrase with this new word </a:t>
            </a:r>
            <a:endParaRPr lang="zh-CN" altLang="en-US" sz="3200" dirty="0">
              <a:highlight>
                <a:srgbClr val="FFFF00"/>
              </a:highlight>
            </a:endParaRPr>
          </a:p>
        </p:txBody>
      </p:sp>
      <p:pic>
        <p:nvPicPr>
          <p:cNvPr id="22" name="图片 21">
            <a:extLst>
              <a:ext uri="{FF2B5EF4-FFF2-40B4-BE49-F238E27FC236}">
                <a16:creationId xmlns:a16="http://schemas.microsoft.com/office/drawing/2014/main" id="{40E588EA-C9C9-5F4C-B95C-BD1144982CE2}"/>
              </a:ext>
            </a:extLst>
          </p:cNvPr>
          <p:cNvPicPr>
            <a:picLocks noChangeAspect="1"/>
          </p:cNvPicPr>
          <p:nvPr/>
        </p:nvPicPr>
        <p:blipFill rotWithShape="1">
          <a:blip r:embed="rId4"/>
          <a:srcRect r="33770"/>
          <a:stretch>
            <a:fillRect/>
          </a:stretch>
        </p:blipFill>
        <p:spPr>
          <a:xfrm>
            <a:off x="777240" y="3173228"/>
            <a:ext cx="3482673" cy="32165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1">
            <a:extLst>
              <a:ext uri="{FF2B5EF4-FFF2-40B4-BE49-F238E27FC236}">
                <a16:creationId xmlns:a16="http://schemas.microsoft.com/office/drawing/2014/main" id="{4838FC73-976F-9B40-9681-CC4432D60B59}"/>
              </a:ext>
            </a:extLst>
          </p:cNvPr>
          <p:cNvSpPr>
            <a:spLocks noGrp="1" noChangeArrowheads="1"/>
          </p:cNvSpPr>
          <p:nvPr>
            <p:ph type="title"/>
          </p:nvPr>
        </p:nvSpPr>
        <p:spPr>
          <a:xfrm>
            <a:off x="366712" y="319939"/>
            <a:ext cx="10515600" cy="1325563"/>
          </a:xfrm>
          <a:ln>
            <a:noFill/>
          </a:ln>
        </p:spPr>
        <p:style>
          <a:lnRef idx="2">
            <a:schemeClr val="accent1"/>
          </a:lnRef>
          <a:fillRef idx="1">
            <a:schemeClr val="lt1"/>
          </a:fillRef>
          <a:effectRef idx="0">
            <a:schemeClr val="accent1"/>
          </a:effectRef>
          <a:fontRef idx="minor">
            <a:schemeClr val="dk1"/>
          </a:fontRef>
        </p:style>
        <p:txBody>
          <a:bodyPr/>
          <a:lstStyle/>
          <a:p>
            <a:pPr eaLnBrk="1" hangingPunct="1"/>
            <a:r>
              <a:rPr kumimoji="1" lang="en-US" altLang="zh-CN" dirty="0">
                <a:ea typeface="SimSun" panose="02010600030101010101" pitchFamily="2" charset="-122"/>
              </a:rPr>
              <a:t>L.O. adjective words for pets</a:t>
            </a:r>
            <a:endParaRPr kumimoji="1" lang="zh-CN" altLang="en-US" dirty="0">
              <a:ea typeface="SimSun" panose="02010600030101010101" pitchFamily="2" charset="-122"/>
            </a:endParaRPr>
          </a:p>
        </p:txBody>
      </p:sp>
      <p:sp>
        <p:nvSpPr>
          <p:cNvPr id="33794" name="文本框 2">
            <a:extLst>
              <a:ext uri="{FF2B5EF4-FFF2-40B4-BE49-F238E27FC236}">
                <a16:creationId xmlns:a16="http://schemas.microsoft.com/office/drawing/2014/main" id="{A321A8D0-E877-E945-8300-79749E55B02E}"/>
              </a:ext>
            </a:extLst>
          </p:cNvPr>
          <p:cNvSpPr txBox="1">
            <a:spLocks noChangeArrowheads="1"/>
          </p:cNvSpPr>
          <p:nvPr/>
        </p:nvSpPr>
        <p:spPr bwMode="auto">
          <a:xfrm>
            <a:off x="366712" y="1645502"/>
            <a:ext cx="11458576" cy="3970318"/>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等线" charset="0"/>
                <a:ea typeface="等线" charset="0"/>
                <a:cs typeface="等线" charset="0"/>
              </a:defRPr>
            </a:lvl1pPr>
            <a:lvl2pPr marL="742950" indent="-285750">
              <a:lnSpc>
                <a:spcPct val="90000"/>
              </a:lnSpc>
              <a:spcBef>
                <a:spcPts val="500"/>
              </a:spcBef>
              <a:buFont typeface="Arial" panose="020B0604020202020204" pitchFamily="34" charset="0"/>
              <a:buChar char="•"/>
              <a:defRPr sz="2400">
                <a:solidFill>
                  <a:schemeClr val="tx1"/>
                </a:solidFill>
                <a:latin typeface="等线" charset="0"/>
                <a:ea typeface="等线" charset="0"/>
                <a:cs typeface="等线" charset="0"/>
              </a:defRPr>
            </a:lvl2pPr>
            <a:lvl3pPr marL="1143000" indent="-228600">
              <a:lnSpc>
                <a:spcPct val="90000"/>
              </a:lnSpc>
              <a:spcBef>
                <a:spcPts val="500"/>
              </a:spcBef>
              <a:buFont typeface="Arial" panose="020B0604020202020204" pitchFamily="34" charset="0"/>
              <a:buChar char="•"/>
              <a:defRPr sz="2000">
                <a:solidFill>
                  <a:schemeClr val="tx1"/>
                </a:solidFill>
                <a:latin typeface="等线" charset="0"/>
                <a:ea typeface="等线" charset="0"/>
                <a:cs typeface="等线" charset="0"/>
              </a:defRPr>
            </a:lvl3pPr>
            <a:lvl4pPr marL="1600200" indent="-228600">
              <a:lnSpc>
                <a:spcPct val="90000"/>
              </a:lnSpc>
              <a:spcBef>
                <a:spcPts val="500"/>
              </a:spcBef>
              <a:buFont typeface="Arial" panose="020B0604020202020204" pitchFamily="34" charset="0"/>
              <a:buChar char="•"/>
              <a:defRPr>
                <a:solidFill>
                  <a:schemeClr val="tx1"/>
                </a:solidFill>
                <a:latin typeface="等线" charset="0"/>
                <a:ea typeface="等线" charset="0"/>
                <a:cs typeface="等线" charset="0"/>
              </a:defRPr>
            </a:lvl4pPr>
            <a:lvl5pPr marL="2057400" indent="-228600">
              <a:lnSpc>
                <a:spcPct val="90000"/>
              </a:lnSpc>
              <a:spcBef>
                <a:spcPts val="500"/>
              </a:spcBef>
              <a:buFont typeface="Arial" panose="020B0604020202020204" pitchFamily="34" charset="0"/>
              <a:buChar char="•"/>
              <a:defRPr>
                <a:solidFill>
                  <a:schemeClr val="tx1"/>
                </a:solidFill>
                <a:latin typeface="等线" charset="0"/>
                <a:ea typeface="等线" charset="0"/>
                <a:cs typeface="等线"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charset="0"/>
                <a:ea typeface="等线" charset="0"/>
                <a:cs typeface="等线"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charset="0"/>
                <a:ea typeface="等线" charset="0"/>
                <a:cs typeface="等线"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charset="0"/>
                <a:ea typeface="等线" charset="0"/>
                <a:cs typeface="等线"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charset="0"/>
                <a:ea typeface="等线" charset="0"/>
                <a:cs typeface="等线" charset="0"/>
              </a:defRPr>
            </a:lvl9pPr>
          </a:lstStyle>
          <a:p>
            <a:pPr eaLnBrk="1" hangingPunct="1">
              <a:lnSpc>
                <a:spcPct val="100000"/>
              </a:lnSpc>
              <a:spcBef>
                <a:spcPct val="0"/>
              </a:spcBef>
              <a:buFontTx/>
              <a:buNone/>
              <a:defRPr/>
            </a:pPr>
            <a:r>
              <a:rPr kumimoji="1" lang="en-US" altLang="zh-CN" sz="3600" dirty="0">
                <a:solidFill>
                  <a:srgbClr val="00B050"/>
                </a:solidFill>
                <a:latin typeface="Times New Roman" panose="02020603050405020304" pitchFamily="18" charset="0"/>
                <a:ea typeface="SimSun" panose="02010600030101010101" pitchFamily="2" charset="-122"/>
                <a:cs typeface="Times New Roman" panose="02020603050405020304" pitchFamily="18" charset="0"/>
              </a:rPr>
              <a:t>-Hot : Have a review of the measure words  </a:t>
            </a:r>
            <a:r>
              <a:rPr kumimoji="1" lang="zh-CN" altLang="en-US" sz="3600" dirty="0">
                <a:latin typeface="Times New Roman" panose="02020603050405020304" pitchFamily="18" charset="0"/>
                <a:ea typeface="SimSun" panose="02010600030101010101" pitchFamily="2" charset="-122"/>
                <a:cs typeface="Times New Roman" panose="02020603050405020304" pitchFamily="18" charset="0"/>
              </a:rPr>
              <a:t>只、条</a:t>
            </a:r>
            <a:r>
              <a:rPr kumimoji="1" lang="en-US" altLang="zh-CN" sz="3600" dirty="0">
                <a:solidFill>
                  <a:srgbClr val="00B050"/>
                </a:solidFill>
                <a:latin typeface="Times New Roman" panose="02020603050405020304" pitchFamily="18" charset="0"/>
                <a:ea typeface="SimSun" panose="02010600030101010101" pitchFamily="2" charset="-122"/>
                <a:cs typeface="Times New Roman" panose="02020603050405020304" pitchFamily="18" charset="0"/>
              </a:rPr>
              <a:t>; </a:t>
            </a:r>
          </a:p>
          <a:p>
            <a:pPr eaLnBrk="1" hangingPunct="1">
              <a:lnSpc>
                <a:spcPct val="100000"/>
              </a:lnSpc>
              <a:spcBef>
                <a:spcPct val="0"/>
              </a:spcBef>
              <a:buFontTx/>
              <a:buNone/>
              <a:defRPr/>
            </a:pPr>
            <a:r>
              <a:rPr kumimoji="1" lang="zh-CN" altLang="en-US" sz="3600" dirty="0">
                <a:solidFill>
                  <a:srgbClr val="00B050"/>
                </a:solidFill>
                <a:latin typeface="Times New Roman" panose="02020603050405020304" pitchFamily="18" charset="0"/>
                <a:ea typeface="SimSun" panose="02010600030101010101" pitchFamily="2" charset="-122"/>
                <a:cs typeface="Times New Roman" panose="02020603050405020304" pitchFamily="18" charset="0"/>
              </a:rPr>
              <a:t>           </a:t>
            </a:r>
            <a:r>
              <a:rPr kumimoji="1" lang="en-US" altLang="zh-CN" sz="3600" dirty="0">
                <a:solidFill>
                  <a:srgbClr val="00B050"/>
                </a:solidFill>
                <a:latin typeface="Times New Roman" panose="02020603050405020304" pitchFamily="18" charset="0"/>
                <a:ea typeface="SimSun" panose="02010600030101010101" pitchFamily="2" charset="-122"/>
                <a:cs typeface="Times New Roman" panose="02020603050405020304" pitchFamily="18" charset="0"/>
              </a:rPr>
              <a:t>Learn adj. words </a:t>
            </a:r>
            <a:r>
              <a:rPr kumimoji="1" lang="zh-CN" altLang="en-US" sz="3600" dirty="0">
                <a:latin typeface="Times New Roman" panose="02020603050405020304" pitchFamily="18" charset="0"/>
                <a:ea typeface="SimSun" panose="02010600030101010101" pitchFamily="2" charset="-122"/>
                <a:cs typeface="Times New Roman" panose="02020603050405020304" pitchFamily="18" charset="0"/>
              </a:rPr>
              <a:t>大、小、漂亮、丑、可爱、的</a:t>
            </a:r>
            <a:endParaRPr kumimoji="1" lang="en-US" altLang="zh-CN" sz="3600" dirty="0">
              <a:latin typeface="Times New Roman" panose="02020603050405020304" pitchFamily="18" charset="0"/>
              <a:ea typeface="SimSun" panose="02010600030101010101" pitchFamily="2" charset="-122"/>
              <a:cs typeface="Times New Roman" panose="02020603050405020304" pitchFamily="18" charset="0"/>
            </a:endParaRPr>
          </a:p>
          <a:p>
            <a:pPr>
              <a:lnSpc>
                <a:spcPct val="100000"/>
              </a:lnSpc>
              <a:spcBef>
                <a:spcPct val="0"/>
              </a:spcBef>
              <a:buNone/>
              <a:defRPr/>
            </a:pPr>
            <a:r>
              <a:rPr kumimoji="1" lang="en-US" altLang="zh-CN" sz="3600" dirty="0">
                <a:solidFill>
                  <a:srgbClr val="0000FF"/>
                </a:solidFill>
                <a:latin typeface="Times New Roman" panose="02020603050405020304" pitchFamily="18" charset="0"/>
                <a:ea typeface="SimSun" panose="02010600030101010101" pitchFamily="2" charset="-122"/>
                <a:cs typeface="Times New Roman" panose="02020603050405020304" pitchFamily="18" charset="0"/>
              </a:rPr>
              <a:t>-Hotter: </a:t>
            </a:r>
            <a:r>
              <a:rPr kumimoji="1" lang="en-GB" altLang="zh-CN" sz="3600" dirty="0">
                <a:solidFill>
                  <a:srgbClr val="0000FF"/>
                </a:solidFill>
                <a:latin typeface="Times New Roman" panose="02020603050405020304" pitchFamily="18" charset="0"/>
                <a:ea typeface="SimSun" panose="02010600030101010101" pitchFamily="2" charset="-122"/>
                <a:cs typeface="Times New Roman" panose="02020603050405020304" pitchFamily="18" charset="0"/>
              </a:rPr>
              <a:t>Use </a:t>
            </a:r>
            <a:r>
              <a:rPr kumimoji="1" lang="en-GB"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number</a:t>
            </a:r>
            <a:r>
              <a:rPr kumimoji="1" lang="zh-CN" altLang="en-US"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a:t>
            </a:r>
            <a:r>
              <a:rPr kumimoji="1" lang="zh-CN" altLang="en-US"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measure word+ </a:t>
            </a:r>
            <a:r>
              <a:rPr kumimoji="1" lang="en-US"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adj.+</a:t>
            </a:r>
            <a:r>
              <a:rPr kumimoji="1" lang="zh-CN" altLang="en-US"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 </a:t>
            </a:r>
            <a:r>
              <a:rPr kumimoji="1" lang="en-US"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Pet </a:t>
            </a:r>
            <a:r>
              <a:rPr kumimoji="1" lang="en-US" altLang="zh-CN" sz="3600" dirty="0">
                <a:solidFill>
                  <a:srgbClr val="0000FF"/>
                </a:solidFill>
                <a:latin typeface="Times New Roman" panose="02020603050405020304" pitchFamily="18" charset="0"/>
                <a:ea typeface="SimSun" panose="02010600030101010101" pitchFamily="2" charset="-122"/>
                <a:cs typeface="Times New Roman" panose="02020603050405020304" pitchFamily="18" charset="0"/>
              </a:rPr>
              <a:t>in your  sentences</a:t>
            </a:r>
          </a:p>
          <a:p>
            <a:pPr eaLnBrk="1" hangingPunct="1">
              <a:lnSpc>
                <a:spcPct val="100000"/>
              </a:lnSpc>
              <a:spcBef>
                <a:spcPct val="0"/>
              </a:spcBef>
              <a:buFontTx/>
              <a:buNone/>
              <a:defRPr/>
            </a:pPr>
            <a:r>
              <a:rPr kumimoji="1" lang="en-US" altLang="zh-CN"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-Sizzling: Use</a:t>
            </a:r>
            <a:r>
              <a:rPr kumimoji="1" lang="zh-CN" altLang="en-US"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a:t>
            </a:r>
            <a:r>
              <a:rPr kumimoji="1" lang="zh-CN" altLang="en-US" sz="3600" dirty="0">
                <a:latin typeface="Times New Roman" panose="02020603050405020304" pitchFamily="18" charset="0"/>
                <a:ea typeface="SimSun" panose="02010600030101010101" pitchFamily="2" charset="-122"/>
                <a:cs typeface="Times New Roman" panose="02020603050405020304" pitchFamily="18" charset="0"/>
              </a:rPr>
              <a:t>和、也、但是 </a:t>
            </a:r>
            <a:r>
              <a:rPr kumimoji="1" lang="en-US" altLang="zh-CN"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to </a:t>
            </a:r>
            <a:r>
              <a:rPr kumimoji="1" lang="en-GB" altLang="zh-CN"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to upgrade your</a:t>
            </a:r>
            <a:r>
              <a:rPr kumimoji="1" lang="zh-CN" altLang="en-US"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sentences level</a:t>
            </a:r>
          </a:p>
          <a:p>
            <a:pPr eaLnBrk="1" hangingPunct="1">
              <a:lnSpc>
                <a:spcPct val="100000"/>
              </a:lnSpc>
              <a:spcBef>
                <a:spcPct val="0"/>
              </a:spcBef>
              <a:buFont typeface="Arial" panose="020B0604020202020204" pitchFamily="34" charset="0"/>
              <a:buNone/>
              <a:defRPr/>
            </a:pPr>
            <a:r>
              <a:rPr kumimoji="1" lang="en-GB" altLang="zh-CN" sz="3600" dirty="0">
                <a:solidFill>
                  <a:schemeClr val="accent2">
                    <a:lumMod val="75000"/>
                  </a:schemeClr>
                </a:solidFill>
                <a:latin typeface="Times New Roman" panose="02020603050405020304" pitchFamily="18" charset="0"/>
                <a:ea typeface="SimSun" panose="02010600030101010101" pitchFamily="2" charset="-122"/>
                <a:cs typeface="Times New Roman" panose="02020603050405020304" pitchFamily="18" charset="0"/>
              </a:rPr>
              <a:t>-CH: Use</a:t>
            </a:r>
            <a:r>
              <a:rPr kumimoji="1" lang="en-GB" altLang="zh-CN" sz="3600" dirty="0">
                <a:solidFill>
                  <a:schemeClr val="accent2">
                    <a:lumMod val="75000"/>
                  </a:schemeClr>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 intensifiers </a:t>
            </a:r>
            <a:r>
              <a:rPr kumimoji="1" lang="en-GB" altLang="zh-CN" sz="3600" dirty="0">
                <a:solidFill>
                  <a:schemeClr val="accent2">
                    <a:lumMod val="75000"/>
                  </a:schemeClr>
                </a:solidFill>
                <a:latin typeface="Times New Roman" panose="02020603050405020304" pitchFamily="18" charset="0"/>
                <a:ea typeface="SimSun" panose="02010600030101010101" pitchFamily="2" charset="-122"/>
                <a:cs typeface="Times New Roman" panose="02020603050405020304" pitchFamily="18" charset="0"/>
              </a:rPr>
              <a:t>to achieve highest possible level</a:t>
            </a:r>
            <a:endParaRPr kumimoji="1" lang="en-US" altLang="zh-CN" sz="3600" dirty="0">
              <a:solidFill>
                <a:schemeClr val="accent2">
                  <a:lumMod val="75000"/>
                </a:schemeClr>
              </a:solidFill>
              <a:latin typeface="Times New Roman" panose="02020603050405020304" pitchFamily="18"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27008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图片 2">
            <a:extLst>
              <a:ext uri="{FF2B5EF4-FFF2-40B4-BE49-F238E27FC236}">
                <a16:creationId xmlns:a16="http://schemas.microsoft.com/office/drawing/2014/main" id="{54F4838E-9CD1-5E4B-B43C-42C77A3C20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 y="749300"/>
            <a:ext cx="5530850" cy="312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a:extLst>
              <a:ext uri="{FF2B5EF4-FFF2-40B4-BE49-F238E27FC236}">
                <a16:creationId xmlns:a16="http://schemas.microsoft.com/office/drawing/2014/main" id="{C932479F-A864-D04A-846E-96CA1C19495A}"/>
              </a:ext>
            </a:extLst>
          </p:cNvPr>
          <p:cNvSpPr txBox="1">
            <a:spLocks noChangeArrowheads="1"/>
          </p:cNvSpPr>
          <p:nvPr/>
        </p:nvSpPr>
        <p:spPr bwMode="auto">
          <a:xfrm>
            <a:off x="6885146" y="434015"/>
            <a:ext cx="3979863"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nSpc>
                <a:spcPct val="100000"/>
              </a:lnSpc>
              <a:spcBef>
                <a:spcPct val="0"/>
              </a:spcBef>
              <a:buFontTx/>
              <a:buNone/>
            </a:pPr>
            <a:r>
              <a:rPr kumimoji="1" lang="zh-CN" altLang="en-US" sz="4400" dirty="0">
                <a:latin typeface="KaiTi" panose="02010609060101010101" pitchFamily="49" charset="-122"/>
                <a:ea typeface="KaiTi" panose="02010609060101010101" pitchFamily="49" charset="-122"/>
              </a:rPr>
              <a:t>一只</a:t>
            </a:r>
            <a:r>
              <a:rPr kumimoji="1" lang="zh-CN" altLang="en-US" sz="4400" dirty="0">
                <a:solidFill>
                  <a:schemeClr val="accent2"/>
                </a:solidFill>
                <a:latin typeface="KaiTi" panose="02010609060101010101" pitchFamily="49" charset="-122"/>
                <a:ea typeface="KaiTi" panose="02010609060101010101" pitchFamily="49" charset="-122"/>
              </a:rPr>
              <a:t>大</a:t>
            </a:r>
            <a:r>
              <a:rPr kumimoji="1" lang="zh-CN" altLang="en-US" sz="4400" dirty="0">
                <a:latin typeface="KaiTi" panose="02010609060101010101" pitchFamily="49" charset="-122"/>
                <a:ea typeface="KaiTi" panose="02010609060101010101" pitchFamily="49" charset="-122"/>
              </a:rPr>
              <a:t>狗</a:t>
            </a:r>
            <a:endParaRPr kumimoji="1" lang="en-US" altLang="zh-CN" sz="4400" dirty="0">
              <a:latin typeface="KaiTi" panose="02010609060101010101" pitchFamily="49" charset="-122"/>
              <a:ea typeface="KaiTi" panose="02010609060101010101" pitchFamily="49" charset="-122"/>
            </a:endParaRPr>
          </a:p>
          <a:p>
            <a:pPr>
              <a:lnSpc>
                <a:spcPct val="100000"/>
              </a:lnSpc>
              <a:spcBef>
                <a:spcPct val="0"/>
              </a:spcBef>
              <a:buFontTx/>
              <a:buNone/>
            </a:pPr>
            <a:r>
              <a:rPr kumimoji="1" lang="zh-CN" altLang="en-US" sz="4400" dirty="0">
                <a:latin typeface="KaiTi" panose="02010609060101010101" pitchFamily="49" charset="-122"/>
                <a:ea typeface="KaiTi" panose="02010609060101010101" pitchFamily="49" charset="-122"/>
              </a:rPr>
              <a:t>一只</a:t>
            </a:r>
            <a:r>
              <a:rPr kumimoji="1" lang="zh-CN" altLang="en-US" sz="4400" dirty="0">
                <a:solidFill>
                  <a:srgbClr val="FF0000"/>
                </a:solidFill>
                <a:latin typeface="KaiTi" panose="02010609060101010101" pitchFamily="49" charset="-122"/>
                <a:ea typeface="KaiTi" panose="02010609060101010101" pitchFamily="49" charset="-122"/>
              </a:rPr>
              <a:t>小</a:t>
            </a:r>
            <a:r>
              <a:rPr kumimoji="1" lang="zh-CN" altLang="en-US" sz="4400" dirty="0">
                <a:latin typeface="KaiTi" panose="02010609060101010101" pitchFamily="49" charset="-122"/>
                <a:ea typeface="KaiTi" panose="02010609060101010101" pitchFamily="49" charset="-122"/>
              </a:rPr>
              <a:t>狗</a:t>
            </a:r>
          </a:p>
        </p:txBody>
      </p:sp>
      <p:sp>
        <p:nvSpPr>
          <p:cNvPr id="8" name="文本框 7">
            <a:extLst>
              <a:ext uri="{FF2B5EF4-FFF2-40B4-BE49-F238E27FC236}">
                <a16:creationId xmlns:a16="http://schemas.microsoft.com/office/drawing/2014/main" id="{C43E12EA-B0F1-DD4D-912A-829ECDCA7882}"/>
              </a:ext>
            </a:extLst>
          </p:cNvPr>
          <p:cNvSpPr txBox="1"/>
          <p:nvPr/>
        </p:nvSpPr>
        <p:spPr>
          <a:xfrm>
            <a:off x="6573361" y="2811237"/>
            <a:ext cx="4922838" cy="831850"/>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eaLnBrk="1" hangingPunct="1">
              <a:defRPr/>
            </a:pPr>
            <a:r>
              <a:rPr kumimoji="1" lang="zh-CN" altLang="en-US" sz="4800" b="1" dirty="0">
                <a:solidFill>
                  <a:srgbClr val="C00000"/>
                </a:solidFill>
                <a:latin typeface="KaiTi" panose="02010609060101010101" pitchFamily="49" charset="-122"/>
                <a:ea typeface="KaiTi" panose="02010609060101010101" pitchFamily="49" charset="-122"/>
              </a:rPr>
              <a:t>你有</a:t>
            </a:r>
            <a:r>
              <a:rPr kumimoji="1" lang="zh-CN" altLang="en-US" sz="4800" b="1" dirty="0">
                <a:solidFill>
                  <a:schemeClr val="accent1"/>
                </a:solidFill>
                <a:latin typeface="KaiTi" panose="02010609060101010101" pitchFamily="49" charset="-122"/>
                <a:ea typeface="KaiTi" panose="02010609060101010101" pitchFamily="49" charset="-122"/>
              </a:rPr>
              <a:t>什</a:t>
            </a:r>
            <a:r>
              <a:rPr kumimoji="1" lang="zh-CN" altLang="en-US" sz="4800" b="1" dirty="0">
                <a:latin typeface="KaiTi" panose="02010609060101010101" pitchFamily="49" charset="-122"/>
                <a:ea typeface="KaiTi" panose="02010609060101010101" pitchFamily="49" charset="-122"/>
              </a:rPr>
              <a:t>么</a:t>
            </a:r>
            <a:r>
              <a:rPr kumimoji="1" lang="zh-CN" altLang="en-US" sz="4800" b="1" dirty="0">
                <a:solidFill>
                  <a:srgbClr val="C00000"/>
                </a:solidFill>
                <a:latin typeface="KaiTi" panose="02010609060101010101" pitchFamily="49" charset="-122"/>
                <a:ea typeface="KaiTi" panose="02010609060101010101" pitchFamily="49" charset="-122"/>
              </a:rPr>
              <a:t>宠</a:t>
            </a:r>
            <a:r>
              <a:rPr kumimoji="1" lang="zh-CN" altLang="en-US" sz="4800" b="1" dirty="0">
                <a:solidFill>
                  <a:schemeClr val="accent2"/>
                </a:solidFill>
                <a:latin typeface="KaiTi" panose="02010609060101010101" pitchFamily="49" charset="-122"/>
                <a:ea typeface="KaiTi" panose="02010609060101010101" pitchFamily="49" charset="-122"/>
              </a:rPr>
              <a:t>物？</a:t>
            </a:r>
          </a:p>
        </p:txBody>
      </p:sp>
      <p:sp>
        <p:nvSpPr>
          <p:cNvPr id="27654" name="矩形 10">
            <a:extLst>
              <a:ext uri="{FF2B5EF4-FFF2-40B4-BE49-F238E27FC236}">
                <a16:creationId xmlns:a16="http://schemas.microsoft.com/office/drawing/2014/main" id="{33414C47-F19D-D446-A5D5-500F4A8EC1D2}"/>
              </a:ext>
            </a:extLst>
          </p:cNvPr>
          <p:cNvSpPr>
            <a:spLocks noChangeArrowheads="1"/>
          </p:cNvSpPr>
          <p:nvPr/>
        </p:nvSpPr>
        <p:spPr bwMode="auto">
          <a:xfrm>
            <a:off x="8794909" y="2397217"/>
            <a:ext cx="20701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eaLnBrk="1" hangingPunct="1">
              <a:lnSpc>
                <a:spcPct val="100000"/>
              </a:lnSpc>
              <a:spcBef>
                <a:spcPct val="0"/>
              </a:spcBef>
              <a:buFontTx/>
              <a:buNone/>
            </a:pPr>
            <a:r>
              <a:rPr lang="zh-CN" altLang="zh-CN" sz="3600" b="1" dirty="0">
                <a:solidFill>
                  <a:srgbClr val="C00000"/>
                </a:solidFill>
                <a:latin typeface="Times New Roman" panose="02020603050405020304" pitchFamily="18" charset="0"/>
                <a:ea typeface="KaiTi" panose="02010609060101010101" pitchFamily="49" charset="-122"/>
                <a:cs typeface="Times New Roman" panose="02020603050405020304" pitchFamily="18" charset="0"/>
              </a:rPr>
              <a:t>chǒng</a:t>
            </a:r>
            <a:r>
              <a:rPr lang="zh-CN" altLang="en-US" sz="3600" b="1" dirty="0">
                <a:solidFill>
                  <a:srgbClr val="C00000"/>
                </a:solidFill>
                <a:latin typeface="Times New Roman" panose="02020603050405020304" pitchFamily="18" charset="0"/>
                <a:ea typeface="KaiTi" panose="02010609060101010101" pitchFamily="49" charset="-122"/>
                <a:cs typeface="Times New Roman" panose="02020603050405020304" pitchFamily="18" charset="0"/>
              </a:rPr>
              <a:t> </a:t>
            </a:r>
            <a:r>
              <a:rPr lang="zh-CN" altLang="zh-CN" sz="3600" b="1" dirty="0">
                <a:solidFill>
                  <a:schemeClr val="accent2"/>
                </a:solidFill>
                <a:latin typeface="Times New Roman" panose="02020603050405020304" pitchFamily="18" charset="0"/>
                <a:ea typeface="KaiTi" panose="02010609060101010101" pitchFamily="49" charset="-122"/>
                <a:cs typeface="Times New Roman" panose="02020603050405020304" pitchFamily="18" charset="0"/>
              </a:rPr>
              <a:t>wù</a:t>
            </a:r>
            <a:endParaRPr lang="zh-CN" altLang="en-US" sz="3600" b="1" dirty="0">
              <a:solidFill>
                <a:schemeClr val="accent2"/>
              </a:solidFill>
              <a:latin typeface="Times New Roman" panose="02020603050405020304" pitchFamily="18" charset="0"/>
              <a:ea typeface="KaiTi" panose="02010609060101010101" pitchFamily="49" charset="-122"/>
              <a:cs typeface="Times New Roman" panose="02020603050405020304" pitchFamily="18" charset="0"/>
            </a:endParaRPr>
          </a:p>
        </p:txBody>
      </p:sp>
      <p:sp>
        <p:nvSpPr>
          <p:cNvPr id="12" name="文本框 11">
            <a:extLst>
              <a:ext uri="{FF2B5EF4-FFF2-40B4-BE49-F238E27FC236}">
                <a16:creationId xmlns:a16="http://schemas.microsoft.com/office/drawing/2014/main" id="{4EF98A47-830C-304D-9F0B-0D67882E8BDB}"/>
              </a:ext>
            </a:extLst>
          </p:cNvPr>
          <p:cNvSpPr txBox="1">
            <a:spLocks noChangeArrowheads="1"/>
          </p:cNvSpPr>
          <p:nvPr/>
        </p:nvSpPr>
        <p:spPr bwMode="auto">
          <a:xfrm>
            <a:off x="6573361" y="1940698"/>
            <a:ext cx="5527025" cy="52322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nSpc>
                <a:spcPct val="100000"/>
              </a:lnSpc>
              <a:spcBef>
                <a:spcPct val="0"/>
              </a:spcBef>
              <a:buFontTx/>
              <a:buNone/>
            </a:pPr>
            <a:r>
              <a:rPr kumimoji="1" lang="en-US" altLang="zh-CN" dirty="0">
                <a:latin typeface="Times New Roman" panose="02020603050405020304" pitchFamily="18" charset="0"/>
                <a:ea typeface="SimSun" panose="02010600030101010101" pitchFamily="2" charset="-122"/>
                <a:cs typeface="Times New Roman" panose="02020603050405020304" pitchFamily="18" charset="0"/>
              </a:rPr>
              <a:t>Number + Measure</a:t>
            </a:r>
            <a:r>
              <a:rPr kumimoji="1" lang="zh-CN" altLang="en-US" dirty="0">
                <a:latin typeface="Times New Roman" panose="02020603050405020304" pitchFamily="18" charset="0"/>
                <a:ea typeface="SimSun" panose="02010600030101010101" pitchFamily="2" charset="-122"/>
                <a:cs typeface="Times New Roman" panose="02020603050405020304" pitchFamily="18" charset="0"/>
              </a:rPr>
              <a:t> </a:t>
            </a:r>
            <a:r>
              <a:rPr kumimoji="1" lang="en-US" altLang="zh-CN" dirty="0">
                <a:latin typeface="Times New Roman" panose="02020603050405020304" pitchFamily="18" charset="0"/>
                <a:ea typeface="SimSun" panose="02010600030101010101" pitchFamily="2" charset="-122"/>
                <a:cs typeface="Times New Roman" panose="02020603050405020304" pitchFamily="18" charset="0"/>
              </a:rPr>
              <a:t>word + Pet</a:t>
            </a:r>
            <a:endParaRPr kumimoji="1" lang="zh-CN" altLang="en-US" dirty="0">
              <a:latin typeface="Times New Roman" panose="02020603050405020304" pitchFamily="18" charset="0"/>
              <a:ea typeface="SimSun" panose="02010600030101010101" pitchFamily="2" charset="-122"/>
              <a:cs typeface="Times New Roman" panose="02020603050405020304" pitchFamily="18" charset="0"/>
            </a:endParaRPr>
          </a:p>
        </p:txBody>
      </p:sp>
      <p:pic>
        <p:nvPicPr>
          <p:cNvPr id="9" name="文本框 6">
            <a:extLst>
              <a:ext uri="{FF2B5EF4-FFF2-40B4-BE49-F238E27FC236}">
                <a16:creationId xmlns:a16="http://schemas.microsoft.com/office/drawing/2014/main" id="{75CD78DC-F9C2-8D4B-BC35-6DAAB948678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9352" y="4253019"/>
            <a:ext cx="9899372" cy="1962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a:extLst>
              <a:ext uri="{FF2B5EF4-FFF2-40B4-BE49-F238E27FC236}">
                <a16:creationId xmlns:a16="http://schemas.microsoft.com/office/drawing/2014/main" id="{B24DE970-20D0-2A4C-91F1-A56511BF7954}"/>
              </a:ext>
            </a:extLst>
          </p:cNvPr>
          <p:cNvSpPr txBox="1"/>
          <p:nvPr/>
        </p:nvSpPr>
        <p:spPr>
          <a:xfrm>
            <a:off x="246380" y="4117974"/>
            <a:ext cx="12169140" cy="255454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kumimoji="1" lang="zh-CN" altLang="en-US" sz="4000" dirty="0">
                <a:latin typeface="KaiTi" panose="02010609060101010101" pitchFamily="49" charset="-122"/>
                <a:ea typeface="KaiTi" panose="02010609060101010101" pitchFamily="49" charset="-122"/>
              </a:rPr>
              <a:t>我有</a:t>
            </a:r>
            <a:r>
              <a:rPr kumimoji="1" lang="zh-CN" altLang="en-US" sz="4000" dirty="0">
                <a:highlight>
                  <a:srgbClr val="FFFF00"/>
                </a:highlight>
                <a:latin typeface="KaiTi" panose="02010609060101010101" pitchFamily="49" charset="-122"/>
                <a:ea typeface="KaiTi" panose="02010609060101010101" pitchFamily="49" charset="-122"/>
              </a:rPr>
              <a:t>两只狗</a:t>
            </a:r>
            <a:r>
              <a:rPr kumimoji="1" lang="zh-CN" altLang="en-US" sz="4000" dirty="0">
                <a:latin typeface="KaiTi" panose="02010609060101010101" pitchFamily="49" charset="-122"/>
                <a:ea typeface="KaiTi" panose="02010609060101010101" pitchFamily="49" charset="-122"/>
              </a:rPr>
              <a:t>。</a:t>
            </a:r>
            <a:endParaRPr kumimoji="1" lang="en-US" altLang="zh-CN" sz="4000" dirty="0">
              <a:latin typeface="KaiTi" panose="02010609060101010101" pitchFamily="49" charset="-122"/>
              <a:ea typeface="KaiTi" panose="02010609060101010101" pitchFamily="49" charset="-122"/>
            </a:endParaRPr>
          </a:p>
          <a:p>
            <a:r>
              <a:rPr kumimoji="1" lang="en-US" altLang="zh-CN" sz="4000" dirty="0">
                <a:latin typeface="KaiTi" panose="02010609060101010101" pitchFamily="49" charset="-122"/>
                <a:ea typeface="KaiTi" panose="02010609060101010101" pitchFamily="49" charset="-122"/>
              </a:rPr>
              <a:t>CH</a:t>
            </a:r>
            <a:r>
              <a:rPr kumimoji="1" lang="zh-CN" altLang="en-US" sz="4000" dirty="0">
                <a:latin typeface="KaiTi" panose="02010609060101010101" pitchFamily="49" charset="-122"/>
                <a:ea typeface="KaiTi" panose="02010609060101010101" pitchFamily="49" charset="-122"/>
              </a:rPr>
              <a:t>：我有一只大狗</a:t>
            </a:r>
            <a:r>
              <a:rPr kumimoji="1" lang="zh-CN" altLang="en-US" sz="4000" dirty="0">
                <a:highlight>
                  <a:srgbClr val="FFFF00"/>
                </a:highlight>
                <a:latin typeface="KaiTi" panose="02010609060101010101" pitchFamily="49" charset="-122"/>
                <a:ea typeface="KaiTi" panose="02010609060101010101" pitchFamily="49" charset="-122"/>
              </a:rPr>
              <a:t>和</a:t>
            </a:r>
            <a:r>
              <a:rPr kumimoji="1" lang="zh-CN" altLang="en-US" sz="4000" dirty="0">
                <a:latin typeface="KaiTi" panose="02010609060101010101" pitchFamily="49" charset="-122"/>
                <a:ea typeface="KaiTi" panose="02010609060101010101" pitchFamily="49" charset="-122"/>
              </a:rPr>
              <a:t>一只小狗。</a:t>
            </a:r>
            <a:endParaRPr kumimoji="1" lang="en-US" altLang="zh-CN" sz="4000" dirty="0">
              <a:latin typeface="KaiTi" panose="02010609060101010101" pitchFamily="49" charset="-122"/>
              <a:ea typeface="KaiTi" panose="02010609060101010101" pitchFamily="49" charset="-122"/>
            </a:endParaRPr>
          </a:p>
          <a:p>
            <a:r>
              <a:rPr kumimoji="1" lang="en-US" altLang="zh-CN" sz="4000" dirty="0">
                <a:latin typeface="KaiTi" panose="02010609060101010101" pitchFamily="49" charset="-122"/>
                <a:ea typeface="KaiTi" panose="02010609060101010101" pitchFamily="49" charset="-122"/>
              </a:rPr>
              <a:t>EX</a:t>
            </a:r>
            <a:r>
              <a:rPr kumimoji="1" lang="zh-CN" altLang="en-US" sz="4000" dirty="0">
                <a:latin typeface="KaiTi" panose="02010609060101010101" pitchFamily="49" charset="-122"/>
                <a:ea typeface="KaiTi" panose="02010609060101010101" pitchFamily="49" charset="-122"/>
              </a:rPr>
              <a:t> </a:t>
            </a:r>
            <a:r>
              <a:rPr kumimoji="1" lang="en-US" altLang="zh-CN" sz="4000" dirty="0">
                <a:latin typeface="KaiTi" panose="02010609060101010101" pitchFamily="49" charset="-122"/>
                <a:ea typeface="KaiTi" panose="02010609060101010101" pitchFamily="49" charset="-122"/>
              </a:rPr>
              <a:t>CH</a:t>
            </a:r>
            <a:r>
              <a:rPr kumimoji="1" lang="zh-CN" altLang="en-US" sz="4000" dirty="0">
                <a:latin typeface="KaiTi" panose="02010609060101010101" pitchFamily="49" charset="-122"/>
                <a:ea typeface="KaiTi" panose="02010609060101010101" pitchFamily="49" charset="-122"/>
              </a:rPr>
              <a:t>：我有一只大狗，</a:t>
            </a:r>
            <a:r>
              <a:rPr kumimoji="1" lang="zh-CN" altLang="en-US" sz="4000" dirty="0">
                <a:highlight>
                  <a:srgbClr val="FFFF00"/>
                </a:highlight>
                <a:latin typeface="KaiTi" panose="02010609060101010101" pitchFamily="49" charset="-122"/>
                <a:ea typeface="KaiTi" panose="02010609060101010101" pitchFamily="49" charset="-122"/>
              </a:rPr>
              <a:t>也</a:t>
            </a:r>
            <a:r>
              <a:rPr kumimoji="1" lang="zh-CN" altLang="en-US" sz="4000" dirty="0">
                <a:latin typeface="KaiTi" panose="02010609060101010101" pitchFamily="49" charset="-122"/>
                <a:ea typeface="KaiTi" panose="02010609060101010101" pitchFamily="49" charset="-122"/>
              </a:rPr>
              <a:t>有一只小狗。</a:t>
            </a:r>
            <a:endParaRPr kumimoji="1" lang="en-US" altLang="zh-CN" sz="4000" dirty="0">
              <a:latin typeface="KaiTi" panose="02010609060101010101" pitchFamily="49" charset="-122"/>
              <a:ea typeface="KaiTi" panose="02010609060101010101" pitchFamily="49" charset="-122"/>
            </a:endParaRPr>
          </a:p>
          <a:p>
            <a:r>
              <a:rPr kumimoji="1" lang="en-US" altLang="zh-CN" sz="4000" dirty="0">
                <a:latin typeface="KaiTi" panose="02010609060101010101" pitchFamily="49" charset="-122"/>
                <a:ea typeface="KaiTi" panose="02010609060101010101" pitchFamily="49" charset="-122"/>
              </a:rPr>
              <a:t>Super</a:t>
            </a:r>
            <a:r>
              <a:rPr kumimoji="1" lang="zh-CN" altLang="en-US" sz="4000" dirty="0">
                <a:latin typeface="KaiTi" panose="02010609060101010101" pitchFamily="49" charset="-122"/>
                <a:ea typeface="KaiTi" panose="02010609060101010101" pitchFamily="49" charset="-122"/>
              </a:rPr>
              <a:t> </a:t>
            </a:r>
            <a:r>
              <a:rPr kumimoji="1" lang="en-US" altLang="zh-CN" sz="4000" dirty="0">
                <a:latin typeface="KaiTi" panose="02010609060101010101" pitchFamily="49" charset="-122"/>
                <a:ea typeface="KaiTi" panose="02010609060101010101" pitchFamily="49" charset="-122"/>
              </a:rPr>
              <a:t>CH</a:t>
            </a:r>
            <a:r>
              <a:rPr kumimoji="1" lang="zh-CN" altLang="en-US" sz="4000" dirty="0">
                <a:latin typeface="KaiTi" panose="02010609060101010101" pitchFamily="49" charset="-122"/>
                <a:ea typeface="KaiTi" panose="02010609060101010101" pitchFamily="49" charset="-122"/>
              </a:rPr>
              <a:t>：我有一只</a:t>
            </a:r>
            <a:r>
              <a:rPr kumimoji="1" lang="zh-CN" altLang="en-US" sz="4000" dirty="0">
                <a:solidFill>
                  <a:schemeClr val="accent2"/>
                </a:solidFill>
                <a:latin typeface="KaiTi" panose="02010609060101010101" pitchFamily="49" charset="-122"/>
                <a:ea typeface="KaiTi" panose="02010609060101010101" pitchFamily="49" charset="-122"/>
              </a:rPr>
              <a:t>大</a:t>
            </a:r>
            <a:r>
              <a:rPr kumimoji="1" lang="zh-CN" altLang="en-US" sz="4000" dirty="0">
                <a:latin typeface="KaiTi" panose="02010609060101010101" pitchFamily="49" charset="-122"/>
                <a:ea typeface="KaiTi" panose="02010609060101010101" pitchFamily="49" charset="-122"/>
              </a:rPr>
              <a:t>狗，</a:t>
            </a:r>
            <a:r>
              <a:rPr kumimoji="1" lang="zh-CN" altLang="en-US" sz="4000" dirty="0">
                <a:highlight>
                  <a:srgbClr val="FFFF00"/>
                </a:highlight>
                <a:latin typeface="KaiTi" panose="02010609060101010101" pitchFamily="49" charset="-122"/>
                <a:ea typeface="KaiTi" panose="02010609060101010101" pitchFamily="49" charset="-122"/>
              </a:rPr>
              <a:t>但是</a:t>
            </a:r>
            <a:r>
              <a:rPr kumimoji="1" lang="zh-CN" altLang="en-US" sz="4000" dirty="0">
                <a:latin typeface="KaiTi" panose="02010609060101010101" pitchFamily="49" charset="-122"/>
                <a:ea typeface="KaiTi" panose="02010609060101010101" pitchFamily="49" charset="-122"/>
              </a:rPr>
              <a:t>妈妈有一只</a:t>
            </a:r>
            <a:r>
              <a:rPr kumimoji="1" lang="zh-CN" altLang="en-US" sz="4000" dirty="0">
                <a:solidFill>
                  <a:srgbClr val="FF0000"/>
                </a:solidFill>
                <a:latin typeface="KaiTi" panose="02010609060101010101" pitchFamily="49" charset="-122"/>
                <a:ea typeface="KaiTi" panose="02010609060101010101" pitchFamily="49" charset="-122"/>
              </a:rPr>
              <a:t>小</a:t>
            </a:r>
            <a:r>
              <a:rPr kumimoji="1" lang="zh-CN" altLang="en-US" sz="4000" dirty="0">
                <a:latin typeface="KaiTi" panose="02010609060101010101" pitchFamily="49" charset="-122"/>
                <a:ea typeface="KaiTi" panose="02010609060101010101" pitchFamily="49" charset="-122"/>
              </a:rPr>
              <a:t>狗。</a:t>
            </a:r>
            <a:endParaRPr kumimoji="1" lang="en-US" altLang="zh-CN" sz="4000" dirty="0">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21798003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7654"/>
                                        </p:tgtEl>
                                        <p:attrNameLst>
                                          <p:attrName>style.visibility</p:attrName>
                                        </p:attrNameLst>
                                      </p:cBhvr>
                                      <p:to>
                                        <p:strVal val="visible"/>
                                      </p:to>
                                    </p:set>
                                    <p:anim calcmode="lin" valueType="num">
                                      <p:cBhvr additive="base">
                                        <p:cTn id="23" dur="500" fill="hold"/>
                                        <p:tgtEl>
                                          <p:spTgt spid="27654"/>
                                        </p:tgtEl>
                                        <p:attrNameLst>
                                          <p:attrName>ppt_x</p:attrName>
                                        </p:attrNameLst>
                                      </p:cBhvr>
                                      <p:tavLst>
                                        <p:tav tm="0">
                                          <p:val>
                                            <p:strVal val="#ppt_x"/>
                                          </p:val>
                                        </p:tav>
                                        <p:tav tm="100000">
                                          <p:val>
                                            <p:strVal val="#ppt_x"/>
                                          </p:val>
                                        </p:tav>
                                      </p:tavLst>
                                    </p:anim>
                                    <p:anim calcmode="lin" valueType="num">
                                      <p:cBhvr additive="base">
                                        <p:cTn id="24"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27654" grpId="0"/>
      <p:bldP spid="12"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13B2DF-4D44-DD4B-B2AA-03F01F210B2C}"/>
              </a:ext>
            </a:extLst>
          </p:cNvPr>
          <p:cNvSpPr>
            <a:spLocks noGrp="1"/>
          </p:cNvSpPr>
          <p:nvPr>
            <p:ph type="title"/>
          </p:nvPr>
        </p:nvSpPr>
        <p:spPr>
          <a:xfrm>
            <a:off x="838200" y="548005"/>
            <a:ext cx="10515600" cy="1325563"/>
          </a:xfrm>
        </p:spPr>
        <p:txBody>
          <a:bodyPr/>
          <a:lstStyle/>
          <a:p>
            <a:r>
              <a:rPr kumimoji="1" lang="en-US" altLang="zh-CN" dirty="0"/>
              <a:t>Listening</a:t>
            </a:r>
            <a:r>
              <a:rPr kumimoji="1" lang="zh-CN" altLang="en-US" dirty="0"/>
              <a:t> </a:t>
            </a:r>
            <a:r>
              <a:rPr kumimoji="1" lang="en-US" altLang="zh-CN" dirty="0"/>
              <a:t>《</a:t>
            </a:r>
            <a:r>
              <a:rPr kumimoji="1" lang="zh-CN" altLang="en-US" dirty="0"/>
              <a:t>进步一</a:t>
            </a:r>
            <a:r>
              <a:rPr kumimoji="1" lang="en-US" altLang="zh-CN" dirty="0"/>
              <a:t>》23</a:t>
            </a:r>
            <a:r>
              <a:rPr kumimoji="1" lang="zh-CN" altLang="en-US" dirty="0"/>
              <a:t>页  </a:t>
            </a:r>
            <a:r>
              <a:rPr kumimoji="1" lang="en-US" altLang="zh-CN" dirty="0"/>
              <a:t>5</a:t>
            </a:r>
            <a:endParaRPr kumimoji="1" lang="zh-CN" altLang="en-US" dirty="0"/>
          </a:p>
        </p:txBody>
      </p:sp>
    </p:spTree>
    <p:extLst>
      <p:ext uri="{BB962C8B-B14F-4D97-AF65-F5344CB8AC3E}">
        <p14:creationId xmlns:p14="http://schemas.microsoft.com/office/powerpoint/2010/main" val="1332594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94E256-6580-9B46-9CDC-A62C10863629}"/>
              </a:ext>
            </a:extLst>
          </p:cNvPr>
          <p:cNvSpPr>
            <a:spLocks noChangeArrowheads="1"/>
          </p:cNvSpPr>
          <p:nvPr/>
        </p:nvSpPr>
        <p:spPr bwMode="auto">
          <a:xfrm>
            <a:off x="863600" y="1187450"/>
            <a:ext cx="10871200" cy="2800350"/>
          </a:xfrm>
          <a:prstGeom prst="rect">
            <a:avLst/>
          </a:prstGeom>
          <a:ln/>
        </p:spPr>
        <p:style>
          <a:lnRef idx="2">
            <a:schemeClr val="accent1"/>
          </a:lnRef>
          <a:fillRef idx="1">
            <a:schemeClr val="lt1"/>
          </a:fillRef>
          <a:effectRef idx="0">
            <a:schemeClr val="accent1"/>
          </a:effectRef>
          <a:fontRef idx="minor">
            <a:schemeClr val="dk1"/>
          </a:fontRef>
        </p:style>
        <p:txBody>
          <a:bodyPr anchor="ctr">
            <a:spAutoFit/>
          </a:bodyPr>
          <a:lstStyle/>
          <a:p>
            <a:pPr>
              <a:defRPr/>
            </a:pPr>
            <a:r>
              <a:rPr lang="zh-CN" altLang="en-US"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我叫</a:t>
            </a:r>
            <a:r>
              <a:rPr lang="en-US" altLang="zh-CN"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Lucy</a:t>
            </a:r>
            <a:r>
              <a:rPr lang="zh-CN" altLang="en-US"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a:t>
            </a:r>
            <a:r>
              <a:rPr lang="zh-CN" altLang="zh-CN"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我家有五</a:t>
            </a:r>
            <a:r>
              <a:rPr lang="zh-CN" altLang="zh-CN" sz="4400" u="sng" dirty="0">
                <a:solidFill>
                  <a:schemeClr val="tx1"/>
                </a:solidFill>
                <a:latin typeface="KaiTi" panose="02010609060101010101" pitchFamily="49" charset="-122"/>
                <a:ea typeface="KaiTi" panose="02010609060101010101" pitchFamily="49" charset="-122"/>
                <a:cs typeface="Times New Roman" panose="02020603050405020304" pitchFamily="18" charset="0"/>
              </a:rPr>
              <a:t>    </a:t>
            </a:r>
            <a:r>
              <a:rPr lang="zh-CN" altLang="zh-CN"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人。我有一</a:t>
            </a:r>
            <a:r>
              <a:rPr lang="zh-CN" altLang="zh-CN" sz="4400" u="sng" dirty="0">
                <a:solidFill>
                  <a:schemeClr val="tx1"/>
                </a:solidFill>
                <a:latin typeface="KaiTi" panose="02010609060101010101" pitchFamily="49" charset="-122"/>
                <a:ea typeface="KaiTi" panose="02010609060101010101" pitchFamily="49" charset="-122"/>
                <a:cs typeface="Times New Roman" panose="02020603050405020304" pitchFamily="18" charset="0"/>
              </a:rPr>
              <a:t>    </a:t>
            </a:r>
            <a:r>
              <a:rPr lang="zh-CN" altLang="en-US" sz="4400" dirty="0">
                <a:latin typeface="KaiTi" panose="02010609060101010101" pitchFamily="49" charset="-122"/>
                <a:ea typeface="KaiTi" panose="02010609060101010101" pitchFamily="49" charset="-122"/>
                <a:cs typeface="Times New Roman" panose="02020603050405020304" pitchFamily="18" charset="0"/>
              </a:rPr>
              <a:t>猫</a:t>
            </a:r>
            <a:r>
              <a:rPr lang="zh-CN" altLang="zh-CN"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和一</a:t>
            </a:r>
            <a:r>
              <a:rPr lang="zh-CN" altLang="zh-CN" sz="4400" u="sng" dirty="0">
                <a:solidFill>
                  <a:schemeClr val="tx1"/>
                </a:solidFill>
                <a:latin typeface="KaiTi" panose="02010609060101010101" pitchFamily="49" charset="-122"/>
                <a:ea typeface="KaiTi" panose="02010609060101010101" pitchFamily="49" charset="-122"/>
                <a:cs typeface="Times New Roman" panose="02020603050405020304" pitchFamily="18" charset="0"/>
              </a:rPr>
              <a:t>    </a:t>
            </a:r>
            <a:r>
              <a:rPr lang="zh-CN" altLang="zh-CN"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狗。哥哥也有一</a:t>
            </a:r>
            <a:r>
              <a:rPr lang="zh-CN" altLang="zh-CN" sz="4400" u="sng" dirty="0">
                <a:solidFill>
                  <a:schemeClr val="tx1"/>
                </a:solidFill>
                <a:latin typeface="KaiTi" panose="02010609060101010101" pitchFamily="49" charset="-122"/>
                <a:ea typeface="KaiTi" panose="02010609060101010101" pitchFamily="49" charset="-122"/>
                <a:cs typeface="Times New Roman" panose="02020603050405020304" pitchFamily="18" charset="0"/>
              </a:rPr>
              <a:t>    </a:t>
            </a:r>
            <a:r>
              <a:rPr lang="zh-CN" altLang="zh-CN"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狗。妹妹有两</a:t>
            </a:r>
            <a:endParaRPr lang="en-US" altLang="zh-CN" sz="4400" dirty="0">
              <a:solidFill>
                <a:schemeClr val="tx1"/>
              </a:solidFill>
              <a:latin typeface="KaiTi" panose="02010609060101010101" pitchFamily="49" charset="-122"/>
              <a:ea typeface="KaiTi" panose="02010609060101010101" pitchFamily="49" charset="-122"/>
              <a:cs typeface="Times New Roman" panose="02020603050405020304" pitchFamily="18" charset="0"/>
            </a:endParaRPr>
          </a:p>
          <a:p>
            <a:pPr>
              <a:defRPr/>
            </a:pPr>
            <a:r>
              <a:rPr lang="zh-CN" altLang="zh-CN" sz="4400" u="sng" dirty="0">
                <a:solidFill>
                  <a:schemeClr val="tx1"/>
                </a:solidFill>
                <a:latin typeface="KaiTi" panose="02010609060101010101" pitchFamily="49" charset="-122"/>
                <a:ea typeface="KaiTi" panose="02010609060101010101" pitchFamily="49" charset="-122"/>
                <a:cs typeface="Times New Roman" panose="02020603050405020304" pitchFamily="18" charset="0"/>
              </a:rPr>
              <a:t>    </a:t>
            </a:r>
            <a:r>
              <a:rPr lang="zh-CN" altLang="en-US" sz="4400" dirty="0">
                <a:latin typeface="KaiTi" panose="02010609060101010101" pitchFamily="49" charset="-122"/>
                <a:ea typeface="KaiTi" panose="02010609060101010101" pitchFamily="49" charset="-122"/>
                <a:cs typeface="Times New Roman" panose="02020603050405020304" pitchFamily="18" charset="0"/>
              </a:rPr>
              <a:t>小</a:t>
            </a:r>
            <a:r>
              <a:rPr lang="zh-CN" altLang="zh-CN"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鱼。爸爸有三</a:t>
            </a:r>
            <a:r>
              <a:rPr lang="zh-CN" altLang="zh-CN" sz="4400" u="sng" dirty="0">
                <a:solidFill>
                  <a:schemeClr val="tx1"/>
                </a:solidFill>
                <a:latin typeface="KaiTi" panose="02010609060101010101" pitchFamily="49" charset="-122"/>
                <a:ea typeface="KaiTi" panose="02010609060101010101" pitchFamily="49" charset="-122"/>
                <a:cs typeface="Times New Roman" panose="02020603050405020304" pitchFamily="18" charset="0"/>
              </a:rPr>
              <a:t>    </a:t>
            </a:r>
            <a:r>
              <a:rPr lang="zh-CN" altLang="zh-CN" sz="4400" dirty="0">
                <a:solidFill>
                  <a:schemeClr val="tx1"/>
                </a:solidFill>
                <a:latin typeface="KaiTi" panose="02010609060101010101" pitchFamily="49" charset="-122"/>
                <a:ea typeface="KaiTi" panose="02010609060101010101" pitchFamily="49" charset="-122"/>
                <a:cs typeface="Times New Roman" panose="02020603050405020304" pitchFamily="18" charset="0"/>
              </a:rPr>
              <a:t>小鸟，但是（but）妈妈没有宠物。</a:t>
            </a:r>
            <a:endParaRPr lang="zh-CN" altLang="zh-CN" sz="4400" dirty="0">
              <a:solidFill>
                <a:schemeClr val="tx1"/>
              </a:solidFill>
              <a:latin typeface="KaiTi" panose="02010609060101010101" pitchFamily="49" charset="-122"/>
              <a:ea typeface="KaiTi" panose="02010609060101010101" pitchFamily="49" charset="-122"/>
            </a:endParaRPr>
          </a:p>
        </p:txBody>
      </p:sp>
      <p:sp>
        <p:nvSpPr>
          <p:cNvPr id="3" name="文本框 2">
            <a:extLst>
              <a:ext uri="{FF2B5EF4-FFF2-40B4-BE49-F238E27FC236}">
                <a16:creationId xmlns:a16="http://schemas.microsoft.com/office/drawing/2014/main" id="{1C582EA4-291F-6543-811B-B3A111593CDA}"/>
              </a:ext>
            </a:extLst>
          </p:cNvPr>
          <p:cNvSpPr txBox="1"/>
          <p:nvPr/>
        </p:nvSpPr>
        <p:spPr>
          <a:xfrm>
            <a:off x="812800" y="352425"/>
            <a:ext cx="7721600" cy="646113"/>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lvl1pPr>
              <a:defRPr>
                <a:solidFill>
                  <a:schemeClr val="tx1"/>
                </a:solidFill>
                <a:latin typeface="等线" charset="0"/>
                <a:ea typeface="等线" charset="0"/>
                <a:cs typeface="等线" charset="0"/>
              </a:defRPr>
            </a:lvl1pPr>
            <a:lvl2pPr marL="742950" indent="-285750">
              <a:defRPr>
                <a:solidFill>
                  <a:schemeClr val="tx1"/>
                </a:solidFill>
                <a:latin typeface="等线" charset="0"/>
                <a:ea typeface="等线" charset="0"/>
                <a:cs typeface="等线" charset="0"/>
              </a:defRPr>
            </a:lvl2pPr>
            <a:lvl3pPr marL="1143000" indent="-228600">
              <a:defRPr>
                <a:solidFill>
                  <a:schemeClr val="tx1"/>
                </a:solidFill>
                <a:latin typeface="等线" charset="0"/>
                <a:ea typeface="等线" charset="0"/>
                <a:cs typeface="等线" charset="0"/>
              </a:defRPr>
            </a:lvl3pPr>
            <a:lvl4pPr marL="1600200" indent="-228600">
              <a:defRPr>
                <a:solidFill>
                  <a:schemeClr val="tx1"/>
                </a:solidFill>
                <a:latin typeface="等线" charset="0"/>
                <a:ea typeface="等线" charset="0"/>
                <a:cs typeface="等线" charset="0"/>
              </a:defRPr>
            </a:lvl4pPr>
            <a:lvl5pPr marL="2057400" indent="-228600">
              <a:defRPr>
                <a:solidFill>
                  <a:schemeClr val="tx1"/>
                </a:solidFill>
                <a:latin typeface="等线" charset="0"/>
                <a:ea typeface="等线" charset="0"/>
                <a:cs typeface="等线" charset="0"/>
              </a:defRPr>
            </a:lvl5pPr>
            <a:lvl6pPr marL="2514600" indent="-228600" eaLnBrk="0" fontAlgn="base" hangingPunct="0">
              <a:spcBef>
                <a:spcPct val="0"/>
              </a:spcBef>
              <a:spcAft>
                <a:spcPct val="0"/>
              </a:spcAft>
              <a:defRPr>
                <a:solidFill>
                  <a:schemeClr val="tx1"/>
                </a:solidFill>
                <a:latin typeface="等线" charset="0"/>
                <a:ea typeface="等线" charset="0"/>
                <a:cs typeface="等线" charset="0"/>
              </a:defRPr>
            </a:lvl6pPr>
            <a:lvl7pPr marL="2971800" indent="-228600" eaLnBrk="0" fontAlgn="base" hangingPunct="0">
              <a:spcBef>
                <a:spcPct val="0"/>
              </a:spcBef>
              <a:spcAft>
                <a:spcPct val="0"/>
              </a:spcAft>
              <a:defRPr>
                <a:solidFill>
                  <a:schemeClr val="tx1"/>
                </a:solidFill>
                <a:latin typeface="等线" charset="0"/>
                <a:ea typeface="等线" charset="0"/>
                <a:cs typeface="等线" charset="0"/>
              </a:defRPr>
            </a:lvl7pPr>
            <a:lvl8pPr marL="3429000" indent="-228600" eaLnBrk="0" fontAlgn="base" hangingPunct="0">
              <a:spcBef>
                <a:spcPct val="0"/>
              </a:spcBef>
              <a:spcAft>
                <a:spcPct val="0"/>
              </a:spcAft>
              <a:defRPr>
                <a:solidFill>
                  <a:schemeClr val="tx1"/>
                </a:solidFill>
                <a:latin typeface="等线" charset="0"/>
                <a:ea typeface="等线" charset="0"/>
                <a:cs typeface="等线" charset="0"/>
              </a:defRPr>
            </a:lvl8pPr>
            <a:lvl9pPr marL="3886200" indent="-228600" eaLnBrk="0" fontAlgn="base" hangingPunct="0">
              <a:spcBef>
                <a:spcPct val="0"/>
              </a:spcBef>
              <a:spcAft>
                <a:spcPct val="0"/>
              </a:spcAft>
              <a:defRPr>
                <a:solidFill>
                  <a:schemeClr val="tx1"/>
                </a:solidFill>
                <a:latin typeface="等线" charset="0"/>
                <a:ea typeface="等线" charset="0"/>
                <a:cs typeface="等线" charset="0"/>
              </a:defRPr>
            </a:lvl9pPr>
          </a:lstStyle>
          <a:p>
            <a:pPr>
              <a:defRPr/>
            </a:pPr>
            <a:r>
              <a:rPr kumimoji="1" lang="en-US" altLang="zh-CN" sz="36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Fill in the blanks with </a:t>
            </a:r>
            <a:r>
              <a:rPr kumimoji="1" lang="en-US" altLang="zh-CN" sz="3600">
                <a:solidFill>
                  <a:srgbClr val="C00000"/>
                </a:solidFill>
                <a:latin typeface="Times New Roman" panose="02020603050405020304" pitchFamily="18" charset="0"/>
                <a:ea typeface="SimSun" panose="02010600030101010101" pitchFamily="2" charset="-122"/>
                <a:cs typeface="Times New Roman" panose="02020603050405020304" pitchFamily="18" charset="0"/>
              </a:rPr>
              <a:t>measure word</a:t>
            </a:r>
            <a:r>
              <a:rPr kumimoji="1" lang="en-US" altLang="zh-CN" sz="36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kumimoji="1" lang="zh-CN" altLang="en-US" sz="3600">
              <a:solidFill>
                <a:srgbClr val="000000"/>
              </a:solidFill>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文本框 3">
            <a:extLst>
              <a:ext uri="{FF2B5EF4-FFF2-40B4-BE49-F238E27FC236}">
                <a16:creationId xmlns:a16="http://schemas.microsoft.com/office/drawing/2014/main" id="{00D43EB3-8878-CD47-A348-9BBAA3D894DF}"/>
              </a:ext>
            </a:extLst>
          </p:cNvPr>
          <p:cNvSpPr txBox="1"/>
          <p:nvPr/>
        </p:nvSpPr>
        <p:spPr>
          <a:xfrm>
            <a:off x="863600" y="5474653"/>
            <a:ext cx="8161337" cy="646112"/>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kumimoji="1" lang="en-US" altLang="zh-CN" sz="3600" dirty="0">
                <a:latin typeface="KaiTi" panose="02010609060101010101" pitchFamily="49" charset="-122"/>
                <a:ea typeface="KaiTi" panose="02010609060101010101" pitchFamily="49" charset="-122"/>
              </a:rPr>
              <a:t>Tips</a:t>
            </a:r>
            <a:r>
              <a:rPr kumimoji="1" lang="zh-CN" altLang="en-US" sz="3600" dirty="0">
                <a:latin typeface="KaiTi" panose="02010609060101010101" pitchFamily="49" charset="-122"/>
                <a:ea typeface="KaiTi" panose="02010609060101010101" pitchFamily="49" charset="-122"/>
              </a:rPr>
              <a:t>：口；只；只；只；条；只</a:t>
            </a:r>
          </a:p>
        </p:txBody>
      </p:sp>
      <p:sp>
        <p:nvSpPr>
          <p:cNvPr id="5" name="文本框 4">
            <a:extLst>
              <a:ext uri="{FF2B5EF4-FFF2-40B4-BE49-F238E27FC236}">
                <a16:creationId xmlns:a16="http://schemas.microsoft.com/office/drawing/2014/main" id="{A5ADABB0-0619-B341-8467-3B96D140E7D5}"/>
              </a:ext>
            </a:extLst>
          </p:cNvPr>
          <p:cNvSpPr txBox="1"/>
          <p:nvPr/>
        </p:nvSpPr>
        <p:spPr>
          <a:xfrm>
            <a:off x="863600" y="4254173"/>
            <a:ext cx="10871200" cy="954107"/>
          </a:xfrm>
          <a:prstGeom prst="rect">
            <a:avLst/>
          </a:prstGeom>
          <a:solidFill>
            <a:srgbClr val="FFFF00"/>
          </a:solidFill>
        </p:spPr>
        <p:txBody>
          <a:bodyPr wrap="square" rtlCol="0">
            <a:spAutoFit/>
          </a:bodyPr>
          <a:lstStyle/>
          <a:p>
            <a:r>
              <a:rPr kumimoji="1" lang="en-US" altLang="zh-CN" sz="2800" dirty="0">
                <a:latin typeface="Times New Roman" panose="02020603050405020304" pitchFamily="18" charset="0"/>
                <a:cs typeface="Times New Roman" panose="02020603050405020304" pitchFamily="18" charset="0"/>
              </a:rPr>
              <a:t>CH 1: How to ask “How many pets does Lucy’s family have?” in Chinse. </a:t>
            </a:r>
          </a:p>
          <a:p>
            <a:r>
              <a:rPr kumimoji="1" lang="en-US" altLang="zh-CN" sz="2800" dirty="0">
                <a:latin typeface="Times New Roman" panose="02020603050405020304" pitchFamily="18" charset="0"/>
                <a:cs typeface="Times New Roman" panose="02020603050405020304" pitchFamily="18" charset="0"/>
              </a:rPr>
              <a:t>CH 2: Write down the answer of CH</a:t>
            </a:r>
            <a:r>
              <a:rPr kumimoji="1" lang="zh-CN" altLang="en-US" sz="2800" dirty="0">
                <a:latin typeface="Times New Roman" panose="02020603050405020304" pitchFamily="18" charset="0"/>
                <a:cs typeface="Times New Roman" panose="02020603050405020304" pitchFamily="18" charset="0"/>
              </a:rPr>
              <a:t> </a:t>
            </a:r>
            <a:r>
              <a:rPr kumimoji="1" lang="en-US" altLang="zh-CN" sz="2800" dirty="0">
                <a:latin typeface="Times New Roman" panose="02020603050405020304" pitchFamily="18" charset="0"/>
                <a:cs typeface="Times New Roman" panose="02020603050405020304" pitchFamily="18" charset="0"/>
              </a:rPr>
              <a:t>1</a:t>
            </a:r>
            <a:r>
              <a:rPr kumimoji="1" lang="zh-CN" altLang="en-US" sz="2800" dirty="0">
                <a:latin typeface="Times New Roman" panose="02020603050405020304" pitchFamily="18" charset="0"/>
                <a:cs typeface="Times New Roman" panose="02020603050405020304" pitchFamily="18" charset="0"/>
              </a:rPr>
              <a:t> </a:t>
            </a:r>
            <a:r>
              <a:rPr kumimoji="1" lang="en-US" altLang="zh-CN" sz="2800" dirty="0">
                <a:latin typeface="Times New Roman" panose="02020603050405020304" pitchFamily="18" charset="0"/>
                <a:cs typeface="Times New Roman" panose="02020603050405020304" pitchFamily="18" charset="0"/>
              </a:rPr>
              <a:t>in</a:t>
            </a:r>
            <a:r>
              <a:rPr kumimoji="1" lang="zh-CN" altLang="en-US" sz="2800" dirty="0">
                <a:latin typeface="Times New Roman" panose="02020603050405020304" pitchFamily="18" charset="0"/>
                <a:cs typeface="Times New Roman" panose="02020603050405020304" pitchFamily="18" charset="0"/>
              </a:rPr>
              <a:t> </a:t>
            </a:r>
            <a:r>
              <a:rPr kumimoji="1" lang="en-US" altLang="zh-CN" sz="2800" dirty="0">
                <a:latin typeface="Times New Roman" panose="02020603050405020304" pitchFamily="18" charset="0"/>
                <a:cs typeface="Times New Roman" panose="02020603050405020304" pitchFamily="18" charset="0"/>
              </a:rPr>
              <a:t>Chinese. </a:t>
            </a:r>
          </a:p>
        </p:txBody>
      </p:sp>
      <p:sp>
        <p:nvSpPr>
          <p:cNvPr id="6" name="矩形 5">
            <a:extLst>
              <a:ext uri="{FF2B5EF4-FFF2-40B4-BE49-F238E27FC236}">
                <a16:creationId xmlns:a16="http://schemas.microsoft.com/office/drawing/2014/main" id="{B696DEAE-96B6-F740-BFC8-401A7AB2345B}"/>
              </a:ext>
            </a:extLst>
          </p:cNvPr>
          <p:cNvSpPr/>
          <p:nvPr/>
        </p:nvSpPr>
        <p:spPr>
          <a:xfrm>
            <a:off x="4944268" y="3464580"/>
            <a:ext cx="3416320" cy="523220"/>
          </a:xfrm>
          <a:prstGeom prst="rect">
            <a:avLst/>
          </a:prstGeom>
        </p:spPr>
        <p:txBody>
          <a:bodyPr wrap="none">
            <a:spAutoFit/>
          </a:bodyPr>
          <a:lstStyle/>
          <a:p>
            <a:r>
              <a:rPr kumimoji="1" lang="en-US" altLang="zh-CN" sz="2800" dirty="0">
                <a:highlight>
                  <a:srgbClr val="FFFF00"/>
                </a:highlight>
                <a:latin typeface="KaiTi" panose="02010609060101010101" pitchFamily="49" charset="-122"/>
                <a:ea typeface="KaiTi" panose="02010609060101010101" pitchFamily="49" charset="-122"/>
                <a:cs typeface="Times New Roman" panose="02020603050405020304" pitchFamily="18" charset="0"/>
              </a:rPr>
              <a:t>Lucy</a:t>
            </a:r>
            <a:r>
              <a:rPr kumimoji="1" lang="zh-CN" altLang="en-US" sz="2800" dirty="0">
                <a:highlight>
                  <a:srgbClr val="FFFF00"/>
                </a:highlight>
                <a:latin typeface="KaiTi" panose="02010609060101010101" pitchFamily="49" charset="-122"/>
                <a:ea typeface="KaiTi" panose="02010609060101010101" pitchFamily="49" charset="-122"/>
                <a:cs typeface="Times New Roman" panose="02020603050405020304" pitchFamily="18" charset="0"/>
              </a:rPr>
              <a:t>家有几只宠物？</a:t>
            </a:r>
            <a:endParaRPr kumimoji="1" lang="en-US" altLang="zh-CN" sz="2800" dirty="0">
              <a:highlight>
                <a:srgbClr val="FFFF00"/>
              </a:highlight>
              <a:latin typeface="KaiTi" panose="02010609060101010101" pitchFamily="49" charset="-122"/>
              <a:ea typeface="KaiTi"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6851816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3EBCFBAF-F679-9F4B-9E8F-FE52ECD21988}"/>
              </a:ext>
            </a:extLst>
          </p:cNvPr>
          <p:cNvSpPr>
            <a:spLocks noGrp="1" noChangeArrowheads="1"/>
          </p:cNvSpPr>
          <p:nvPr>
            <p:ph type="title"/>
          </p:nvPr>
        </p:nvSpPr>
        <p:spPr>
          <a:xfrm>
            <a:off x="381000" y="-41275"/>
            <a:ext cx="10515600" cy="1325563"/>
          </a:xfrm>
        </p:spPr>
        <p:txBody>
          <a:bodyPr/>
          <a:lstStyle/>
          <a:p>
            <a:r>
              <a:rPr lang="en-US" altLang="zh-CN" dirty="0">
                <a:ea typeface="SimSun" panose="02010600030101010101" pitchFamily="2" charset="-122"/>
              </a:rPr>
              <a:t>Find out who</a:t>
            </a:r>
            <a:endParaRPr lang="en-GB" altLang="zh-CN" dirty="0">
              <a:ea typeface="SimSun" panose="02010600030101010101" pitchFamily="2" charset="-122"/>
            </a:endParaRPr>
          </a:p>
        </p:txBody>
      </p:sp>
      <p:pic>
        <p:nvPicPr>
          <p:cNvPr id="33795" name="图片 2">
            <a:extLst>
              <a:ext uri="{FF2B5EF4-FFF2-40B4-BE49-F238E27FC236}">
                <a16:creationId xmlns:a16="http://schemas.microsoft.com/office/drawing/2014/main" id="{4BAA185F-F725-9840-969B-8C98E0F4B6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438" t="26482" r="15707" b="8842"/>
          <a:stretch>
            <a:fillRect/>
          </a:stretch>
        </p:blipFill>
        <p:spPr bwMode="auto">
          <a:xfrm>
            <a:off x="7331558" y="1352696"/>
            <a:ext cx="4300537" cy="235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a:extLst>
              <a:ext uri="{FF2B5EF4-FFF2-40B4-BE49-F238E27FC236}">
                <a16:creationId xmlns:a16="http://schemas.microsoft.com/office/drawing/2014/main" id="{ED734A00-16AE-0841-AB1E-7A63FA24D3F7}"/>
              </a:ext>
            </a:extLst>
          </p:cNvPr>
          <p:cNvSpPr txBox="1"/>
          <p:nvPr/>
        </p:nvSpPr>
        <p:spPr>
          <a:xfrm>
            <a:off x="190500" y="1327856"/>
            <a:ext cx="5943600" cy="2246312"/>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eaLnBrk="1" hangingPunct="1">
              <a:lnSpc>
                <a:spcPct val="100000"/>
              </a:lnSpc>
              <a:spcBef>
                <a:spcPct val="0"/>
              </a:spcBef>
              <a:buFontTx/>
              <a:buNone/>
              <a:defRPr/>
            </a:pPr>
            <a:r>
              <a:rPr kumimoji="1" lang="zh-CN" altLang="zh-CN" noProof="1">
                <a:solidFill>
                  <a:srgbClr val="000000"/>
                </a:solidFill>
                <a:latin typeface="Times New Roman" panose="02020603050405020304" pitchFamily="18" charset="0"/>
                <a:cs typeface="Times New Roman" panose="02020603050405020304" pitchFamily="18" charset="0"/>
              </a:rPr>
              <a:t>-</a:t>
            </a:r>
            <a:r>
              <a:rPr kumimoji="1" lang="en-US" altLang="zh-CN" noProof="1">
                <a:solidFill>
                  <a:srgbClr val="000000"/>
                </a:solidFill>
                <a:latin typeface="Times New Roman" panose="02020603050405020304" pitchFamily="18" charset="0"/>
                <a:cs typeface="Times New Roman" panose="02020603050405020304" pitchFamily="18" charset="0"/>
              </a:rPr>
              <a:t>Draw a table like below.</a:t>
            </a:r>
            <a:endParaRPr kumimoji="1" lang="en" altLang="zh-CN" noProof="1">
              <a:solidFill>
                <a:srgbClr val="000000"/>
              </a:solidFill>
              <a:latin typeface="Times New Roman" panose="02020603050405020304" pitchFamily="18" charset="0"/>
              <a:cs typeface="Times New Roman" panose="02020603050405020304" pitchFamily="18" charset="0"/>
            </a:endParaRPr>
          </a:p>
          <a:p>
            <a:pPr eaLnBrk="1" hangingPunct="1">
              <a:lnSpc>
                <a:spcPct val="100000"/>
              </a:lnSpc>
              <a:spcBef>
                <a:spcPct val="0"/>
              </a:spcBef>
              <a:buFontTx/>
              <a:buNone/>
              <a:defRPr/>
            </a:pPr>
            <a:r>
              <a:rPr kumimoji="1" lang="en" altLang="zh-CN" noProof="1">
                <a:solidFill>
                  <a:srgbClr val="000000"/>
                </a:solidFill>
                <a:latin typeface="Times New Roman" panose="02020603050405020304" pitchFamily="18" charset="0"/>
                <a:cs typeface="Times New Roman" panose="02020603050405020304" pitchFamily="18" charset="0"/>
              </a:rPr>
              <a:t>-Interview at least </a:t>
            </a:r>
            <a:r>
              <a:rPr kumimoji="1" lang="en" altLang="zh-CN" noProof="1">
                <a:solidFill>
                  <a:srgbClr val="FF0000"/>
                </a:solidFill>
                <a:latin typeface="Times New Roman" panose="02020603050405020304" pitchFamily="18" charset="0"/>
                <a:cs typeface="Times New Roman" panose="02020603050405020304" pitchFamily="18" charset="0"/>
              </a:rPr>
              <a:t>4</a:t>
            </a:r>
            <a:r>
              <a:rPr kumimoji="1" lang="en" altLang="zh-CN" noProof="1">
                <a:solidFill>
                  <a:srgbClr val="000000"/>
                </a:solidFill>
                <a:latin typeface="Times New Roman" panose="02020603050405020304" pitchFamily="18" charset="0"/>
                <a:cs typeface="Times New Roman" panose="02020603050405020304" pitchFamily="18" charset="0"/>
              </a:rPr>
              <a:t> classmates and find out what pets they have.</a:t>
            </a:r>
          </a:p>
          <a:p>
            <a:pPr eaLnBrk="1" hangingPunct="1">
              <a:lnSpc>
                <a:spcPct val="100000"/>
              </a:lnSpc>
              <a:spcBef>
                <a:spcPct val="0"/>
              </a:spcBef>
              <a:buFontTx/>
              <a:buNone/>
              <a:defRPr/>
            </a:pPr>
            <a:r>
              <a:rPr kumimoji="1" lang="en" altLang="zh-CN" noProof="1">
                <a:solidFill>
                  <a:srgbClr val="000000"/>
                </a:solidFill>
                <a:latin typeface="Times New Roman" panose="02020603050405020304" pitchFamily="18" charset="0"/>
                <a:cs typeface="Times New Roman" panose="02020603050405020304" pitchFamily="18" charset="0"/>
              </a:rPr>
              <a:t>-you must use </a:t>
            </a:r>
            <a:r>
              <a:rPr kumimoji="1" lang="en" altLang="zh-CN" noProof="1">
                <a:solidFill>
                  <a:srgbClr val="FF0000"/>
                </a:solidFill>
                <a:latin typeface="Times New Roman" panose="02020603050405020304" pitchFamily="18" charset="0"/>
                <a:cs typeface="Times New Roman" panose="02020603050405020304" pitchFamily="18" charset="0"/>
              </a:rPr>
              <a:t>measure word </a:t>
            </a:r>
            <a:r>
              <a:rPr kumimoji="1" lang="en" altLang="zh-CN" noProof="1">
                <a:solidFill>
                  <a:srgbClr val="000000"/>
                </a:solidFill>
                <a:latin typeface="Times New Roman" panose="02020603050405020304" pitchFamily="18" charset="0"/>
                <a:cs typeface="Times New Roman" panose="02020603050405020304" pitchFamily="18" charset="0"/>
              </a:rPr>
              <a:t>when you talk about the quantity.</a:t>
            </a:r>
          </a:p>
        </p:txBody>
      </p:sp>
      <p:graphicFrame>
        <p:nvGraphicFramePr>
          <p:cNvPr id="3" name="表格 2">
            <a:extLst>
              <a:ext uri="{FF2B5EF4-FFF2-40B4-BE49-F238E27FC236}">
                <a16:creationId xmlns:a16="http://schemas.microsoft.com/office/drawing/2014/main" id="{FDD3C781-7600-5942-B372-31ACD73E8663}"/>
              </a:ext>
            </a:extLst>
          </p:cNvPr>
          <p:cNvGraphicFramePr>
            <a:graphicFrameLocks noGrp="1"/>
          </p:cNvGraphicFramePr>
          <p:nvPr>
            <p:extLst>
              <p:ext uri="{D42A27DB-BD31-4B8C-83A1-F6EECF244321}">
                <p14:modId xmlns:p14="http://schemas.microsoft.com/office/powerpoint/2010/main" val="74993079"/>
              </p:ext>
            </p:extLst>
          </p:nvPr>
        </p:nvGraphicFramePr>
        <p:xfrm>
          <a:off x="190500" y="3756742"/>
          <a:ext cx="11811000" cy="2617079"/>
        </p:xfrm>
        <a:graphic>
          <a:graphicData uri="http://schemas.openxmlformats.org/drawingml/2006/table">
            <a:tbl>
              <a:tblPr firstRow="1" bandRow="1">
                <a:tableStyleId>{5C22544A-7EE6-4342-B048-85BDC9FD1C3A}</a:tableStyleId>
              </a:tblPr>
              <a:tblGrid>
                <a:gridCol w="5905500">
                  <a:extLst>
                    <a:ext uri="{9D8B030D-6E8A-4147-A177-3AD203B41FA5}">
                      <a16:colId xmlns:a16="http://schemas.microsoft.com/office/drawing/2014/main" val="20000"/>
                    </a:ext>
                  </a:extLst>
                </a:gridCol>
                <a:gridCol w="5905500">
                  <a:extLst>
                    <a:ext uri="{9D8B030D-6E8A-4147-A177-3AD203B41FA5}">
                      <a16:colId xmlns:a16="http://schemas.microsoft.com/office/drawing/2014/main" val="20001"/>
                    </a:ext>
                  </a:extLst>
                </a:gridCol>
              </a:tblGrid>
              <a:tr h="544195">
                <a:tc>
                  <a:txBody>
                    <a:bodyPr/>
                    <a:lstStyle/>
                    <a:p>
                      <a:r>
                        <a:rPr lang="zh-CN" altLang="en-US" sz="2800" dirty="0">
                          <a:latin typeface="Times New Roman" panose="02020603050405020304" pitchFamily="18" charset="0"/>
                          <a:ea typeface="KaiTi" panose="02010609060101010101" pitchFamily="49" charset="-122"/>
                          <a:cs typeface="Times New Roman" panose="02020603050405020304" pitchFamily="18" charset="0"/>
                        </a:rPr>
                        <a:t>名字</a:t>
                      </a:r>
                      <a:r>
                        <a:rPr lang="en-US" altLang="zh-CN" sz="2800" dirty="0">
                          <a:latin typeface="Times New Roman" panose="02020603050405020304" pitchFamily="18" charset="0"/>
                          <a:ea typeface="KaiTi" panose="02010609060101010101" pitchFamily="49" charset="-122"/>
                          <a:cs typeface="Times New Roman" panose="02020603050405020304" pitchFamily="18" charset="0"/>
                        </a:rPr>
                        <a:t>/name</a:t>
                      </a:r>
                      <a:endParaRPr lang="zh-CN" altLang="en-US" sz="2800" dirty="0">
                        <a:latin typeface="Times New Roman" panose="02020603050405020304" pitchFamily="18" charset="0"/>
                        <a:ea typeface="KaiTi" panose="02010609060101010101" pitchFamily="49" charset="-122"/>
                        <a:cs typeface="Times New Roman" panose="02020603050405020304" pitchFamily="18" charset="0"/>
                      </a:endParaRPr>
                    </a:p>
                  </a:txBody>
                  <a:tcPr marT="45724" marB="45724"/>
                </a:tc>
                <a:tc>
                  <a: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1" lang="en-US" altLang="zh-CN" sz="2800" dirty="0">
                          <a:latin typeface="Times New Roman" panose="02020603050405020304" pitchFamily="18" charset="0"/>
                          <a:ea typeface="SimSun" panose="02010600030101010101" pitchFamily="2" charset="-122"/>
                          <a:cs typeface="Times New Roman" panose="02020603050405020304" pitchFamily="18" charset="0"/>
                        </a:rPr>
                        <a:t>Notes (in English or Chinese)</a:t>
                      </a:r>
                      <a:endParaRPr kumimoji="1" lang="zh-CN" altLang="en-US" sz="2800" dirty="0">
                        <a:latin typeface="Times New Roman" panose="02020603050405020304" pitchFamily="18" charset="0"/>
                        <a:ea typeface="SimSun" panose="02010600030101010101" pitchFamily="2" charset="-122"/>
                        <a:cs typeface="Times New Roman" panose="02020603050405020304" pitchFamily="18" charset="0"/>
                      </a:endParaRPr>
                    </a:p>
                  </a:txBody>
                  <a:tcPr marT="45724" marB="45724"/>
                </a:tc>
                <a:extLst>
                  <a:ext uri="{0D108BD9-81ED-4DB2-BD59-A6C34878D82A}">
                    <a16:rowId xmlns:a16="http://schemas.microsoft.com/office/drawing/2014/main" val="10000"/>
                  </a:ext>
                </a:extLst>
              </a:tr>
              <a:tr h="518221">
                <a:tc>
                  <a:txBody>
                    <a:bodyPr/>
                    <a:lstStyle>
                      <a:lvl1pPr>
                        <a:lnSpc>
                          <a:spcPct val="90000"/>
                        </a:lnSpc>
                        <a:spcBef>
                          <a:spcPts val="1000"/>
                        </a:spcBef>
                        <a:buFont typeface="Arial" panose="020B0604020202020204" pitchFamily="34" charset="0"/>
                        <a:defRPr sz="2400">
                          <a:solidFill>
                            <a:schemeClr val="tx1"/>
                          </a:solidFill>
                          <a:latin typeface="等线" charset="0"/>
                          <a:ea typeface="等线" charset="0"/>
                          <a:cs typeface="等线" charset="0"/>
                        </a:defRPr>
                      </a:lvl1pPr>
                      <a:lvl2pPr marL="742950" indent="-285750">
                        <a:lnSpc>
                          <a:spcPct val="90000"/>
                        </a:lnSpc>
                        <a:spcBef>
                          <a:spcPts val="500"/>
                        </a:spcBef>
                        <a:buFont typeface="Arial" panose="020B0604020202020204" pitchFamily="34" charset="0"/>
                        <a:defRPr sz="2000">
                          <a:solidFill>
                            <a:schemeClr val="tx1"/>
                          </a:solidFill>
                          <a:latin typeface="等线" charset="0"/>
                          <a:ea typeface="等线" charset="0"/>
                          <a:cs typeface="等线" charset="0"/>
                        </a:defRPr>
                      </a:lvl2pPr>
                      <a:lvl3pPr marL="1143000" indent="-228600">
                        <a:lnSpc>
                          <a:spcPct val="90000"/>
                        </a:lnSpc>
                        <a:spcBef>
                          <a:spcPts val="500"/>
                        </a:spcBef>
                        <a:buFont typeface="Arial" panose="020B0604020202020204" pitchFamily="34" charset="0"/>
                        <a:defRPr>
                          <a:solidFill>
                            <a:schemeClr val="tx1"/>
                          </a:solidFill>
                          <a:latin typeface="等线" charset="0"/>
                          <a:ea typeface="等线" charset="0"/>
                          <a:cs typeface="等线" charset="0"/>
                        </a:defRPr>
                      </a:lvl3pPr>
                      <a:lvl4pPr marL="1600200" indent="-228600">
                        <a:lnSpc>
                          <a:spcPct val="90000"/>
                        </a:lnSpc>
                        <a:spcBef>
                          <a:spcPts val="500"/>
                        </a:spcBef>
                        <a:buFont typeface="Arial" panose="020B0604020202020204" pitchFamily="34" charset="0"/>
                        <a:defRPr sz="1600">
                          <a:solidFill>
                            <a:schemeClr val="tx1"/>
                          </a:solidFill>
                          <a:latin typeface="等线" charset="0"/>
                          <a:ea typeface="等线" charset="0"/>
                          <a:cs typeface="等线" charset="0"/>
                        </a:defRPr>
                      </a:lvl4pPr>
                      <a:lvl5pPr marL="2057400" indent="-228600">
                        <a:lnSpc>
                          <a:spcPct val="90000"/>
                        </a:lnSpc>
                        <a:spcBef>
                          <a:spcPts val="500"/>
                        </a:spcBef>
                        <a:buFont typeface="Arial" panose="020B0604020202020204" pitchFamily="34" charset="0"/>
                        <a:defRPr sz="1600">
                          <a:solidFill>
                            <a:schemeClr val="tx1"/>
                          </a:solidFill>
                          <a:latin typeface="等线" charset="0"/>
                          <a:ea typeface="等线" charset="0"/>
                          <a:cs typeface="等线"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dirty="0">
                          <a:ln>
                            <a:noFill/>
                          </a:ln>
                          <a:solidFill>
                            <a:srgbClr val="000000"/>
                          </a:solidFill>
                          <a:effectLst/>
                          <a:latin typeface="Times New Roman" panose="02020603050405020304" pitchFamily="18" charset="0"/>
                          <a:ea typeface="KaiTi" panose="02010609060101010101" pitchFamily="49" charset="-122"/>
                          <a:cs typeface="Times New Roman" panose="02020603050405020304" pitchFamily="18" charset="0"/>
                        </a:rPr>
                        <a:t>Student A</a:t>
                      </a:r>
                      <a:endParaRPr kumimoji="0" lang="zh-CN" altLang="en-US" sz="2800" b="0" i="0" u="none" strike="noStrike" cap="none" normalizeH="0" baseline="0" dirty="0">
                        <a:ln>
                          <a:noFill/>
                        </a:ln>
                        <a:solidFill>
                          <a:srgbClr val="000000"/>
                        </a:solidFill>
                        <a:effectLst/>
                        <a:latin typeface="Times New Roman" panose="02020603050405020304" pitchFamily="18" charset="0"/>
                        <a:ea typeface="KaiTi" panose="02010609060101010101" pitchFamily="49" charset="-122"/>
                        <a:cs typeface="Times New Roman" panose="02020603050405020304" pitchFamily="18" charset="0"/>
                      </a:endParaRPr>
                    </a:p>
                  </a:txBody>
                  <a:tcPr marL="91447" marR="91447" marT="45734" marB="45734" horzOverflow="overflow"/>
                </a:tc>
                <a:tc>
                  <a:txBody>
                    <a:bodyPr/>
                    <a:lstStyle/>
                    <a:p>
                      <a:endParaRPr lang="zh-CN" altLang="en-US" sz="2800" dirty="0">
                        <a:latin typeface="Times New Roman" panose="02020603050405020304" pitchFamily="18" charset="0"/>
                        <a:ea typeface="KaiTi" panose="02010609060101010101" pitchFamily="49" charset="-122"/>
                        <a:cs typeface="Times New Roman" panose="02020603050405020304" pitchFamily="18" charset="0"/>
                      </a:endParaRPr>
                    </a:p>
                  </a:txBody>
                  <a:tcPr marT="45724" marB="45724"/>
                </a:tc>
                <a:extLst>
                  <a:ext uri="{0D108BD9-81ED-4DB2-BD59-A6C34878D82A}">
                    <a16:rowId xmlns:a16="http://schemas.microsoft.com/office/drawing/2014/main" val="10001"/>
                  </a:ext>
                </a:extLst>
              </a:tr>
              <a:tr h="518221">
                <a:tc>
                  <a:txBody>
                    <a:bodyPr/>
                    <a:lstStyle>
                      <a:lvl1pPr>
                        <a:lnSpc>
                          <a:spcPct val="90000"/>
                        </a:lnSpc>
                        <a:spcBef>
                          <a:spcPts val="1000"/>
                        </a:spcBef>
                        <a:buFont typeface="Arial" panose="020B0604020202020204" pitchFamily="34" charset="0"/>
                        <a:defRPr sz="2400">
                          <a:solidFill>
                            <a:schemeClr val="tx1"/>
                          </a:solidFill>
                          <a:latin typeface="等线" charset="0"/>
                          <a:ea typeface="等线" charset="0"/>
                          <a:cs typeface="等线" charset="0"/>
                        </a:defRPr>
                      </a:lvl1pPr>
                      <a:lvl2pPr marL="742950" indent="-285750">
                        <a:lnSpc>
                          <a:spcPct val="90000"/>
                        </a:lnSpc>
                        <a:spcBef>
                          <a:spcPts val="500"/>
                        </a:spcBef>
                        <a:buFont typeface="Arial" panose="020B0604020202020204" pitchFamily="34" charset="0"/>
                        <a:defRPr sz="2000">
                          <a:solidFill>
                            <a:schemeClr val="tx1"/>
                          </a:solidFill>
                          <a:latin typeface="等线" charset="0"/>
                          <a:ea typeface="等线" charset="0"/>
                          <a:cs typeface="等线" charset="0"/>
                        </a:defRPr>
                      </a:lvl2pPr>
                      <a:lvl3pPr marL="1143000" indent="-228600">
                        <a:lnSpc>
                          <a:spcPct val="90000"/>
                        </a:lnSpc>
                        <a:spcBef>
                          <a:spcPts val="500"/>
                        </a:spcBef>
                        <a:buFont typeface="Arial" panose="020B0604020202020204" pitchFamily="34" charset="0"/>
                        <a:defRPr>
                          <a:solidFill>
                            <a:schemeClr val="tx1"/>
                          </a:solidFill>
                          <a:latin typeface="等线" charset="0"/>
                          <a:ea typeface="等线" charset="0"/>
                          <a:cs typeface="等线" charset="0"/>
                        </a:defRPr>
                      </a:lvl3pPr>
                      <a:lvl4pPr marL="1600200" indent="-228600">
                        <a:lnSpc>
                          <a:spcPct val="90000"/>
                        </a:lnSpc>
                        <a:spcBef>
                          <a:spcPts val="500"/>
                        </a:spcBef>
                        <a:buFont typeface="Arial" panose="020B0604020202020204" pitchFamily="34" charset="0"/>
                        <a:defRPr sz="1600">
                          <a:solidFill>
                            <a:schemeClr val="tx1"/>
                          </a:solidFill>
                          <a:latin typeface="等线" charset="0"/>
                          <a:ea typeface="等线" charset="0"/>
                          <a:cs typeface="等线" charset="0"/>
                        </a:defRPr>
                      </a:lvl4pPr>
                      <a:lvl5pPr marL="2057400" indent="-228600">
                        <a:lnSpc>
                          <a:spcPct val="90000"/>
                        </a:lnSpc>
                        <a:spcBef>
                          <a:spcPts val="500"/>
                        </a:spcBef>
                        <a:buFont typeface="Arial" panose="020B0604020202020204" pitchFamily="34" charset="0"/>
                        <a:defRPr sz="1600">
                          <a:solidFill>
                            <a:schemeClr val="tx1"/>
                          </a:solidFill>
                          <a:latin typeface="等线" charset="0"/>
                          <a:ea typeface="等线" charset="0"/>
                          <a:cs typeface="等线"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a:ln>
                            <a:noFill/>
                          </a:ln>
                          <a:solidFill>
                            <a:srgbClr val="000000"/>
                          </a:solidFill>
                          <a:effectLst/>
                          <a:latin typeface="Times New Roman" panose="02020603050405020304" pitchFamily="18" charset="0"/>
                          <a:ea typeface="KaiTi" panose="02010609060101010101" pitchFamily="49" charset="-122"/>
                          <a:cs typeface="Times New Roman" panose="02020603050405020304" pitchFamily="18" charset="0"/>
                        </a:rPr>
                        <a:t>Student B</a:t>
                      </a:r>
                      <a:endParaRPr kumimoji="0" lang="zh-CN" altLang="en-US" sz="2800" b="0" i="0" u="none" strike="noStrike" cap="none" normalizeH="0" baseline="0">
                        <a:ln>
                          <a:noFill/>
                        </a:ln>
                        <a:solidFill>
                          <a:srgbClr val="000000"/>
                        </a:solidFill>
                        <a:effectLst/>
                        <a:latin typeface="Times New Roman" panose="02020603050405020304" pitchFamily="18" charset="0"/>
                        <a:ea typeface="KaiTi" panose="02010609060101010101" pitchFamily="49" charset="-122"/>
                        <a:cs typeface="Times New Roman" panose="02020603050405020304" pitchFamily="18" charset="0"/>
                      </a:endParaRPr>
                    </a:p>
                  </a:txBody>
                  <a:tcPr marL="91447" marR="91447" marT="45734" marB="45734" horzOverflow="overflow"/>
                </a:tc>
                <a:tc>
                  <a:txBody>
                    <a:bodyPr/>
                    <a:lstStyle/>
                    <a:p>
                      <a:endParaRPr lang="zh-CN" altLang="en-US" sz="2800">
                        <a:latin typeface="Times New Roman" panose="02020603050405020304" pitchFamily="18" charset="0"/>
                        <a:ea typeface="KaiTi" panose="02010609060101010101" pitchFamily="49" charset="-122"/>
                        <a:cs typeface="Times New Roman" panose="02020603050405020304" pitchFamily="18" charset="0"/>
                      </a:endParaRPr>
                    </a:p>
                  </a:txBody>
                  <a:tcPr marT="45724" marB="45724"/>
                </a:tc>
                <a:extLst>
                  <a:ext uri="{0D108BD9-81ED-4DB2-BD59-A6C34878D82A}">
                    <a16:rowId xmlns:a16="http://schemas.microsoft.com/office/drawing/2014/main" val="10002"/>
                  </a:ext>
                </a:extLst>
              </a:tr>
              <a:tr h="518221">
                <a:tc>
                  <a:txBody>
                    <a:bodyPr/>
                    <a:lstStyle>
                      <a:lvl1pPr>
                        <a:lnSpc>
                          <a:spcPct val="90000"/>
                        </a:lnSpc>
                        <a:spcBef>
                          <a:spcPts val="1000"/>
                        </a:spcBef>
                        <a:buFont typeface="Arial" panose="020B0604020202020204" pitchFamily="34" charset="0"/>
                        <a:defRPr sz="2400">
                          <a:solidFill>
                            <a:schemeClr val="tx1"/>
                          </a:solidFill>
                          <a:latin typeface="等线" charset="0"/>
                          <a:ea typeface="等线" charset="0"/>
                          <a:cs typeface="等线" charset="0"/>
                        </a:defRPr>
                      </a:lvl1pPr>
                      <a:lvl2pPr marL="742950" indent="-285750">
                        <a:lnSpc>
                          <a:spcPct val="90000"/>
                        </a:lnSpc>
                        <a:spcBef>
                          <a:spcPts val="500"/>
                        </a:spcBef>
                        <a:buFont typeface="Arial" panose="020B0604020202020204" pitchFamily="34" charset="0"/>
                        <a:defRPr sz="2000">
                          <a:solidFill>
                            <a:schemeClr val="tx1"/>
                          </a:solidFill>
                          <a:latin typeface="等线" charset="0"/>
                          <a:ea typeface="等线" charset="0"/>
                          <a:cs typeface="等线" charset="0"/>
                        </a:defRPr>
                      </a:lvl2pPr>
                      <a:lvl3pPr marL="1143000" indent="-228600">
                        <a:lnSpc>
                          <a:spcPct val="90000"/>
                        </a:lnSpc>
                        <a:spcBef>
                          <a:spcPts val="500"/>
                        </a:spcBef>
                        <a:buFont typeface="Arial" panose="020B0604020202020204" pitchFamily="34" charset="0"/>
                        <a:defRPr>
                          <a:solidFill>
                            <a:schemeClr val="tx1"/>
                          </a:solidFill>
                          <a:latin typeface="等线" charset="0"/>
                          <a:ea typeface="等线" charset="0"/>
                          <a:cs typeface="等线" charset="0"/>
                        </a:defRPr>
                      </a:lvl3pPr>
                      <a:lvl4pPr marL="1600200" indent="-228600">
                        <a:lnSpc>
                          <a:spcPct val="90000"/>
                        </a:lnSpc>
                        <a:spcBef>
                          <a:spcPts val="500"/>
                        </a:spcBef>
                        <a:buFont typeface="Arial" panose="020B0604020202020204" pitchFamily="34" charset="0"/>
                        <a:defRPr sz="1600">
                          <a:solidFill>
                            <a:schemeClr val="tx1"/>
                          </a:solidFill>
                          <a:latin typeface="等线" charset="0"/>
                          <a:ea typeface="等线" charset="0"/>
                          <a:cs typeface="等线" charset="0"/>
                        </a:defRPr>
                      </a:lvl4pPr>
                      <a:lvl5pPr marL="2057400" indent="-228600">
                        <a:lnSpc>
                          <a:spcPct val="90000"/>
                        </a:lnSpc>
                        <a:spcBef>
                          <a:spcPts val="500"/>
                        </a:spcBef>
                        <a:buFont typeface="Arial" panose="020B0604020202020204" pitchFamily="34" charset="0"/>
                        <a:defRPr sz="1600">
                          <a:solidFill>
                            <a:schemeClr val="tx1"/>
                          </a:solidFill>
                          <a:latin typeface="等线" charset="0"/>
                          <a:ea typeface="等线" charset="0"/>
                          <a:cs typeface="等线"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a:ln>
                            <a:noFill/>
                          </a:ln>
                          <a:solidFill>
                            <a:srgbClr val="000000"/>
                          </a:solidFill>
                          <a:effectLst/>
                          <a:latin typeface="Times New Roman" panose="02020603050405020304" pitchFamily="18" charset="0"/>
                          <a:ea typeface="KaiTi" panose="02010609060101010101" pitchFamily="49" charset="-122"/>
                          <a:cs typeface="Times New Roman" panose="02020603050405020304" pitchFamily="18" charset="0"/>
                        </a:rPr>
                        <a:t>Student C</a:t>
                      </a:r>
                      <a:endParaRPr kumimoji="0" lang="zh-CN" altLang="en-US" sz="2800" b="0" i="0" u="none" strike="noStrike" cap="none" normalizeH="0" baseline="0">
                        <a:ln>
                          <a:noFill/>
                        </a:ln>
                        <a:solidFill>
                          <a:srgbClr val="000000"/>
                        </a:solidFill>
                        <a:effectLst/>
                        <a:latin typeface="Times New Roman" panose="02020603050405020304" pitchFamily="18" charset="0"/>
                        <a:ea typeface="KaiTi" panose="02010609060101010101" pitchFamily="49" charset="-122"/>
                        <a:cs typeface="Times New Roman" panose="02020603050405020304" pitchFamily="18" charset="0"/>
                      </a:endParaRPr>
                    </a:p>
                  </a:txBody>
                  <a:tcPr marL="91447" marR="91447" marT="45734" marB="45734" horzOverflow="overflow"/>
                </a:tc>
                <a:tc>
                  <a:txBody>
                    <a:bodyPr/>
                    <a:lstStyle/>
                    <a:p>
                      <a:endParaRPr lang="zh-CN" altLang="en-US" sz="2800">
                        <a:latin typeface="Times New Roman" panose="02020603050405020304" pitchFamily="18" charset="0"/>
                        <a:ea typeface="KaiTi" panose="02010609060101010101" pitchFamily="49" charset="-122"/>
                        <a:cs typeface="Times New Roman" panose="02020603050405020304" pitchFamily="18" charset="0"/>
                      </a:endParaRPr>
                    </a:p>
                  </a:txBody>
                  <a:tcPr marT="45724" marB="45724"/>
                </a:tc>
                <a:extLst>
                  <a:ext uri="{0D108BD9-81ED-4DB2-BD59-A6C34878D82A}">
                    <a16:rowId xmlns:a16="http://schemas.microsoft.com/office/drawing/2014/main" val="10003"/>
                  </a:ext>
                </a:extLst>
              </a:tr>
              <a:tr h="518221">
                <a:tc>
                  <a:txBody>
                    <a:bodyPr/>
                    <a:lstStyle>
                      <a:lvl1pPr>
                        <a:lnSpc>
                          <a:spcPct val="90000"/>
                        </a:lnSpc>
                        <a:spcBef>
                          <a:spcPts val="1000"/>
                        </a:spcBef>
                        <a:buFont typeface="Arial" panose="020B0604020202020204" pitchFamily="34" charset="0"/>
                        <a:defRPr sz="2400">
                          <a:solidFill>
                            <a:schemeClr val="tx1"/>
                          </a:solidFill>
                          <a:latin typeface="等线" charset="0"/>
                          <a:ea typeface="等线" charset="0"/>
                          <a:cs typeface="等线" charset="0"/>
                        </a:defRPr>
                      </a:lvl1pPr>
                      <a:lvl2pPr marL="742950" indent="-285750">
                        <a:lnSpc>
                          <a:spcPct val="90000"/>
                        </a:lnSpc>
                        <a:spcBef>
                          <a:spcPts val="500"/>
                        </a:spcBef>
                        <a:buFont typeface="Arial" panose="020B0604020202020204" pitchFamily="34" charset="0"/>
                        <a:defRPr sz="2000">
                          <a:solidFill>
                            <a:schemeClr val="tx1"/>
                          </a:solidFill>
                          <a:latin typeface="等线" charset="0"/>
                          <a:ea typeface="等线" charset="0"/>
                          <a:cs typeface="等线" charset="0"/>
                        </a:defRPr>
                      </a:lvl2pPr>
                      <a:lvl3pPr marL="1143000" indent="-228600">
                        <a:lnSpc>
                          <a:spcPct val="90000"/>
                        </a:lnSpc>
                        <a:spcBef>
                          <a:spcPts val="500"/>
                        </a:spcBef>
                        <a:buFont typeface="Arial" panose="020B0604020202020204" pitchFamily="34" charset="0"/>
                        <a:defRPr>
                          <a:solidFill>
                            <a:schemeClr val="tx1"/>
                          </a:solidFill>
                          <a:latin typeface="等线" charset="0"/>
                          <a:ea typeface="等线" charset="0"/>
                          <a:cs typeface="等线" charset="0"/>
                        </a:defRPr>
                      </a:lvl3pPr>
                      <a:lvl4pPr marL="1600200" indent="-228600">
                        <a:lnSpc>
                          <a:spcPct val="90000"/>
                        </a:lnSpc>
                        <a:spcBef>
                          <a:spcPts val="500"/>
                        </a:spcBef>
                        <a:buFont typeface="Arial" panose="020B0604020202020204" pitchFamily="34" charset="0"/>
                        <a:defRPr sz="1600">
                          <a:solidFill>
                            <a:schemeClr val="tx1"/>
                          </a:solidFill>
                          <a:latin typeface="等线" charset="0"/>
                          <a:ea typeface="等线" charset="0"/>
                          <a:cs typeface="等线" charset="0"/>
                        </a:defRPr>
                      </a:lvl4pPr>
                      <a:lvl5pPr marL="2057400" indent="-228600">
                        <a:lnSpc>
                          <a:spcPct val="90000"/>
                        </a:lnSpc>
                        <a:spcBef>
                          <a:spcPts val="500"/>
                        </a:spcBef>
                        <a:buFont typeface="Arial" panose="020B0604020202020204" pitchFamily="34" charset="0"/>
                        <a:defRPr sz="1600">
                          <a:solidFill>
                            <a:schemeClr val="tx1"/>
                          </a:solidFill>
                          <a:latin typeface="等线" charset="0"/>
                          <a:ea typeface="等线" charset="0"/>
                          <a:cs typeface="等线"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等线" charset="0"/>
                          <a:ea typeface="等线" charset="0"/>
                          <a:cs typeface="等线"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dirty="0">
                          <a:ln>
                            <a:noFill/>
                          </a:ln>
                          <a:solidFill>
                            <a:srgbClr val="000000"/>
                          </a:solidFill>
                          <a:effectLst/>
                          <a:latin typeface="Times New Roman" panose="02020603050405020304" pitchFamily="18" charset="0"/>
                          <a:ea typeface="KaiTi" panose="02010609060101010101" pitchFamily="49" charset="-122"/>
                          <a:cs typeface="Times New Roman" panose="02020603050405020304" pitchFamily="18" charset="0"/>
                        </a:rPr>
                        <a:t>Student D</a:t>
                      </a:r>
                      <a:endParaRPr kumimoji="0" lang="zh-CN" altLang="en-US" sz="2800" b="0" i="0" u="none" strike="noStrike" cap="none" normalizeH="0" baseline="0" dirty="0">
                        <a:ln>
                          <a:noFill/>
                        </a:ln>
                        <a:solidFill>
                          <a:srgbClr val="000000"/>
                        </a:solidFill>
                        <a:effectLst/>
                        <a:latin typeface="Times New Roman" panose="02020603050405020304" pitchFamily="18" charset="0"/>
                        <a:ea typeface="KaiTi" panose="02010609060101010101" pitchFamily="49" charset="-122"/>
                        <a:cs typeface="Times New Roman" panose="02020603050405020304" pitchFamily="18" charset="0"/>
                      </a:endParaRPr>
                    </a:p>
                  </a:txBody>
                  <a:tcPr marL="91447" marR="91447" marT="45734" marB="45734" horzOverflow="overflow"/>
                </a:tc>
                <a:tc>
                  <a:txBody>
                    <a:bodyPr/>
                    <a:lstStyle/>
                    <a:p>
                      <a:endParaRPr lang="zh-CN" altLang="en-US" sz="2800" dirty="0">
                        <a:latin typeface="Times New Roman" panose="02020603050405020304" pitchFamily="18" charset="0"/>
                        <a:ea typeface="KaiTi" panose="02010609060101010101" pitchFamily="49" charset="-122"/>
                        <a:cs typeface="Times New Roman" panose="02020603050405020304" pitchFamily="18" charset="0"/>
                      </a:endParaRPr>
                    </a:p>
                  </a:txBody>
                  <a:tcPr marT="45724" marB="45724"/>
                </a:tc>
                <a:extLst>
                  <a:ext uri="{0D108BD9-81ED-4DB2-BD59-A6C34878D82A}">
                    <a16:rowId xmlns:a16="http://schemas.microsoft.com/office/drawing/2014/main" val="10004"/>
                  </a:ext>
                </a:extLst>
              </a:tr>
            </a:tbl>
          </a:graphicData>
        </a:graphic>
      </p:graphicFrame>
      <p:sp>
        <p:nvSpPr>
          <p:cNvPr id="2" name="文本框 1">
            <a:extLst>
              <a:ext uri="{FF2B5EF4-FFF2-40B4-BE49-F238E27FC236}">
                <a16:creationId xmlns:a16="http://schemas.microsoft.com/office/drawing/2014/main" id="{91E5E760-E497-C54A-8EC4-01BAE08F3215}"/>
              </a:ext>
            </a:extLst>
          </p:cNvPr>
          <p:cNvSpPr txBox="1"/>
          <p:nvPr/>
        </p:nvSpPr>
        <p:spPr>
          <a:xfrm>
            <a:off x="3882680" y="58902"/>
            <a:ext cx="7749415" cy="1200329"/>
          </a:xfrm>
          <a:prstGeom prst="rect">
            <a:avLst/>
          </a:prstGeom>
          <a:solidFill>
            <a:srgbClr val="FFFF00"/>
          </a:solidFill>
        </p:spPr>
        <p:txBody>
          <a:bodyPr wrap="square" rtlCol="0">
            <a:spAutoFit/>
          </a:bodyPr>
          <a:lstStyle/>
          <a:p>
            <a:r>
              <a:rPr kumimoji="1" lang="en-US" altLang="zh-CN" sz="2400" dirty="0">
                <a:latin typeface="Times New Roman" panose="02020603050405020304" pitchFamily="18" charset="0"/>
                <a:cs typeface="Times New Roman" panose="02020603050405020304" pitchFamily="18" charset="0"/>
              </a:rPr>
              <a:t>CH: Use</a:t>
            </a:r>
            <a:r>
              <a:rPr kumimoji="1" lang="zh-CN" altLang="en-US" sz="2400" dirty="0">
                <a:latin typeface="Times New Roman" panose="02020603050405020304" pitchFamily="18" charset="0"/>
                <a:cs typeface="Times New Roman" panose="02020603050405020304" pitchFamily="18" charset="0"/>
              </a:rPr>
              <a:t> </a:t>
            </a:r>
            <a:r>
              <a:rPr kumimoji="1" lang="en-US" altLang="zh-CN" sz="2400" dirty="0">
                <a:solidFill>
                  <a:srgbClr val="FF0000"/>
                </a:solidFill>
                <a:latin typeface="Times New Roman" panose="02020603050405020304" pitchFamily="18" charset="0"/>
                <a:cs typeface="Times New Roman" panose="02020603050405020304" pitchFamily="18" charset="0"/>
              </a:rPr>
              <a:t>adj. words </a:t>
            </a:r>
            <a:r>
              <a:rPr kumimoji="1" lang="en-US" altLang="zh-CN" sz="2400" dirty="0">
                <a:latin typeface="Times New Roman" panose="02020603050405020304" pitchFamily="18" charset="0"/>
                <a:cs typeface="Times New Roman" panose="02020603050405020304" pitchFamily="18" charset="0"/>
              </a:rPr>
              <a:t>we have learned to describe your pets.</a:t>
            </a:r>
          </a:p>
          <a:p>
            <a:pPr>
              <a:lnSpc>
                <a:spcPct val="100000"/>
              </a:lnSpc>
              <a:spcBef>
                <a:spcPct val="0"/>
              </a:spcBef>
              <a:buNone/>
            </a:pPr>
            <a:r>
              <a:rPr kumimoji="1" lang="en-US" altLang="zh-CN" sz="2400" dirty="0">
                <a:latin typeface="Times New Roman" panose="02020603050405020304" pitchFamily="18" charset="0"/>
                <a:ea typeface="SimSun" panose="02010600030101010101" pitchFamily="2" charset="-122"/>
                <a:cs typeface="Times New Roman" panose="02020603050405020304" pitchFamily="18" charset="0"/>
              </a:rPr>
              <a:t>EX CH: Use</a:t>
            </a:r>
            <a:r>
              <a:rPr kumimoji="1" lang="zh-CN" altLang="en-US" sz="2400" dirty="0">
                <a:latin typeface="Times New Roman" panose="02020603050405020304" pitchFamily="18" charset="0"/>
                <a:ea typeface="SimSun" panose="02010600030101010101" pitchFamily="2" charset="-122"/>
                <a:cs typeface="Times New Roman" panose="02020603050405020304" pitchFamily="18" charset="0"/>
              </a:rPr>
              <a:t> </a:t>
            </a:r>
            <a:r>
              <a:rPr kumimoji="1" lang="zh-CN" altLang="en-US" sz="24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和、也 </a:t>
            </a:r>
            <a:r>
              <a:rPr kumimoji="1" lang="en-US" altLang="zh-CN" sz="2400" dirty="0">
                <a:latin typeface="Times New Roman" panose="02020603050405020304" pitchFamily="18" charset="0"/>
                <a:ea typeface="SimSun" panose="02010600030101010101" pitchFamily="2" charset="-122"/>
                <a:cs typeface="Times New Roman" panose="02020603050405020304" pitchFamily="18" charset="0"/>
              </a:rPr>
              <a:t>to </a:t>
            </a:r>
            <a:r>
              <a:rPr kumimoji="1" lang="en-GB" altLang="zh-CN" sz="2400" dirty="0">
                <a:latin typeface="Times New Roman" panose="02020603050405020304" pitchFamily="18" charset="0"/>
                <a:ea typeface="SimSun" panose="02010600030101010101" pitchFamily="2" charset="-122"/>
                <a:cs typeface="Times New Roman" panose="02020603050405020304" pitchFamily="18" charset="0"/>
              </a:rPr>
              <a:t>to upgrade your</a:t>
            </a:r>
            <a:r>
              <a:rPr kumimoji="1" lang="zh-CN" altLang="en-US" sz="2400" dirty="0">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2400" dirty="0">
                <a:latin typeface="Times New Roman" panose="02020603050405020304" pitchFamily="18" charset="0"/>
                <a:ea typeface="SimSun" panose="02010600030101010101" pitchFamily="2" charset="-122"/>
                <a:cs typeface="Times New Roman" panose="02020603050405020304" pitchFamily="18" charset="0"/>
              </a:rPr>
              <a:t>sentences level</a:t>
            </a:r>
            <a:endParaRPr lang="en-US" altLang="zh-CN" sz="2400" dirty="0">
              <a:latin typeface="Times New Roman" panose="02020603050405020304" pitchFamily="18" charset="0"/>
              <a:ea typeface="SimSun" panose="02010600030101010101" pitchFamily="2" charset="-122"/>
              <a:cs typeface="Times New Roman" panose="02020603050405020304" pitchFamily="18" charset="0"/>
            </a:endParaRPr>
          </a:p>
          <a:p>
            <a:pPr>
              <a:lnSpc>
                <a:spcPct val="100000"/>
              </a:lnSpc>
              <a:spcBef>
                <a:spcPct val="0"/>
              </a:spcBef>
              <a:buNone/>
            </a:pPr>
            <a:r>
              <a:rPr lang="en-US" altLang="zh-CN" sz="2400" dirty="0">
                <a:latin typeface="Times New Roman" panose="02020603050405020304" pitchFamily="18" charset="0"/>
                <a:ea typeface="SimSun" panose="02010600030101010101" pitchFamily="2" charset="-122"/>
                <a:cs typeface="Times New Roman" panose="02020603050405020304" pitchFamily="18" charset="0"/>
              </a:rPr>
              <a:t>Super CH: use </a:t>
            </a:r>
            <a:r>
              <a:rPr lang="en-US" altLang="zh-CN" sz="24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intensifiers</a:t>
            </a:r>
            <a:r>
              <a:rPr lang="en-US" altLang="zh-CN" sz="2400" dirty="0">
                <a:latin typeface="Times New Roman" panose="02020603050405020304" pitchFamily="18" charset="0"/>
                <a:ea typeface="SimSun" panose="02010600030101010101" pitchFamily="2" charset="-122"/>
                <a:cs typeface="Times New Roman" panose="02020603050405020304" pitchFamily="18" charset="0"/>
              </a:rPr>
              <a:t> to</a:t>
            </a:r>
            <a:r>
              <a:rPr kumimoji="1" lang="en-GB" altLang="zh-CN" sz="2400" dirty="0">
                <a:latin typeface="Times New Roman" panose="02020603050405020304" pitchFamily="18" charset="0"/>
                <a:ea typeface="SimSun" panose="02010600030101010101" pitchFamily="2" charset="-122"/>
                <a:cs typeface="Times New Roman" panose="02020603050405020304" pitchFamily="18" charset="0"/>
              </a:rPr>
              <a:t> achieve highest possible level</a:t>
            </a:r>
            <a:endParaRPr lang="en-US" altLang="zh-CN" sz="2400" dirty="0">
              <a:latin typeface="Times New Roman" panose="02020603050405020304" pitchFamily="18"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170825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33770"/>
          <a:stretch>
            <a:fillRect/>
          </a:stretch>
        </p:blipFill>
        <p:spPr>
          <a:xfrm>
            <a:off x="913001" y="639294"/>
            <a:ext cx="3720607" cy="3436292"/>
          </a:xfrm>
          <a:prstGeom prst="rect">
            <a:avLst/>
          </a:prstGeom>
        </p:spPr>
      </p:pic>
      <p:pic>
        <p:nvPicPr>
          <p:cNvPr id="10" name="图片 9"/>
          <p:cNvPicPr>
            <a:picLocks noChangeAspect="1"/>
          </p:cNvPicPr>
          <p:nvPr/>
        </p:nvPicPr>
        <p:blipFill>
          <a:blip r:embed="rId4"/>
          <a:stretch>
            <a:fillRect/>
          </a:stretch>
        </p:blipFill>
        <p:spPr>
          <a:xfrm>
            <a:off x="7456297" y="1256295"/>
            <a:ext cx="1152542" cy="1152542"/>
          </a:xfrm>
          <a:prstGeom prst="rect">
            <a:avLst/>
          </a:prstGeom>
        </p:spPr>
      </p:pic>
      <p:pic>
        <p:nvPicPr>
          <p:cNvPr id="14" name="图片 13"/>
          <p:cNvPicPr>
            <a:picLocks noChangeAspect="1"/>
          </p:cNvPicPr>
          <p:nvPr/>
        </p:nvPicPr>
        <p:blipFill>
          <a:blip r:embed="rId5"/>
          <a:stretch>
            <a:fillRect/>
          </a:stretch>
        </p:blipFill>
        <p:spPr>
          <a:xfrm>
            <a:off x="9269548" y="1227718"/>
            <a:ext cx="1213883" cy="1213883"/>
          </a:xfrm>
          <a:prstGeom prst="rect">
            <a:avLst/>
          </a:prstGeom>
        </p:spPr>
      </p:pic>
      <p:pic>
        <p:nvPicPr>
          <p:cNvPr id="20" name="图片 19"/>
          <p:cNvPicPr>
            <a:picLocks noChangeAspect="1"/>
          </p:cNvPicPr>
          <p:nvPr/>
        </p:nvPicPr>
        <p:blipFill>
          <a:blip r:embed="rId6"/>
          <a:stretch>
            <a:fillRect/>
          </a:stretch>
        </p:blipFill>
        <p:spPr>
          <a:xfrm>
            <a:off x="6004451" y="1228919"/>
            <a:ext cx="1179918" cy="1179918"/>
          </a:xfrm>
          <a:prstGeom prst="rect">
            <a:avLst/>
          </a:prstGeom>
        </p:spPr>
      </p:pic>
      <p:sp>
        <p:nvSpPr>
          <p:cNvPr id="21" name="矩形 20"/>
          <p:cNvSpPr/>
          <p:nvPr/>
        </p:nvSpPr>
        <p:spPr>
          <a:xfrm>
            <a:off x="6139769" y="339597"/>
            <a:ext cx="2553904" cy="769441"/>
          </a:xfrm>
          <a:prstGeom prst="rect">
            <a:avLst/>
          </a:prstGeom>
        </p:spPr>
        <p:txBody>
          <a:bodyPr wrap="none">
            <a:spAutoFit/>
          </a:bodyPr>
          <a:lstStyle/>
          <a:p>
            <a:r>
              <a:rPr lang="en-GB" altLang="zh-CN" sz="4400" b="1" dirty="0" err="1">
                <a:latin typeface="Times New Roman" panose="02020503050405090304" pitchFamily="18" charset="0"/>
                <a:cs typeface="Times New Roman" panose="02020503050405090304" pitchFamily="18" charset="0"/>
              </a:rPr>
              <a:t>piào</a:t>
            </a:r>
            <a:r>
              <a:rPr lang="en-GB" altLang="zh-CN" sz="4400" b="1" dirty="0">
                <a:latin typeface="Times New Roman" panose="02020503050405090304" pitchFamily="18" charset="0"/>
                <a:cs typeface="Times New Roman" panose="02020503050405090304" pitchFamily="18" charset="0"/>
              </a:rPr>
              <a:t> </a:t>
            </a:r>
            <a:r>
              <a:rPr lang="en-GB" altLang="zh-CN" sz="4400" b="1" dirty="0" err="1">
                <a:latin typeface="Times New Roman" panose="02020503050405090304" pitchFamily="18" charset="0"/>
                <a:cs typeface="Times New Roman" panose="02020503050405090304" pitchFamily="18" charset="0"/>
              </a:rPr>
              <a:t>liang</a:t>
            </a:r>
            <a:endParaRPr lang="zh-CN" altLang="en-US" sz="4400" b="1" dirty="0">
              <a:latin typeface="Times New Roman" panose="02020503050405090304" pitchFamily="18" charset="0"/>
              <a:cs typeface="Times New Roman" panose="02020503050405090304" pitchFamily="18" charset="0"/>
            </a:endParaRPr>
          </a:p>
        </p:txBody>
      </p:sp>
      <p:sp>
        <p:nvSpPr>
          <p:cNvPr id="22" name="矩形 21"/>
          <p:cNvSpPr/>
          <p:nvPr/>
        </p:nvSpPr>
        <p:spPr>
          <a:xfrm>
            <a:off x="9469967" y="387334"/>
            <a:ext cx="813043" cy="769441"/>
          </a:xfrm>
          <a:prstGeom prst="rect">
            <a:avLst/>
          </a:prstGeom>
        </p:spPr>
        <p:txBody>
          <a:bodyPr wrap="none">
            <a:spAutoFit/>
          </a:bodyPr>
          <a:lstStyle/>
          <a:p>
            <a:r>
              <a:rPr lang="en-GB" altLang="zh-CN" sz="4400" b="1" dirty="0">
                <a:latin typeface="Times New Roman" panose="02020503050405090304" pitchFamily="18" charset="0"/>
                <a:cs typeface="Times New Roman" panose="02020503050405090304" pitchFamily="18" charset="0"/>
              </a:rPr>
              <a:t>de</a:t>
            </a:r>
            <a:r>
              <a:rPr lang="en-GB" altLang="zh-CN" b="0" i="0" u="none" strike="noStrike" dirty="0">
                <a:solidFill>
                  <a:srgbClr val="777777"/>
                </a:solidFill>
                <a:effectLst/>
                <a:latin typeface="Roboto"/>
              </a:rPr>
              <a:t> </a:t>
            </a:r>
            <a:endParaRPr lang="zh-CN" altLang="en-US" dirty="0"/>
          </a:p>
        </p:txBody>
      </p:sp>
      <p:sp>
        <p:nvSpPr>
          <p:cNvPr id="23" name="文本框 22"/>
          <p:cNvSpPr txBox="1"/>
          <p:nvPr/>
        </p:nvSpPr>
        <p:spPr>
          <a:xfrm>
            <a:off x="5974799" y="3647324"/>
            <a:ext cx="5340321" cy="2215991"/>
          </a:xfrm>
          <a:prstGeom prst="rect">
            <a:avLst/>
          </a:prstGeom>
          <a:noFill/>
        </p:spPr>
        <p:txBody>
          <a:bodyPr wrap="square" rtlCol="0">
            <a:spAutoFit/>
          </a:bodyPr>
          <a:lstStyle/>
          <a:p>
            <a:r>
              <a:rPr kumimoji="1" lang="zh-CN" altLang="en-US" sz="4000" dirty="0">
                <a:latin typeface="KaiTi" panose="02010609060101010101" pitchFamily="49" charset="-122"/>
                <a:ea typeface="KaiTi" panose="02010609060101010101" pitchFamily="49" charset="-122"/>
              </a:rPr>
              <a:t>猫</a:t>
            </a:r>
            <a:endParaRPr kumimoji="1" lang="en-US" altLang="zh-CN" sz="4000" dirty="0">
              <a:latin typeface="KaiTi" panose="02010609060101010101" pitchFamily="49" charset="-122"/>
              <a:ea typeface="KaiTi" panose="02010609060101010101" pitchFamily="49" charset="-122"/>
            </a:endParaRPr>
          </a:p>
          <a:p>
            <a:r>
              <a:rPr kumimoji="1" lang="zh-CN" altLang="en-US" sz="4000" dirty="0">
                <a:latin typeface="KaiTi" panose="02010609060101010101" pitchFamily="49" charset="-122"/>
                <a:ea typeface="KaiTi" panose="02010609060101010101" pitchFamily="49" charset="-122"/>
              </a:rPr>
              <a:t>一</a:t>
            </a:r>
            <a:r>
              <a:rPr kumimoji="1" lang="zh-CN" altLang="en-US" sz="4000" dirty="0">
                <a:solidFill>
                  <a:schemeClr val="accent6"/>
                </a:solidFill>
                <a:latin typeface="KaiTi" panose="02010609060101010101" pitchFamily="49" charset="-122"/>
                <a:ea typeface="KaiTi" panose="02010609060101010101" pitchFamily="49" charset="-122"/>
              </a:rPr>
              <a:t>只</a:t>
            </a:r>
            <a:r>
              <a:rPr kumimoji="1" lang="zh-CN" altLang="en-US" sz="4000" dirty="0">
                <a:latin typeface="KaiTi" panose="02010609060101010101" pitchFamily="49" charset="-122"/>
                <a:ea typeface="KaiTi" panose="02010609060101010101" pitchFamily="49" charset="-122"/>
              </a:rPr>
              <a:t>小猫</a:t>
            </a:r>
            <a:endParaRPr kumimoji="1" lang="en-US" altLang="zh-CN" sz="4000" dirty="0">
              <a:latin typeface="KaiTi" panose="02010609060101010101" pitchFamily="49" charset="-122"/>
              <a:ea typeface="KaiTi" panose="02010609060101010101" pitchFamily="49" charset="-122"/>
            </a:endParaRPr>
          </a:p>
          <a:p>
            <a:r>
              <a:rPr kumimoji="1" lang="zh-CN" altLang="en-US" sz="4000" dirty="0">
                <a:latin typeface="KaiTi" panose="02010609060101010101" pitchFamily="49" charset="-122"/>
                <a:ea typeface="KaiTi" panose="02010609060101010101" pitchFamily="49" charset="-122"/>
              </a:rPr>
              <a:t>一</a:t>
            </a:r>
            <a:r>
              <a:rPr kumimoji="1" lang="zh-CN" altLang="en-US" sz="4000" dirty="0">
                <a:solidFill>
                  <a:schemeClr val="accent6"/>
                </a:solidFill>
                <a:latin typeface="KaiTi" panose="02010609060101010101" pitchFamily="49" charset="-122"/>
                <a:ea typeface="KaiTi" panose="02010609060101010101" pitchFamily="49" charset="-122"/>
              </a:rPr>
              <a:t>只</a:t>
            </a:r>
            <a:r>
              <a:rPr kumimoji="1" lang="zh-CN" altLang="en-US" sz="4000" dirty="0">
                <a:highlight>
                  <a:srgbClr val="FFFF00"/>
                </a:highlight>
                <a:latin typeface="KaiTi" panose="02010609060101010101" pitchFamily="49" charset="-122"/>
                <a:ea typeface="KaiTi" panose="02010609060101010101" pitchFamily="49" charset="-122"/>
              </a:rPr>
              <a:t>漂亮的</a:t>
            </a:r>
            <a:r>
              <a:rPr kumimoji="1" lang="zh-CN" altLang="en-US" sz="4000" dirty="0">
                <a:latin typeface="KaiTi" panose="02010609060101010101" pitchFamily="49" charset="-122"/>
                <a:ea typeface="KaiTi" panose="02010609060101010101" pitchFamily="49" charset="-122"/>
              </a:rPr>
              <a:t>小猫</a:t>
            </a:r>
            <a:endParaRPr kumimoji="1" lang="en-US" altLang="zh-CN" sz="4000" dirty="0">
              <a:latin typeface="KaiTi" panose="02010609060101010101" pitchFamily="49" charset="-122"/>
              <a:ea typeface="KaiTi" panose="02010609060101010101" pitchFamily="49" charset="-122"/>
            </a:endParaRPr>
          </a:p>
          <a:p>
            <a:endParaRPr kumimoji="1" lang="en-US" altLang="zh-CN" dirty="0"/>
          </a:p>
        </p:txBody>
      </p:sp>
      <p:sp>
        <p:nvSpPr>
          <p:cNvPr id="3" name="文本框 2">
            <a:extLst>
              <a:ext uri="{FF2B5EF4-FFF2-40B4-BE49-F238E27FC236}">
                <a16:creationId xmlns:a16="http://schemas.microsoft.com/office/drawing/2014/main" id="{C5AD8A93-CB4A-AF46-8348-B0FB20E7373C}"/>
              </a:ext>
            </a:extLst>
          </p:cNvPr>
          <p:cNvSpPr txBox="1"/>
          <p:nvPr/>
        </p:nvSpPr>
        <p:spPr>
          <a:xfrm>
            <a:off x="6004451" y="2528718"/>
            <a:ext cx="4478980"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kumimoji="1" lang="en-US" altLang="zh-CN" sz="4000" dirty="0">
                <a:latin typeface="Times New Roman" panose="02020603050405020304" pitchFamily="18" charset="0"/>
                <a:cs typeface="Times New Roman" panose="02020603050405020304" pitchFamily="18" charset="0"/>
              </a:rPr>
              <a:t>beautiful </a:t>
            </a:r>
            <a:endParaRPr kumimoji="1" lang="zh-CN" altLang="en-US" sz="4000" dirty="0">
              <a:latin typeface="Times New Roman" panose="02020603050405020304" pitchFamily="18" charset="0"/>
              <a:cs typeface="Times New Roman" panose="02020603050405020304" pitchFamily="18" charset="0"/>
            </a:endParaRPr>
          </a:p>
        </p:txBody>
      </p:sp>
      <p:sp>
        <p:nvSpPr>
          <p:cNvPr id="11" name="文本框 10">
            <a:extLst>
              <a:ext uri="{FF2B5EF4-FFF2-40B4-BE49-F238E27FC236}">
                <a16:creationId xmlns:a16="http://schemas.microsoft.com/office/drawing/2014/main" id="{F1113F65-E8B7-734D-AE87-34BB923E1C45}"/>
              </a:ext>
            </a:extLst>
          </p:cNvPr>
          <p:cNvSpPr txBox="1">
            <a:spLocks noChangeArrowheads="1"/>
          </p:cNvSpPr>
          <p:nvPr/>
        </p:nvSpPr>
        <p:spPr bwMode="auto">
          <a:xfrm>
            <a:off x="5974799" y="5707771"/>
            <a:ext cx="6217201"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nSpc>
                <a:spcPct val="100000"/>
              </a:lnSpc>
              <a:spcBef>
                <a:spcPct val="0"/>
              </a:spcBef>
              <a:buFontTx/>
              <a:buNone/>
            </a:pPr>
            <a:r>
              <a:rPr kumimoji="1" lang="en-US" altLang="zh-CN" sz="3200" dirty="0">
                <a:latin typeface="Times New Roman" panose="02020603050405020304" pitchFamily="18" charset="0"/>
                <a:ea typeface="SimSun" panose="02010600030101010101" pitchFamily="2" charset="-122"/>
                <a:cs typeface="Times New Roman" panose="02020603050405020304" pitchFamily="18" charset="0"/>
              </a:rPr>
              <a:t>Number + Measure</a:t>
            </a:r>
            <a:r>
              <a:rPr kumimoji="1" lang="zh-CN" altLang="en-US" sz="3200" dirty="0">
                <a:latin typeface="Times New Roman" panose="02020603050405020304" pitchFamily="18" charset="0"/>
                <a:ea typeface="SimSun" panose="02010600030101010101" pitchFamily="2" charset="-122"/>
                <a:cs typeface="Times New Roman" panose="02020603050405020304" pitchFamily="18" charset="0"/>
              </a:rPr>
              <a:t> </a:t>
            </a:r>
            <a:r>
              <a:rPr kumimoji="1" lang="en-US" altLang="zh-CN" sz="3200" dirty="0">
                <a:latin typeface="Times New Roman" panose="02020603050405020304" pitchFamily="18" charset="0"/>
                <a:ea typeface="SimSun" panose="02010600030101010101" pitchFamily="2" charset="-122"/>
                <a:cs typeface="Times New Roman" panose="02020603050405020304" pitchFamily="18" charset="0"/>
              </a:rPr>
              <a:t>word +adj. + Pet</a:t>
            </a:r>
            <a:endParaRPr kumimoji="1" lang="zh-CN" altLang="en-US" sz="3200" dirty="0">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矩形 3">
            <a:extLst>
              <a:ext uri="{FF2B5EF4-FFF2-40B4-BE49-F238E27FC236}">
                <a16:creationId xmlns:a16="http://schemas.microsoft.com/office/drawing/2014/main" id="{F1AE5F31-4938-F746-9B6A-ADF02FE35CC7}"/>
              </a:ext>
            </a:extLst>
          </p:cNvPr>
          <p:cNvSpPr/>
          <p:nvPr/>
        </p:nvSpPr>
        <p:spPr>
          <a:xfrm>
            <a:off x="690176" y="5646216"/>
            <a:ext cx="5314275" cy="707886"/>
          </a:xfrm>
          <a:prstGeom prst="rect">
            <a:avLst/>
          </a:prstGeom>
        </p:spPr>
        <p:txBody>
          <a:bodyPr wrap="none">
            <a:spAutoFit/>
          </a:bodyPr>
          <a:lstStyle/>
          <a:p>
            <a:r>
              <a:rPr kumimoji="1" lang="zh-CN" altLang="en-US" sz="4000" dirty="0">
                <a:latin typeface="KaiTi" panose="02010609060101010101" pitchFamily="49" charset="-122"/>
                <a:ea typeface="KaiTi" panose="02010609060101010101" pitchFamily="49" charset="-122"/>
              </a:rPr>
              <a:t>我有一</a:t>
            </a:r>
            <a:r>
              <a:rPr kumimoji="1" lang="zh-CN" altLang="en-US" sz="4000" dirty="0">
                <a:solidFill>
                  <a:schemeClr val="accent6"/>
                </a:solidFill>
                <a:latin typeface="KaiTi" panose="02010609060101010101" pitchFamily="49" charset="-122"/>
                <a:ea typeface="KaiTi" panose="02010609060101010101" pitchFamily="49" charset="-122"/>
              </a:rPr>
              <a:t>只</a:t>
            </a:r>
            <a:r>
              <a:rPr kumimoji="1" lang="zh-CN" altLang="en-US" sz="4000" dirty="0">
                <a:highlight>
                  <a:srgbClr val="FFFF00"/>
                </a:highlight>
                <a:latin typeface="KaiTi" panose="02010609060101010101" pitchFamily="49" charset="-122"/>
                <a:ea typeface="KaiTi" panose="02010609060101010101" pitchFamily="49" charset="-122"/>
              </a:rPr>
              <a:t>漂亮的</a:t>
            </a:r>
            <a:r>
              <a:rPr kumimoji="1" lang="zh-CN" altLang="en-US" sz="4000" dirty="0">
                <a:latin typeface="KaiTi" panose="02010609060101010101" pitchFamily="49" charset="-122"/>
                <a:ea typeface="KaiTi" panose="02010609060101010101" pitchFamily="49" charset="-122"/>
              </a:rPr>
              <a:t>小猫</a:t>
            </a:r>
            <a:r>
              <a:rPr kumimoji="1" lang="zh-CN" altLang="en-US" sz="4000" dirty="0"/>
              <a:t>。</a:t>
            </a:r>
            <a:endParaRPr kumimoji="1" lang="en-US" altLang="zh-CN" sz="4000" dirty="0"/>
          </a:p>
        </p:txBody>
      </p:sp>
      <p:sp>
        <p:nvSpPr>
          <p:cNvPr id="13" name="文本框 12">
            <a:extLst>
              <a:ext uri="{FF2B5EF4-FFF2-40B4-BE49-F238E27FC236}">
                <a16:creationId xmlns:a16="http://schemas.microsoft.com/office/drawing/2014/main" id="{8E262BF5-DC20-FD45-B7C0-AF737DE2F501}"/>
              </a:ext>
            </a:extLst>
          </p:cNvPr>
          <p:cNvSpPr txBox="1"/>
          <p:nvPr/>
        </p:nvSpPr>
        <p:spPr>
          <a:xfrm>
            <a:off x="792070" y="4632950"/>
            <a:ext cx="4086745" cy="76944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eaLnBrk="1" hangingPunct="1">
              <a:defRPr/>
            </a:pPr>
            <a:r>
              <a:rPr kumimoji="1" lang="zh-CN" altLang="en-US" sz="4400" dirty="0">
                <a:solidFill>
                  <a:srgbClr val="C00000"/>
                </a:solidFill>
                <a:latin typeface="KaiTi" panose="02010609060101010101" pitchFamily="49" charset="-122"/>
                <a:ea typeface="KaiTi" panose="02010609060101010101" pitchFamily="49" charset="-122"/>
              </a:rPr>
              <a:t>你有</a:t>
            </a:r>
            <a:r>
              <a:rPr kumimoji="1" lang="zh-CN" altLang="en-US" sz="4400" dirty="0">
                <a:solidFill>
                  <a:schemeClr val="accent1"/>
                </a:solidFill>
                <a:latin typeface="KaiTi" panose="02010609060101010101" pitchFamily="49" charset="-122"/>
                <a:ea typeface="KaiTi" panose="02010609060101010101" pitchFamily="49" charset="-122"/>
              </a:rPr>
              <a:t>什</a:t>
            </a:r>
            <a:r>
              <a:rPr kumimoji="1" lang="zh-CN" altLang="en-US" sz="4400" dirty="0">
                <a:latin typeface="KaiTi" panose="02010609060101010101" pitchFamily="49" charset="-122"/>
                <a:ea typeface="KaiTi" panose="02010609060101010101" pitchFamily="49" charset="-122"/>
              </a:rPr>
              <a:t>么</a:t>
            </a:r>
            <a:r>
              <a:rPr kumimoji="1" lang="zh-CN" altLang="en-US" sz="4400" dirty="0">
                <a:solidFill>
                  <a:srgbClr val="C00000"/>
                </a:solidFill>
                <a:latin typeface="KaiTi" panose="02010609060101010101" pitchFamily="49" charset="-122"/>
                <a:ea typeface="KaiTi" panose="02010609060101010101" pitchFamily="49" charset="-122"/>
              </a:rPr>
              <a:t>宠</a:t>
            </a:r>
            <a:r>
              <a:rPr kumimoji="1" lang="zh-CN" altLang="en-US" sz="4400" dirty="0">
                <a:solidFill>
                  <a:schemeClr val="accent2"/>
                </a:solidFill>
                <a:latin typeface="KaiTi" panose="02010609060101010101" pitchFamily="49" charset="-122"/>
                <a:ea typeface="KaiTi" panose="02010609060101010101" pitchFamily="49" charset="-122"/>
              </a:rPr>
              <a:t>物？</a:t>
            </a:r>
          </a:p>
        </p:txBody>
      </p:sp>
      <p:sp>
        <p:nvSpPr>
          <p:cNvPr id="15" name="矩形 10">
            <a:extLst>
              <a:ext uri="{FF2B5EF4-FFF2-40B4-BE49-F238E27FC236}">
                <a16:creationId xmlns:a16="http://schemas.microsoft.com/office/drawing/2014/main" id="{2BD80E7C-99CE-564C-92FD-AEB363A91580}"/>
              </a:ext>
            </a:extLst>
          </p:cNvPr>
          <p:cNvSpPr>
            <a:spLocks noChangeArrowheads="1"/>
          </p:cNvSpPr>
          <p:nvPr/>
        </p:nvSpPr>
        <p:spPr bwMode="auto">
          <a:xfrm>
            <a:off x="2879632" y="3986837"/>
            <a:ext cx="18206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eaLnBrk="1" hangingPunct="1">
              <a:lnSpc>
                <a:spcPct val="100000"/>
              </a:lnSpc>
              <a:spcBef>
                <a:spcPct val="0"/>
              </a:spcBef>
              <a:buFontTx/>
              <a:buNone/>
            </a:pPr>
            <a:r>
              <a:rPr lang="zh-CN" altLang="zh-CN" sz="3200">
                <a:solidFill>
                  <a:srgbClr val="C00000"/>
                </a:solidFill>
                <a:latin typeface="Times New Roman" panose="02020603050405020304" pitchFamily="18" charset="0"/>
                <a:ea typeface="KaiTi" panose="02010609060101010101" pitchFamily="49" charset="-122"/>
                <a:cs typeface="Times New Roman" panose="02020603050405020304" pitchFamily="18" charset="0"/>
              </a:rPr>
              <a:t>chǒng</a:t>
            </a:r>
            <a:r>
              <a:rPr lang="zh-CN" altLang="en-US" sz="3200">
                <a:solidFill>
                  <a:srgbClr val="C00000"/>
                </a:solidFill>
                <a:latin typeface="Times New Roman" panose="02020603050405020304" pitchFamily="18" charset="0"/>
                <a:ea typeface="KaiTi" panose="02010609060101010101" pitchFamily="49" charset="-122"/>
                <a:cs typeface="Times New Roman" panose="02020603050405020304" pitchFamily="18" charset="0"/>
              </a:rPr>
              <a:t> </a:t>
            </a:r>
            <a:r>
              <a:rPr lang="zh-CN" altLang="zh-CN" sz="3200">
                <a:solidFill>
                  <a:schemeClr val="accent2"/>
                </a:solidFill>
                <a:latin typeface="Times New Roman" panose="02020603050405020304" pitchFamily="18" charset="0"/>
                <a:ea typeface="KaiTi" panose="02010609060101010101" pitchFamily="49" charset="-122"/>
                <a:cs typeface="Times New Roman" panose="02020603050405020304" pitchFamily="18" charset="0"/>
              </a:rPr>
              <a:t>wù</a:t>
            </a:r>
            <a:endParaRPr lang="zh-CN" altLang="en-US" sz="3200">
              <a:solidFill>
                <a:schemeClr val="accent2"/>
              </a:solidFill>
              <a:latin typeface="Times New Roman" panose="02020603050405020304" pitchFamily="18" charset="0"/>
              <a:ea typeface="KaiTi" panose="02010609060101010101" pitchFamily="49"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1" grpId="0" animBg="1"/>
      <p:bldP spid="4" grpId="0"/>
      <p:bldP spid="13" grpId="0" animBg="1"/>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936738" y="605342"/>
            <a:ext cx="4064000" cy="2781300"/>
          </a:xfrm>
          <a:prstGeom prst="rect">
            <a:avLst/>
          </a:prstGeom>
        </p:spPr>
      </p:pic>
      <p:pic>
        <p:nvPicPr>
          <p:cNvPr id="12" name="图片 11"/>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rot="19631164">
            <a:off x="5377139" y="3348517"/>
            <a:ext cx="2661258" cy="2661258"/>
          </a:xfrm>
          <a:prstGeom prst="rect">
            <a:avLst/>
          </a:prstGeom>
        </p:spPr>
      </p:pic>
      <p:pic>
        <p:nvPicPr>
          <p:cNvPr id="13" name="图片 12"/>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rot="2005503">
            <a:off x="2627311" y="1028407"/>
            <a:ext cx="1422400" cy="1422400"/>
          </a:xfrm>
          <a:prstGeom prst="rect">
            <a:avLst/>
          </a:prstGeom>
        </p:spPr>
      </p:pic>
      <p:grpSp>
        <p:nvGrpSpPr>
          <p:cNvPr id="16" name="组合 15">
            <a:extLst>
              <a:ext uri="{FF2B5EF4-FFF2-40B4-BE49-F238E27FC236}">
                <a16:creationId xmlns:a16="http://schemas.microsoft.com/office/drawing/2014/main" id="{DEB74D24-145C-4245-88D6-086A16AAA671}"/>
              </a:ext>
            </a:extLst>
          </p:cNvPr>
          <p:cNvGrpSpPr/>
          <p:nvPr/>
        </p:nvGrpSpPr>
        <p:grpSpPr>
          <a:xfrm>
            <a:off x="8414800" y="-81786"/>
            <a:ext cx="2693644" cy="2921540"/>
            <a:chOff x="7191263" y="136977"/>
            <a:chExt cx="3168571" cy="3112956"/>
          </a:xfrm>
        </p:grpSpPr>
        <p:pic>
          <p:nvPicPr>
            <p:cNvPr id="3" name="图片 2"/>
            <p:cNvPicPr>
              <a:picLocks noChangeAspect="1"/>
            </p:cNvPicPr>
            <p:nvPr/>
          </p:nvPicPr>
          <p:blipFill>
            <a:blip r:embed="rId7"/>
            <a:stretch>
              <a:fillRect/>
            </a:stretch>
          </p:blipFill>
          <p:spPr>
            <a:xfrm>
              <a:off x="7191263" y="966692"/>
              <a:ext cx="1552687" cy="1552687"/>
            </a:xfrm>
            <a:prstGeom prst="rect">
              <a:avLst/>
            </a:prstGeom>
          </p:spPr>
        </p:pic>
        <p:pic>
          <p:nvPicPr>
            <p:cNvPr id="6" name="图片 5"/>
            <p:cNvPicPr>
              <a:picLocks noChangeAspect="1"/>
            </p:cNvPicPr>
            <p:nvPr/>
          </p:nvPicPr>
          <p:blipFill>
            <a:blip r:embed="rId8"/>
            <a:stretch>
              <a:fillRect/>
            </a:stretch>
          </p:blipFill>
          <p:spPr>
            <a:xfrm>
              <a:off x="8857442" y="988411"/>
              <a:ext cx="1502392" cy="1502392"/>
            </a:xfrm>
            <a:prstGeom prst="rect">
              <a:avLst/>
            </a:prstGeom>
          </p:spPr>
        </p:pic>
        <p:sp>
          <p:nvSpPr>
            <p:cNvPr id="8" name="矩形 7"/>
            <p:cNvSpPr/>
            <p:nvPr/>
          </p:nvSpPr>
          <p:spPr>
            <a:xfrm>
              <a:off x="7398710" y="139751"/>
              <a:ext cx="1345240" cy="769441"/>
            </a:xfrm>
            <a:prstGeom prst="rect">
              <a:avLst/>
            </a:prstGeom>
          </p:spPr>
          <p:txBody>
            <a:bodyPr wrap="none">
              <a:spAutoFit/>
            </a:bodyPr>
            <a:lstStyle/>
            <a:p>
              <a:r>
                <a:rPr lang="en-GB" altLang="zh-CN" sz="4400" b="1" dirty="0" err="1">
                  <a:latin typeface="Times New Roman" panose="02020503050405090304" pitchFamily="18" charset="0"/>
                  <a:cs typeface="Times New Roman" panose="02020503050405090304" pitchFamily="18" charset="0"/>
                </a:rPr>
                <a:t>chǒu</a:t>
              </a:r>
              <a:endParaRPr lang="zh-CN" altLang="en-US" sz="4400" b="1" dirty="0">
                <a:latin typeface="Times New Roman" panose="02020503050405090304" pitchFamily="18" charset="0"/>
                <a:cs typeface="Times New Roman" panose="02020503050405090304" pitchFamily="18" charset="0"/>
              </a:endParaRPr>
            </a:p>
          </p:txBody>
        </p:sp>
        <p:sp>
          <p:nvSpPr>
            <p:cNvPr id="10" name="矩形 9"/>
            <p:cNvSpPr/>
            <p:nvPr/>
          </p:nvSpPr>
          <p:spPr>
            <a:xfrm>
              <a:off x="9202116" y="136977"/>
              <a:ext cx="813043" cy="769441"/>
            </a:xfrm>
            <a:prstGeom prst="rect">
              <a:avLst/>
            </a:prstGeom>
          </p:spPr>
          <p:txBody>
            <a:bodyPr wrap="none">
              <a:spAutoFit/>
            </a:bodyPr>
            <a:lstStyle/>
            <a:p>
              <a:r>
                <a:rPr lang="en-GB" altLang="zh-CN" sz="4400" b="1" dirty="0">
                  <a:latin typeface="Times New Roman" panose="02020503050405090304" pitchFamily="18" charset="0"/>
                  <a:cs typeface="Times New Roman" panose="02020503050405090304" pitchFamily="18" charset="0"/>
                </a:rPr>
                <a:t>de</a:t>
              </a:r>
              <a:r>
                <a:rPr lang="en-GB" altLang="zh-CN" b="0" i="0" u="none" strike="noStrike" dirty="0">
                  <a:solidFill>
                    <a:srgbClr val="777777"/>
                  </a:solidFill>
                  <a:effectLst/>
                  <a:latin typeface="Roboto"/>
                </a:rPr>
                <a:t> </a:t>
              </a:r>
              <a:endParaRPr lang="zh-CN" altLang="en-US" dirty="0"/>
            </a:p>
          </p:txBody>
        </p:sp>
        <p:sp>
          <p:nvSpPr>
            <p:cNvPr id="14" name="文本框 13">
              <a:extLst>
                <a:ext uri="{FF2B5EF4-FFF2-40B4-BE49-F238E27FC236}">
                  <a16:creationId xmlns:a16="http://schemas.microsoft.com/office/drawing/2014/main" id="{42228015-B98C-AA40-87AA-B8053A6706C3}"/>
                </a:ext>
              </a:extLst>
            </p:cNvPr>
            <p:cNvSpPr txBox="1"/>
            <p:nvPr/>
          </p:nvSpPr>
          <p:spPr>
            <a:xfrm>
              <a:off x="7191263" y="2542047"/>
              <a:ext cx="3168571"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kumimoji="1" lang="en-US" altLang="zh-CN" sz="4000" dirty="0">
                  <a:latin typeface="Times New Roman" panose="02020603050405020304" pitchFamily="18" charset="0"/>
                  <a:cs typeface="Times New Roman" panose="02020603050405020304" pitchFamily="18" charset="0"/>
                </a:rPr>
                <a:t>ugly</a:t>
              </a:r>
              <a:endParaRPr kumimoji="1" lang="zh-CN" altLang="en-US" sz="4000" dirty="0">
                <a:latin typeface="Times New Roman" panose="02020603050405020304" pitchFamily="18" charset="0"/>
                <a:cs typeface="Times New Roman" panose="02020603050405020304" pitchFamily="18" charset="0"/>
              </a:endParaRPr>
            </a:p>
          </p:txBody>
        </p:sp>
      </p:grpSp>
      <p:grpSp>
        <p:nvGrpSpPr>
          <p:cNvPr id="17" name="组合 16">
            <a:extLst>
              <a:ext uri="{FF2B5EF4-FFF2-40B4-BE49-F238E27FC236}">
                <a16:creationId xmlns:a16="http://schemas.microsoft.com/office/drawing/2014/main" id="{3BC697AF-BCAD-5F4B-A024-0F1FB1D71E02}"/>
              </a:ext>
            </a:extLst>
          </p:cNvPr>
          <p:cNvGrpSpPr/>
          <p:nvPr/>
        </p:nvGrpSpPr>
        <p:grpSpPr>
          <a:xfrm>
            <a:off x="6822946" y="2883106"/>
            <a:ext cx="4311513" cy="3134006"/>
            <a:chOff x="5703646" y="3299217"/>
            <a:chExt cx="4892529" cy="3221431"/>
          </a:xfrm>
        </p:grpSpPr>
        <p:pic>
          <p:nvPicPr>
            <p:cNvPr id="4" name="图片 3"/>
            <p:cNvPicPr>
              <a:picLocks noChangeAspect="1"/>
            </p:cNvPicPr>
            <p:nvPr/>
          </p:nvPicPr>
          <p:blipFill>
            <a:blip r:embed="rId9"/>
            <a:stretch>
              <a:fillRect/>
            </a:stretch>
          </p:blipFill>
          <p:spPr>
            <a:xfrm>
              <a:off x="5703646" y="4108947"/>
              <a:ext cx="1552687" cy="1552687"/>
            </a:xfrm>
            <a:prstGeom prst="rect">
              <a:avLst/>
            </a:prstGeom>
          </p:spPr>
        </p:pic>
        <p:pic>
          <p:nvPicPr>
            <p:cNvPr id="5" name="图片 4"/>
            <p:cNvPicPr>
              <a:picLocks noChangeAspect="1"/>
            </p:cNvPicPr>
            <p:nvPr/>
          </p:nvPicPr>
          <p:blipFill>
            <a:blip r:embed="rId10"/>
            <a:stretch>
              <a:fillRect/>
            </a:stretch>
          </p:blipFill>
          <p:spPr>
            <a:xfrm>
              <a:off x="7256333" y="4108947"/>
              <a:ext cx="1552687" cy="1552687"/>
            </a:xfrm>
            <a:prstGeom prst="rect">
              <a:avLst/>
            </a:prstGeom>
          </p:spPr>
        </p:pic>
        <p:pic>
          <p:nvPicPr>
            <p:cNvPr id="7" name="图片 6"/>
            <p:cNvPicPr>
              <a:picLocks noChangeAspect="1"/>
            </p:cNvPicPr>
            <p:nvPr/>
          </p:nvPicPr>
          <p:blipFill>
            <a:blip r:embed="rId8"/>
            <a:stretch>
              <a:fillRect/>
            </a:stretch>
          </p:blipFill>
          <p:spPr>
            <a:xfrm>
              <a:off x="9043488" y="4113219"/>
              <a:ext cx="1552687" cy="1552687"/>
            </a:xfrm>
            <a:prstGeom prst="rect">
              <a:avLst/>
            </a:prstGeom>
          </p:spPr>
        </p:pic>
        <p:sp>
          <p:nvSpPr>
            <p:cNvPr id="9" name="矩形 8"/>
            <p:cNvSpPr/>
            <p:nvPr/>
          </p:nvSpPr>
          <p:spPr>
            <a:xfrm>
              <a:off x="6231233" y="3386642"/>
              <a:ext cx="1893467" cy="769441"/>
            </a:xfrm>
            <a:prstGeom prst="rect">
              <a:avLst/>
            </a:prstGeom>
          </p:spPr>
          <p:txBody>
            <a:bodyPr wrap="none">
              <a:spAutoFit/>
            </a:bodyPr>
            <a:lstStyle/>
            <a:p>
              <a:r>
                <a:rPr lang="en-GB" altLang="zh-CN" sz="4400" b="1" dirty="0" err="1">
                  <a:latin typeface="Times New Roman" panose="02020503050405090304" pitchFamily="18" charset="0"/>
                  <a:cs typeface="Times New Roman" panose="02020503050405090304" pitchFamily="18" charset="0"/>
                </a:rPr>
                <a:t>kě</a:t>
              </a:r>
              <a:r>
                <a:rPr lang="zh-CN" altLang="en-US" sz="4400" b="1" dirty="0">
                  <a:latin typeface="Times New Roman" panose="02020503050405090304" pitchFamily="18" charset="0"/>
                  <a:cs typeface="Times New Roman" panose="02020503050405090304" pitchFamily="18" charset="0"/>
                </a:rPr>
                <a:t>     </a:t>
              </a:r>
              <a:r>
                <a:rPr lang="en-GB" altLang="zh-CN" sz="4400" b="1" dirty="0" err="1">
                  <a:latin typeface="Times New Roman" panose="02020503050405090304" pitchFamily="18" charset="0"/>
                  <a:cs typeface="Times New Roman" panose="02020503050405090304" pitchFamily="18" charset="0"/>
                </a:rPr>
                <a:t>ài</a:t>
              </a:r>
              <a:endParaRPr lang="zh-CN" altLang="en-US" sz="4400" b="1" dirty="0">
                <a:latin typeface="Times New Roman" panose="02020503050405090304" pitchFamily="18" charset="0"/>
                <a:cs typeface="Times New Roman" panose="02020503050405090304" pitchFamily="18" charset="0"/>
              </a:endParaRPr>
            </a:p>
          </p:txBody>
        </p:sp>
        <p:sp>
          <p:nvSpPr>
            <p:cNvPr id="11" name="矩形 10"/>
            <p:cNvSpPr/>
            <p:nvPr/>
          </p:nvSpPr>
          <p:spPr>
            <a:xfrm>
              <a:off x="9202116" y="3299217"/>
              <a:ext cx="813043" cy="769441"/>
            </a:xfrm>
            <a:prstGeom prst="rect">
              <a:avLst/>
            </a:prstGeom>
          </p:spPr>
          <p:txBody>
            <a:bodyPr wrap="none">
              <a:spAutoFit/>
            </a:bodyPr>
            <a:lstStyle/>
            <a:p>
              <a:r>
                <a:rPr lang="en-GB" altLang="zh-CN" sz="4400" b="1" dirty="0">
                  <a:latin typeface="Times New Roman" panose="02020503050405090304" pitchFamily="18" charset="0"/>
                  <a:cs typeface="Times New Roman" panose="02020503050405090304" pitchFamily="18" charset="0"/>
                </a:rPr>
                <a:t>de</a:t>
              </a:r>
              <a:r>
                <a:rPr lang="en-GB" altLang="zh-CN" b="0" i="0" u="none" strike="noStrike" dirty="0">
                  <a:solidFill>
                    <a:srgbClr val="777777"/>
                  </a:solidFill>
                  <a:effectLst/>
                  <a:latin typeface="Roboto"/>
                </a:rPr>
                <a:t> </a:t>
              </a:r>
              <a:endParaRPr lang="zh-CN" altLang="en-US" dirty="0"/>
            </a:p>
          </p:txBody>
        </p:sp>
        <p:sp>
          <p:nvSpPr>
            <p:cNvPr id="15" name="文本框 14">
              <a:extLst>
                <a:ext uri="{FF2B5EF4-FFF2-40B4-BE49-F238E27FC236}">
                  <a16:creationId xmlns:a16="http://schemas.microsoft.com/office/drawing/2014/main" id="{AB803843-C7D5-D145-9119-0A52F3F85D14}"/>
                </a:ext>
              </a:extLst>
            </p:cNvPr>
            <p:cNvSpPr txBox="1"/>
            <p:nvPr/>
          </p:nvSpPr>
          <p:spPr>
            <a:xfrm>
              <a:off x="5703646" y="5812762"/>
              <a:ext cx="4892529"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kumimoji="1" lang="en-US" altLang="zh-CN" sz="4000" dirty="0">
                  <a:latin typeface="Times New Roman" panose="02020603050405020304" pitchFamily="18" charset="0"/>
                  <a:cs typeface="Times New Roman" panose="02020603050405020304" pitchFamily="18" charset="0"/>
                </a:rPr>
                <a:t>cute</a:t>
              </a:r>
              <a:endParaRPr kumimoji="1" lang="zh-CN" altLang="en-US" sz="4000" dirty="0">
                <a:latin typeface="Times New Roman" panose="02020603050405020304" pitchFamily="18" charset="0"/>
                <a:cs typeface="Times New Roman" panose="02020603050405020304" pitchFamily="18" charset="0"/>
              </a:endParaRPr>
            </a:p>
          </p:txBody>
        </p:sp>
      </p:grpSp>
      <p:sp>
        <p:nvSpPr>
          <p:cNvPr id="18" name="矩形 17">
            <a:extLst>
              <a:ext uri="{FF2B5EF4-FFF2-40B4-BE49-F238E27FC236}">
                <a16:creationId xmlns:a16="http://schemas.microsoft.com/office/drawing/2014/main" id="{DC1C0424-9B36-A64C-A88C-CB609D269F8D}"/>
              </a:ext>
            </a:extLst>
          </p:cNvPr>
          <p:cNvSpPr/>
          <p:nvPr/>
        </p:nvSpPr>
        <p:spPr>
          <a:xfrm>
            <a:off x="778726" y="3899412"/>
            <a:ext cx="6096000" cy="1569660"/>
          </a:xfrm>
          <a:prstGeom prst="rect">
            <a:avLst/>
          </a:prstGeom>
        </p:spPr>
        <p:txBody>
          <a:bodyPr>
            <a:spAutoFit/>
          </a:bodyPr>
          <a:lstStyle/>
          <a:p>
            <a:r>
              <a:rPr kumimoji="1" lang="zh-CN" altLang="en-US" sz="4800" dirty="0">
                <a:latin typeface="KaiTi" panose="02010609060101010101" pitchFamily="49" charset="-122"/>
                <a:ea typeface="KaiTi" panose="02010609060101010101" pitchFamily="49" charset="-122"/>
              </a:rPr>
              <a:t>一</a:t>
            </a:r>
            <a:r>
              <a:rPr kumimoji="1" lang="zh-CN" altLang="en-US" sz="4800" dirty="0">
                <a:solidFill>
                  <a:schemeClr val="accent6"/>
                </a:solidFill>
                <a:latin typeface="KaiTi" panose="02010609060101010101" pitchFamily="49" charset="-122"/>
                <a:ea typeface="KaiTi" panose="02010609060101010101" pitchFamily="49" charset="-122"/>
              </a:rPr>
              <a:t>只</a:t>
            </a:r>
            <a:r>
              <a:rPr kumimoji="1" lang="zh-CN" altLang="en-US" sz="4800" dirty="0">
                <a:highlight>
                  <a:srgbClr val="FFFF00"/>
                </a:highlight>
                <a:latin typeface="KaiTi" panose="02010609060101010101" pitchFamily="49" charset="-122"/>
                <a:ea typeface="KaiTi" panose="02010609060101010101" pitchFamily="49" charset="-122"/>
              </a:rPr>
              <a:t>丑的</a:t>
            </a:r>
            <a:r>
              <a:rPr kumimoji="1" lang="zh-CN" altLang="en-US" sz="4800" dirty="0">
                <a:latin typeface="KaiTi" panose="02010609060101010101" pitchFamily="49" charset="-122"/>
                <a:ea typeface="KaiTi" panose="02010609060101010101" pitchFamily="49" charset="-122"/>
              </a:rPr>
              <a:t>小猫</a:t>
            </a:r>
            <a:endParaRPr kumimoji="1" lang="en-US" altLang="zh-CN" sz="4800" dirty="0">
              <a:latin typeface="KaiTi" panose="02010609060101010101" pitchFamily="49" charset="-122"/>
              <a:ea typeface="KaiTi" panose="02010609060101010101" pitchFamily="49" charset="-122"/>
            </a:endParaRPr>
          </a:p>
          <a:p>
            <a:r>
              <a:rPr kumimoji="1" lang="zh-CN" altLang="en-US" sz="4800" dirty="0">
                <a:latin typeface="KaiTi" panose="02010609060101010101" pitchFamily="49" charset="-122"/>
                <a:ea typeface="KaiTi" panose="02010609060101010101" pitchFamily="49" charset="-122"/>
              </a:rPr>
              <a:t>一</a:t>
            </a:r>
            <a:r>
              <a:rPr kumimoji="1" lang="zh-CN" altLang="en-US" sz="4800" dirty="0">
                <a:solidFill>
                  <a:schemeClr val="accent6"/>
                </a:solidFill>
                <a:latin typeface="KaiTi" panose="02010609060101010101" pitchFamily="49" charset="-122"/>
                <a:ea typeface="KaiTi" panose="02010609060101010101" pitchFamily="49" charset="-122"/>
              </a:rPr>
              <a:t>只</a:t>
            </a:r>
            <a:r>
              <a:rPr kumimoji="1" lang="zh-CN" altLang="en-US" sz="4800" dirty="0">
                <a:highlight>
                  <a:srgbClr val="FFFF00"/>
                </a:highlight>
                <a:latin typeface="KaiTi" panose="02010609060101010101" pitchFamily="49" charset="-122"/>
                <a:ea typeface="KaiTi" panose="02010609060101010101" pitchFamily="49" charset="-122"/>
              </a:rPr>
              <a:t>可爱的</a:t>
            </a:r>
            <a:r>
              <a:rPr kumimoji="1" lang="zh-CN" altLang="en-US" sz="4800" dirty="0">
                <a:latin typeface="KaiTi" panose="02010609060101010101" pitchFamily="49" charset="-122"/>
                <a:ea typeface="KaiTi" panose="02010609060101010101" pitchFamily="49" charset="-122"/>
              </a:rPr>
              <a:t>小猫</a:t>
            </a:r>
            <a:endParaRPr kumimoji="1" lang="en-US" altLang="zh-CN" sz="4800" dirty="0">
              <a:latin typeface="KaiTi" panose="02010609060101010101" pitchFamily="49" charset="-122"/>
              <a:ea typeface="KaiTi"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7AB59A77-4717-2748-A199-A978A45A3559}"/>
              </a:ext>
            </a:extLst>
          </p:cNvPr>
          <p:cNvPicPr>
            <a:picLocks noChangeAspect="1"/>
          </p:cNvPicPr>
          <p:nvPr/>
        </p:nvPicPr>
        <p:blipFill rotWithShape="1">
          <a:blip r:embed="rId3"/>
          <a:srcRect b="4562"/>
          <a:stretch/>
        </p:blipFill>
        <p:spPr>
          <a:xfrm>
            <a:off x="766785" y="505043"/>
            <a:ext cx="3988814" cy="2375453"/>
          </a:xfrm>
          <a:prstGeom prst="rect">
            <a:avLst/>
          </a:prstGeom>
        </p:spPr>
      </p:pic>
      <p:sp>
        <p:nvSpPr>
          <p:cNvPr id="6" name="矩形 5">
            <a:extLst>
              <a:ext uri="{FF2B5EF4-FFF2-40B4-BE49-F238E27FC236}">
                <a16:creationId xmlns:a16="http://schemas.microsoft.com/office/drawing/2014/main" id="{BF2BF682-F298-EB4D-BA11-12A5F94BFE98}"/>
              </a:ext>
            </a:extLst>
          </p:cNvPr>
          <p:cNvSpPr/>
          <p:nvPr/>
        </p:nvSpPr>
        <p:spPr>
          <a:xfrm>
            <a:off x="5166448" y="4921981"/>
            <a:ext cx="5314275" cy="707886"/>
          </a:xfrm>
          <a:prstGeom prst="rect">
            <a:avLst/>
          </a:prstGeom>
        </p:spPr>
        <p:txBody>
          <a:bodyPr wrap="none">
            <a:spAutoFit/>
          </a:bodyPr>
          <a:lstStyle/>
          <a:p>
            <a:r>
              <a:rPr kumimoji="1" lang="zh-CN" altLang="en-US" sz="4000" dirty="0">
                <a:latin typeface="KaiTi" panose="02010609060101010101" pitchFamily="49" charset="-122"/>
                <a:ea typeface="KaiTi" panose="02010609060101010101" pitchFamily="49" charset="-122"/>
              </a:rPr>
              <a:t>我有两</a:t>
            </a:r>
            <a:r>
              <a:rPr kumimoji="1" lang="zh-CN" altLang="en-US" sz="4000" dirty="0">
                <a:solidFill>
                  <a:schemeClr val="accent6"/>
                </a:solidFill>
                <a:latin typeface="KaiTi" panose="02010609060101010101" pitchFamily="49" charset="-122"/>
                <a:ea typeface="KaiTi" panose="02010609060101010101" pitchFamily="49" charset="-122"/>
              </a:rPr>
              <a:t>只</a:t>
            </a:r>
            <a:r>
              <a:rPr kumimoji="1" lang="zh-CN" altLang="en-US" sz="4000" dirty="0">
                <a:highlight>
                  <a:srgbClr val="FFFF00"/>
                </a:highlight>
                <a:latin typeface="KaiTi" panose="02010609060101010101" pitchFamily="49" charset="-122"/>
                <a:ea typeface="KaiTi" panose="02010609060101010101" pitchFamily="49" charset="-122"/>
              </a:rPr>
              <a:t>漂亮的</a:t>
            </a:r>
            <a:r>
              <a:rPr kumimoji="1" lang="zh-CN" altLang="en-US" sz="4000" dirty="0">
                <a:latin typeface="KaiTi" panose="02010609060101010101" pitchFamily="49" charset="-122"/>
                <a:ea typeface="KaiTi" panose="02010609060101010101" pitchFamily="49" charset="-122"/>
              </a:rPr>
              <a:t>小猫</a:t>
            </a:r>
            <a:r>
              <a:rPr kumimoji="1" lang="zh-CN" altLang="en-US" sz="4000" dirty="0"/>
              <a:t>。</a:t>
            </a:r>
            <a:endParaRPr kumimoji="1" lang="en-US" altLang="zh-CN" sz="4000" dirty="0"/>
          </a:p>
        </p:txBody>
      </p:sp>
      <p:sp>
        <p:nvSpPr>
          <p:cNvPr id="7" name="矩形 6">
            <a:extLst>
              <a:ext uri="{FF2B5EF4-FFF2-40B4-BE49-F238E27FC236}">
                <a16:creationId xmlns:a16="http://schemas.microsoft.com/office/drawing/2014/main" id="{B7034B42-7631-8049-9394-3A0D06A82F5E}"/>
              </a:ext>
            </a:extLst>
          </p:cNvPr>
          <p:cNvSpPr/>
          <p:nvPr/>
        </p:nvSpPr>
        <p:spPr>
          <a:xfrm>
            <a:off x="5166448" y="5752760"/>
            <a:ext cx="5314275" cy="707886"/>
          </a:xfrm>
          <a:prstGeom prst="rect">
            <a:avLst/>
          </a:prstGeom>
        </p:spPr>
        <p:txBody>
          <a:bodyPr wrap="none">
            <a:spAutoFit/>
          </a:bodyPr>
          <a:lstStyle/>
          <a:p>
            <a:r>
              <a:rPr kumimoji="1" lang="zh-CN" altLang="en-US" sz="4000" dirty="0">
                <a:latin typeface="KaiTi" panose="02010609060101010101" pitchFamily="49" charset="-122"/>
                <a:ea typeface="KaiTi" panose="02010609060101010101" pitchFamily="49" charset="-122"/>
              </a:rPr>
              <a:t>我有两</a:t>
            </a:r>
            <a:r>
              <a:rPr kumimoji="1" lang="zh-CN" altLang="en-US" sz="4000" dirty="0">
                <a:solidFill>
                  <a:schemeClr val="accent6"/>
                </a:solidFill>
                <a:latin typeface="KaiTi" panose="02010609060101010101" pitchFamily="49" charset="-122"/>
                <a:ea typeface="KaiTi" panose="02010609060101010101" pitchFamily="49" charset="-122"/>
              </a:rPr>
              <a:t>只</a:t>
            </a:r>
            <a:r>
              <a:rPr kumimoji="1" lang="zh-CN" altLang="en-US" sz="4000" dirty="0">
                <a:highlight>
                  <a:srgbClr val="FFFF00"/>
                </a:highlight>
                <a:latin typeface="KaiTi" panose="02010609060101010101" pitchFamily="49" charset="-122"/>
                <a:ea typeface="KaiTi" panose="02010609060101010101" pitchFamily="49" charset="-122"/>
              </a:rPr>
              <a:t>可爱的</a:t>
            </a:r>
            <a:r>
              <a:rPr kumimoji="1" lang="zh-CN" altLang="en-US" sz="4000" dirty="0">
                <a:latin typeface="KaiTi" panose="02010609060101010101" pitchFamily="49" charset="-122"/>
                <a:ea typeface="KaiTi" panose="02010609060101010101" pitchFamily="49" charset="-122"/>
              </a:rPr>
              <a:t>小狗</a:t>
            </a:r>
            <a:r>
              <a:rPr kumimoji="1" lang="zh-CN" altLang="en-US" sz="4000" dirty="0"/>
              <a:t>。</a:t>
            </a:r>
            <a:endParaRPr kumimoji="1" lang="en-US" altLang="zh-CN" sz="4000" dirty="0"/>
          </a:p>
        </p:txBody>
      </p:sp>
      <p:pic>
        <p:nvPicPr>
          <p:cNvPr id="9" name="图片 8">
            <a:extLst>
              <a:ext uri="{FF2B5EF4-FFF2-40B4-BE49-F238E27FC236}">
                <a16:creationId xmlns:a16="http://schemas.microsoft.com/office/drawing/2014/main" id="{55B876A9-9D3F-574C-9759-7164EF1B796B}"/>
              </a:ext>
            </a:extLst>
          </p:cNvPr>
          <p:cNvPicPr>
            <a:picLocks noChangeAspect="1"/>
          </p:cNvPicPr>
          <p:nvPr/>
        </p:nvPicPr>
        <p:blipFill>
          <a:blip r:embed="rId4"/>
          <a:stretch>
            <a:fillRect/>
          </a:stretch>
        </p:blipFill>
        <p:spPr>
          <a:xfrm>
            <a:off x="766785" y="3564948"/>
            <a:ext cx="3988814" cy="2504975"/>
          </a:xfrm>
          <a:prstGeom prst="rect">
            <a:avLst/>
          </a:prstGeom>
        </p:spPr>
      </p:pic>
      <p:sp>
        <p:nvSpPr>
          <p:cNvPr id="11" name="文本框 10">
            <a:extLst>
              <a:ext uri="{FF2B5EF4-FFF2-40B4-BE49-F238E27FC236}">
                <a16:creationId xmlns:a16="http://schemas.microsoft.com/office/drawing/2014/main" id="{05DC92A0-A8DB-5645-908F-5C2AF7679E91}"/>
              </a:ext>
            </a:extLst>
          </p:cNvPr>
          <p:cNvSpPr txBox="1">
            <a:spLocks noChangeArrowheads="1"/>
          </p:cNvSpPr>
          <p:nvPr/>
        </p:nvSpPr>
        <p:spPr bwMode="auto">
          <a:xfrm>
            <a:off x="5208014" y="505043"/>
            <a:ext cx="6217201"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nSpc>
                <a:spcPct val="100000"/>
              </a:lnSpc>
              <a:spcBef>
                <a:spcPct val="0"/>
              </a:spcBef>
              <a:buFontTx/>
              <a:buNone/>
            </a:pPr>
            <a:r>
              <a:rPr kumimoji="1" lang="en-US" altLang="zh-CN" sz="3200" dirty="0">
                <a:latin typeface="Times New Roman" panose="02020603050405020304" pitchFamily="18" charset="0"/>
                <a:ea typeface="SimSun" panose="02010600030101010101" pitchFamily="2" charset="-122"/>
                <a:cs typeface="Times New Roman" panose="02020603050405020304" pitchFamily="18" charset="0"/>
              </a:rPr>
              <a:t>Number + Measure</a:t>
            </a:r>
            <a:r>
              <a:rPr kumimoji="1" lang="zh-CN" altLang="en-US" sz="3200" dirty="0">
                <a:latin typeface="Times New Roman" panose="02020603050405020304" pitchFamily="18" charset="0"/>
                <a:ea typeface="SimSun" panose="02010600030101010101" pitchFamily="2" charset="-122"/>
                <a:cs typeface="Times New Roman" panose="02020603050405020304" pitchFamily="18" charset="0"/>
              </a:rPr>
              <a:t> </a:t>
            </a:r>
            <a:r>
              <a:rPr kumimoji="1" lang="en-US" altLang="zh-CN" sz="3200" dirty="0">
                <a:latin typeface="Times New Roman" panose="02020603050405020304" pitchFamily="18" charset="0"/>
                <a:ea typeface="SimSun" panose="02010600030101010101" pitchFamily="2" charset="-122"/>
                <a:cs typeface="Times New Roman" panose="02020603050405020304" pitchFamily="18" charset="0"/>
              </a:rPr>
              <a:t>word +adj. + Pet</a:t>
            </a:r>
            <a:endParaRPr kumimoji="1" lang="zh-CN" altLang="en-US" sz="3200" dirty="0">
              <a:latin typeface="Times New Roman" panose="02020603050405020304" pitchFamily="18" charset="0"/>
              <a:ea typeface="SimSun" panose="02010600030101010101" pitchFamily="2" charset="-122"/>
              <a:cs typeface="Times New Roman" panose="02020603050405020304" pitchFamily="18" charset="0"/>
            </a:endParaRPr>
          </a:p>
        </p:txBody>
      </p:sp>
      <p:sp>
        <p:nvSpPr>
          <p:cNvPr id="12" name="文本框 11">
            <a:extLst>
              <a:ext uri="{FF2B5EF4-FFF2-40B4-BE49-F238E27FC236}">
                <a16:creationId xmlns:a16="http://schemas.microsoft.com/office/drawing/2014/main" id="{2A315586-0DF0-164F-B013-093D81A2F717}"/>
              </a:ext>
            </a:extLst>
          </p:cNvPr>
          <p:cNvSpPr txBox="1"/>
          <p:nvPr/>
        </p:nvSpPr>
        <p:spPr>
          <a:xfrm>
            <a:off x="5208014" y="1197471"/>
            <a:ext cx="6622847" cy="224676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kumimoji="1" lang="en-US" altLang="zh-CN" sz="2800" dirty="0">
                <a:latin typeface="Times New Roman" panose="02020603050405020304" pitchFamily="18" charset="0"/>
                <a:cs typeface="Times New Roman" panose="02020603050405020304" pitchFamily="18" charset="0"/>
              </a:rPr>
              <a:t>Pair Work:</a:t>
            </a:r>
          </a:p>
          <a:p>
            <a:r>
              <a:rPr kumimoji="1" lang="en-US" altLang="zh-CN" sz="2800" dirty="0">
                <a:latin typeface="Times New Roman" panose="02020603050405020304" pitchFamily="18" charset="0"/>
                <a:cs typeface="Times New Roman" panose="02020603050405020304" pitchFamily="18" charset="0"/>
              </a:rPr>
              <a:t>-Look</a:t>
            </a:r>
            <a:r>
              <a:rPr kumimoji="1" lang="zh-CN" altLang="en-US" sz="2800" dirty="0">
                <a:latin typeface="Times New Roman" panose="02020603050405020304" pitchFamily="18" charset="0"/>
                <a:cs typeface="Times New Roman" panose="02020603050405020304" pitchFamily="18" charset="0"/>
              </a:rPr>
              <a:t> </a:t>
            </a:r>
            <a:r>
              <a:rPr kumimoji="1" lang="en-US" altLang="zh-CN" sz="2800" dirty="0">
                <a:latin typeface="Times New Roman" panose="02020603050405020304" pitchFamily="18" charset="0"/>
                <a:cs typeface="Times New Roman" panose="02020603050405020304" pitchFamily="18" charset="0"/>
              </a:rPr>
              <a:t>at the pictures</a:t>
            </a:r>
          </a:p>
          <a:p>
            <a:r>
              <a:rPr kumimoji="1" lang="en-US" altLang="zh-CN" sz="2800" dirty="0">
                <a:latin typeface="Times New Roman" panose="02020603050405020304" pitchFamily="18" charset="0"/>
                <a:cs typeface="Times New Roman" panose="02020603050405020304" pitchFamily="18" charset="0"/>
              </a:rPr>
              <a:t>-Ask your partner what pet(s) he/she has</a:t>
            </a:r>
          </a:p>
          <a:p>
            <a:r>
              <a:rPr kumimoji="1" lang="en-US" altLang="zh-CN" sz="2800" dirty="0">
                <a:latin typeface="Times New Roman" panose="02020603050405020304" pitchFamily="18" charset="0"/>
                <a:cs typeface="Times New Roman" panose="02020603050405020304" pitchFamily="18" charset="0"/>
              </a:rPr>
              <a:t>-When you answer, follow the structure above.</a:t>
            </a:r>
            <a:endParaRPr kumimoji="1" lang="zh-CN" altLang="en-US" sz="2800" dirty="0">
              <a:latin typeface="Times New Roman" panose="02020603050405020304" pitchFamily="18" charset="0"/>
              <a:cs typeface="Times New Roman" panose="02020603050405020304" pitchFamily="18" charset="0"/>
            </a:endParaRPr>
          </a:p>
        </p:txBody>
      </p:sp>
      <p:sp>
        <p:nvSpPr>
          <p:cNvPr id="13" name="文本框 12">
            <a:extLst>
              <a:ext uri="{FF2B5EF4-FFF2-40B4-BE49-F238E27FC236}">
                <a16:creationId xmlns:a16="http://schemas.microsoft.com/office/drawing/2014/main" id="{1EFD96A1-7AF8-9F4D-9C24-A00162720125}"/>
              </a:ext>
            </a:extLst>
          </p:cNvPr>
          <p:cNvSpPr txBox="1"/>
          <p:nvPr/>
        </p:nvSpPr>
        <p:spPr>
          <a:xfrm>
            <a:off x="5166448" y="3551893"/>
            <a:ext cx="7022610" cy="1200329"/>
          </a:xfrm>
          <a:prstGeom prst="rect">
            <a:avLst/>
          </a:prstGeom>
          <a:solidFill>
            <a:srgbClr val="FFFF00"/>
          </a:solidFill>
        </p:spPr>
        <p:txBody>
          <a:bodyPr wrap="square" rtlCol="0">
            <a:spAutoFit/>
          </a:bodyPr>
          <a:lstStyle/>
          <a:p>
            <a:pPr>
              <a:lnSpc>
                <a:spcPct val="100000"/>
              </a:lnSpc>
              <a:spcBef>
                <a:spcPct val="0"/>
              </a:spcBef>
              <a:buNone/>
            </a:pPr>
            <a:r>
              <a:rPr kumimoji="1" lang="en-US" altLang="zh-CN" sz="2400" dirty="0">
                <a:latin typeface="Times New Roman" panose="02020603050405020304" pitchFamily="18" charset="0"/>
                <a:ea typeface="SimSun" panose="02010600030101010101" pitchFamily="2" charset="-122"/>
                <a:cs typeface="Times New Roman" panose="02020603050405020304" pitchFamily="18" charset="0"/>
              </a:rPr>
              <a:t>EX CH: Use</a:t>
            </a:r>
            <a:r>
              <a:rPr kumimoji="1" lang="zh-CN" altLang="en-US" sz="2400" dirty="0">
                <a:latin typeface="Times New Roman" panose="02020603050405020304" pitchFamily="18" charset="0"/>
                <a:ea typeface="SimSun" panose="02010600030101010101" pitchFamily="2" charset="-122"/>
                <a:cs typeface="Times New Roman" panose="02020603050405020304" pitchFamily="18" charset="0"/>
              </a:rPr>
              <a:t> </a:t>
            </a:r>
            <a:r>
              <a:rPr kumimoji="1" lang="zh-CN" altLang="en-US" sz="24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和、也 </a:t>
            </a:r>
            <a:r>
              <a:rPr kumimoji="1" lang="en-US" altLang="zh-CN" sz="2400" dirty="0">
                <a:latin typeface="Times New Roman" panose="02020603050405020304" pitchFamily="18" charset="0"/>
                <a:ea typeface="SimSun" panose="02010600030101010101" pitchFamily="2" charset="-122"/>
                <a:cs typeface="Times New Roman" panose="02020603050405020304" pitchFamily="18" charset="0"/>
              </a:rPr>
              <a:t>to </a:t>
            </a:r>
            <a:r>
              <a:rPr kumimoji="1" lang="en-GB" altLang="zh-CN" sz="2400" dirty="0">
                <a:latin typeface="Times New Roman" panose="02020603050405020304" pitchFamily="18" charset="0"/>
                <a:ea typeface="SimSun" panose="02010600030101010101" pitchFamily="2" charset="-122"/>
                <a:cs typeface="Times New Roman" panose="02020603050405020304" pitchFamily="18" charset="0"/>
              </a:rPr>
              <a:t>to upgrade your</a:t>
            </a:r>
            <a:r>
              <a:rPr kumimoji="1" lang="zh-CN" altLang="en-US" sz="2400" dirty="0">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2400" dirty="0">
                <a:latin typeface="Times New Roman" panose="02020603050405020304" pitchFamily="18" charset="0"/>
                <a:ea typeface="SimSun" panose="02010600030101010101" pitchFamily="2" charset="-122"/>
                <a:cs typeface="Times New Roman" panose="02020603050405020304" pitchFamily="18" charset="0"/>
              </a:rPr>
              <a:t>sentences level</a:t>
            </a:r>
            <a:endParaRPr lang="en-US" altLang="zh-CN" sz="2400" dirty="0">
              <a:latin typeface="Times New Roman" panose="02020603050405020304" pitchFamily="18" charset="0"/>
              <a:ea typeface="SimSun" panose="02010600030101010101" pitchFamily="2" charset="-122"/>
              <a:cs typeface="Times New Roman" panose="02020603050405020304" pitchFamily="18" charset="0"/>
            </a:endParaRPr>
          </a:p>
          <a:p>
            <a:pPr>
              <a:lnSpc>
                <a:spcPct val="100000"/>
              </a:lnSpc>
              <a:spcBef>
                <a:spcPct val="0"/>
              </a:spcBef>
              <a:buNone/>
            </a:pPr>
            <a:r>
              <a:rPr lang="en-US" altLang="zh-CN" sz="2400" dirty="0">
                <a:latin typeface="Times New Roman" panose="02020603050405020304" pitchFamily="18" charset="0"/>
                <a:ea typeface="SimSun" panose="02010600030101010101" pitchFamily="2" charset="-122"/>
                <a:cs typeface="Times New Roman" panose="02020603050405020304" pitchFamily="18" charset="0"/>
              </a:rPr>
              <a:t>Super CH: use </a:t>
            </a:r>
            <a:r>
              <a:rPr lang="en-US" altLang="zh-CN" sz="24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intensifiers</a:t>
            </a:r>
            <a:r>
              <a:rPr lang="en-US" altLang="zh-CN" sz="2400" dirty="0">
                <a:latin typeface="Times New Roman" panose="02020603050405020304" pitchFamily="18" charset="0"/>
                <a:ea typeface="SimSun" panose="02010600030101010101" pitchFamily="2" charset="-122"/>
                <a:cs typeface="Times New Roman" panose="02020603050405020304" pitchFamily="18" charset="0"/>
              </a:rPr>
              <a:t> to</a:t>
            </a:r>
            <a:r>
              <a:rPr kumimoji="1" lang="en-GB" altLang="zh-CN" sz="2400" dirty="0">
                <a:latin typeface="Times New Roman" panose="02020603050405020304" pitchFamily="18" charset="0"/>
                <a:ea typeface="SimSun" panose="02010600030101010101" pitchFamily="2" charset="-122"/>
                <a:cs typeface="Times New Roman" panose="02020603050405020304" pitchFamily="18" charset="0"/>
              </a:rPr>
              <a:t> achieve highest possible level</a:t>
            </a:r>
            <a:endParaRPr lang="en-US" altLang="zh-CN" sz="2400" dirty="0">
              <a:latin typeface="Times New Roman" panose="02020603050405020304" pitchFamily="18"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129355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65974E38-E81D-C54E-BE0F-2D78B2CFF8BC}"/>
              </a:ext>
            </a:extLst>
          </p:cNvPr>
          <p:cNvSpPr/>
          <p:nvPr/>
        </p:nvSpPr>
        <p:spPr>
          <a:xfrm>
            <a:off x="5434456" y="349251"/>
            <a:ext cx="6387799" cy="517032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zh-CN" altLang="en-US"/>
          </a:p>
        </p:txBody>
      </p:sp>
      <p:pic>
        <p:nvPicPr>
          <p:cNvPr id="2" name="图片 1">
            <a:extLst>
              <a:ext uri="{FF2B5EF4-FFF2-40B4-BE49-F238E27FC236}">
                <a16:creationId xmlns:a16="http://schemas.microsoft.com/office/drawing/2014/main" id="{85E0A397-FBBB-4C41-A7EF-ECE852625BC8}"/>
              </a:ext>
            </a:extLst>
          </p:cNvPr>
          <p:cNvPicPr>
            <a:picLocks noChangeAspect="1"/>
          </p:cNvPicPr>
          <p:nvPr/>
        </p:nvPicPr>
        <p:blipFill>
          <a:blip r:embed="rId3"/>
          <a:stretch>
            <a:fillRect/>
          </a:stretch>
        </p:blipFill>
        <p:spPr>
          <a:xfrm>
            <a:off x="2667717" y="846907"/>
            <a:ext cx="1152542" cy="1152542"/>
          </a:xfrm>
          <a:prstGeom prst="rect">
            <a:avLst/>
          </a:prstGeom>
        </p:spPr>
      </p:pic>
      <p:pic>
        <p:nvPicPr>
          <p:cNvPr id="3" name="图片 2">
            <a:extLst>
              <a:ext uri="{FF2B5EF4-FFF2-40B4-BE49-F238E27FC236}">
                <a16:creationId xmlns:a16="http://schemas.microsoft.com/office/drawing/2014/main" id="{5445B3AA-F726-8246-A07C-373972A519DA}"/>
              </a:ext>
            </a:extLst>
          </p:cNvPr>
          <p:cNvPicPr>
            <a:picLocks noChangeAspect="1"/>
          </p:cNvPicPr>
          <p:nvPr/>
        </p:nvPicPr>
        <p:blipFill>
          <a:blip r:embed="rId4"/>
          <a:stretch>
            <a:fillRect/>
          </a:stretch>
        </p:blipFill>
        <p:spPr>
          <a:xfrm>
            <a:off x="3850740" y="846907"/>
            <a:ext cx="1183402" cy="1183402"/>
          </a:xfrm>
          <a:prstGeom prst="rect">
            <a:avLst/>
          </a:prstGeom>
        </p:spPr>
      </p:pic>
      <p:pic>
        <p:nvPicPr>
          <p:cNvPr id="4" name="图片 3">
            <a:extLst>
              <a:ext uri="{FF2B5EF4-FFF2-40B4-BE49-F238E27FC236}">
                <a16:creationId xmlns:a16="http://schemas.microsoft.com/office/drawing/2014/main" id="{C1767E0B-A4B3-CE4C-B9DA-4AED9802AEA1}"/>
              </a:ext>
            </a:extLst>
          </p:cNvPr>
          <p:cNvPicPr>
            <a:picLocks noChangeAspect="1"/>
          </p:cNvPicPr>
          <p:nvPr/>
        </p:nvPicPr>
        <p:blipFill>
          <a:blip r:embed="rId5"/>
          <a:stretch>
            <a:fillRect/>
          </a:stretch>
        </p:blipFill>
        <p:spPr>
          <a:xfrm>
            <a:off x="1460423" y="833219"/>
            <a:ext cx="1179918" cy="1179918"/>
          </a:xfrm>
          <a:prstGeom prst="rect">
            <a:avLst/>
          </a:prstGeom>
        </p:spPr>
      </p:pic>
      <p:sp>
        <p:nvSpPr>
          <p:cNvPr id="5" name="矩形 4">
            <a:extLst>
              <a:ext uri="{FF2B5EF4-FFF2-40B4-BE49-F238E27FC236}">
                <a16:creationId xmlns:a16="http://schemas.microsoft.com/office/drawing/2014/main" id="{67FF5BFD-5356-9B43-B1B0-BC20AF95C5F4}"/>
              </a:ext>
            </a:extLst>
          </p:cNvPr>
          <p:cNvSpPr/>
          <p:nvPr/>
        </p:nvSpPr>
        <p:spPr>
          <a:xfrm>
            <a:off x="1595741" y="-56103"/>
            <a:ext cx="2553904" cy="769441"/>
          </a:xfrm>
          <a:prstGeom prst="rect">
            <a:avLst/>
          </a:prstGeom>
        </p:spPr>
        <p:txBody>
          <a:bodyPr wrap="none">
            <a:spAutoFit/>
          </a:bodyPr>
          <a:lstStyle/>
          <a:p>
            <a:r>
              <a:rPr lang="en-GB" altLang="zh-CN" sz="4400" b="1" dirty="0" err="1">
                <a:latin typeface="Times New Roman" panose="02020503050405090304" pitchFamily="18" charset="0"/>
                <a:cs typeface="Times New Roman" panose="02020503050405090304" pitchFamily="18" charset="0"/>
              </a:rPr>
              <a:t>piào</a:t>
            </a:r>
            <a:r>
              <a:rPr lang="en-GB" altLang="zh-CN" sz="4400" b="1" dirty="0">
                <a:latin typeface="Times New Roman" panose="02020503050405090304" pitchFamily="18" charset="0"/>
                <a:cs typeface="Times New Roman" panose="02020503050405090304" pitchFamily="18" charset="0"/>
              </a:rPr>
              <a:t> </a:t>
            </a:r>
            <a:r>
              <a:rPr lang="en-GB" altLang="zh-CN" sz="4400" b="1" dirty="0" err="1">
                <a:latin typeface="Times New Roman" panose="02020503050405090304" pitchFamily="18" charset="0"/>
                <a:cs typeface="Times New Roman" panose="02020503050405090304" pitchFamily="18" charset="0"/>
              </a:rPr>
              <a:t>liang</a:t>
            </a:r>
            <a:endParaRPr lang="zh-CN" altLang="en-US" sz="4400" b="1" dirty="0">
              <a:latin typeface="Times New Roman" panose="02020503050405090304" pitchFamily="18" charset="0"/>
              <a:cs typeface="Times New Roman" panose="02020503050405090304" pitchFamily="18" charset="0"/>
            </a:endParaRPr>
          </a:p>
        </p:txBody>
      </p:sp>
      <p:sp>
        <p:nvSpPr>
          <p:cNvPr id="6" name="矩形 5">
            <a:extLst>
              <a:ext uri="{FF2B5EF4-FFF2-40B4-BE49-F238E27FC236}">
                <a16:creationId xmlns:a16="http://schemas.microsoft.com/office/drawing/2014/main" id="{514D1AF1-DC61-4840-A406-26F07A4845ED}"/>
              </a:ext>
            </a:extLst>
          </p:cNvPr>
          <p:cNvSpPr/>
          <p:nvPr/>
        </p:nvSpPr>
        <p:spPr>
          <a:xfrm>
            <a:off x="4149645" y="3837"/>
            <a:ext cx="813043" cy="769441"/>
          </a:xfrm>
          <a:prstGeom prst="rect">
            <a:avLst/>
          </a:prstGeom>
        </p:spPr>
        <p:txBody>
          <a:bodyPr wrap="none">
            <a:spAutoFit/>
          </a:bodyPr>
          <a:lstStyle/>
          <a:p>
            <a:r>
              <a:rPr lang="en-GB" altLang="zh-CN" sz="4400" b="1" dirty="0">
                <a:latin typeface="Times New Roman" panose="02020503050405090304" pitchFamily="18" charset="0"/>
                <a:cs typeface="Times New Roman" panose="02020503050405090304" pitchFamily="18" charset="0"/>
              </a:rPr>
              <a:t>de</a:t>
            </a:r>
            <a:r>
              <a:rPr lang="en-GB" altLang="zh-CN" b="0" i="0" u="none" strike="noStrike" dirty="0">
                <a:solidFill>
                  <a:srgbClr val="777777"/>
                </a:solidFill>
                <a:effectLst/>
                <a:latin typeface="Roboto"/>
              </a:rPr>
              <a:t> </a:t>
            </a:r>
            <a:endParaRPr lang="zh-CN" altLang="en-US" dirty="0"/>
          </a:p>
        </p:txBody>
      </p:sp>
      <p:pic>
        <p:nvPicPr>
          <p:cNvPr id="7" name="图片 6">
            <a:extLst>
              <a:ext uri="{FF2B5EF4-FFF2-40B4-BE49-F238E27FC236}">
                <a16:creationId xmlns:a16="http://schemas.microsoft.com/office/drawing/2014/main" id="{C01C2A08-A576-9C4D-B7BB-439F0351F56F}"/>
              </a:ext>
            </a:extLst>
          </p:cNvPr>
          <p:cNvPicPr>
            <a:picLocks noChangeAspect="1"/>
          </p:cNvPicPr>
          <p:nvPr/>
        </p:nvPicPr>
        <p:blipFill>
          <a:blip r:embed="rId6"/>
          <a:stretch>
            <a:fillRect/>
          </a:stretch>
        </p:blipFill>
        <p:spPr>
          <a:xfrm>
            <a:off x="1464983" y="5060574"/>
            <a:ext cx="1155480" cy="1155480"/>
          </a:xfrm>
          <a:prstGeom prst="rect">
            <a:avLst/>
          </a:prstGeom>
        </p:spPr>
      </p:pic>
      <p:pic>
        <p:nvPicPr>
          <p:cNvPr id="8" name="图片 7">
            <a:extLst>
              <a:ext uri="{FF2B5EF4-FFF2-40B4-BE49-F238E27FC236}">
                <a16:creationId xmlns:a16="http://schemas.microsoft.com/office/drawing/2014/main" id="{484F5EF3-846D-9A49-987D-9FE89E25B1E4}"/>
              </a:ext>
            </a:extLst>
          </p:cNvPr>
          <p:cNvPicPr>
            <a:picLocks noChangeAspect="1"/>
          </p:cNvPicPr>
          <p:nvPr/>
        </p:nvPicPr>
        <p:blipFill>
          <a:blip r:embed="rId4"/>
          <a:stretch>
            <a:fillRect/>
          </a:stretch>
        </p:blipFill>
        <p:spPr>
          <a:xfrm>
            <a:off x="2640341" y="5078896"/>
            <a:ext cx="1118052" cy="1152542"/>
          </a:xfrm>
          <a:prstGeom prst="rect">
            <a:avLst/>
          </a:prstGeom>
        </p:spPr>
      </p:pic>
      <p:sp>
        <p:nvSpPr>
          <p:cNvPr id="9" name="矩形 8">
            <a:extLst>
              <a:ext uri="{FF2B5EF4-FFF2-40B4-BE49-F238E27FC236}">
                <a16:creationId xmlns:a16="http://schemas.microsoft.com/office/drawing/2014/main" id="{8C6EDC75-8DEB-EC4B-A5E1-656516DA3572}"/>
              </a:ext>
            </a:extLst>
          </p:cNvPr>
          <p:cNvSpPr/>
          <p:nvPr/>
        </p:nvSpPr>
        <p:spPr>
          <a:xfrm>
            <a:off x="1402039" y="4291133"/>
            <a:ext cx="1345240" cy="769441"/>
          </a:xfrm>
          <a:prstGeom prst="rect">
            <a:avLst/>
          </a:prstGeom>
        </p:spPr>
        <p:txBody>
          <a:bodyPr wrap="none">
            <a:spAutoFit/>
          </a:bodyPr>
          <a:lstStyle/>
          <a:p>
            <a:r>
              <a:rPr lang="en-GB" altLang="zh-CN" sz="4400" b="1" dirty="0" err="1">
                <a:latin typeface="Times New Roman" panose="02020503050405090304" pitchFamily="18" charset="0"/>
                <a:cs typeface="Times New Roman" panose="02020503050405090304" pitchFamily="18" charset="0"/>
              </a:rPr>
              <a:t>chǒu</a:t>
            </a:r>
            <a:endParaRPr lang="zh-CN" altLang="en-US" sz="4400" b="1" dirty="0">
              <a:latin typeface="Times New Roman" panose="02020503050405090304" pitchFamily="18" charset="0"/>
              <a:cs typeface="Times New Roman" panose="02020503050405090304" pitchFamily="18" charset="0"/>
            </a:endParaRPr>
          </a:p>
        </p:txBody>
      </p:sp>
      <p:sp>
        <p:nvSpPr>
          <p:cNvPr id="10" name="矩形 9">
            <a:extLst>
              <a:ext uri="{FF2B5EF4-FFF2-40B4-BE49-F238E27FC236}">
                <a16:creationId xmlns:a16="http://schemas.microsoft.com/office/drawing/2014/main" id="{07120549-8E82-E049-8434-166B2EB6C2E2}"/>
              </a:ext>
            </a:extLst>
          </p:cNvPr>
          <p:cNvSpPr/>
          <p:nvPr/>
        </p:nvSpPr>
        <p:spPr>
          <a:xfrm>
            <a:off x="2874095" y="4291133"/>
            <a:ext cx="813043" cy="769441"/>
          </a:xfrm>
          <a:prstGeom prst="rect">
            <a:avLst/>
          </a:prstGeom>
        </p:spPr>
        <p:txBody>
          <a:bodyPr wrap="none">
            <a:spAutoFit/>
          </a:bodyPr>
          <a:lstStyle/>
          <a:p>
            <a:r>
              <a:rPr lang="en-GB" altLang="zh-CN" sz="4400" b="1" dirty="0">
                <a:latin typeface="Times New Roman" panose="02020503050405090304" pitchFamily="18" charset="0"/>
                <a:cs typeface="Times New Roman" panose="02020503050405090304" pitchFamily="18" charset="0"/>
              </a:rPr>
              <a:t>de</a:t>
            </a:r>
            <a:r>
              <a:rPr lang="en-GB" altLang="zh-CN" b="0" i="0" u="none" strike="noStrike" dirty="0">
                <a:solidFill>
                  <a:srgbClr val="777777"/>
                </a:solidFill>
                <a:effectLst/>
                <a:latin typeface="Roboto"/>
              </a:rPr>
              <a:t> </a:t>
            </a:r>
            <a:endParaRPr lang="zh-CN" altLang="en-US" dirty="0"/>
          </a:p>
        </p:txBody>
      </p:sp>
      <p:pic>
        <p:nvPicPr>
          <p:cNvPr id="11" name="图片 10">
            <a:extLst>
              <a:ext uri="{FF2B5EF4-FFF2-40B4-BE49-F238E27FC236}">
                <a16:creationId xmlns:a16="http://schemas.microsoft.com/office/drawing/2014/main" id="{CCF186B1-3AC7-4147-8A79-4D14EC658A9F}"/>
              </a:ext>
            </a:extLst>
          </p:cNvPr>
          <p:cNvPicPr>
            <a:picLocks noChangeAspect="1"/>
          </p:cNvPicPr>
          <p:nvPr/>
        </p:nvPicPr>
        <p:blipFill>
          <a:blip r:embed="rId7"/>
          <a:stretch>
            <a:fillRect/>
          </a:stretch>
        </p:blipFill>
        <p:spPr>
          <a:xfrm>
            <a:off x="1415159" y="2919002"/>
            <a:ext cx="1183402" cy="1183402"/>
          </a:xfrm>
          <a:prstGeom prst="rect">
            <a:avLst/>
          </a:prstGeom>
        </p:spPr>
      </p:pic>
      <p:pic>
        <p:nvPicPr>
          <p:cNvPr id="12" name="图片 11">
            <a:extLst>
              <a:ext uri="{FF2B5EF4-FFF2-40B4-BE49-F238E27FC236}">
                <a16:creationId xmlns:a16="http://schemas.microsoft.com/office/drawing/2014/main" id="{C4343758-DAD4-694D-9935-532BAC53D17E}"/>
              </a:ext>
            </a:extLst>
          </p:cNvPr>
          <p:cNvPicPr>
            <a:picLocks noChangeAspect="1"/>
          </p:cNvPicPr>
          <p:nvPr/>
        </p:nvPicPr>
        <p:blipFill>
          <a:blip r:embed="rId8"/>
          <a:stretch>
            <a:fillRect/>
          </a:stretch>
        </p:blipFill>
        <p:spPr>
          <a:xfrm>
            <a:off x="2605100" y="2919002"/>
            <a:ext cx="1183402" cy="1183402"/>
          </a:xfrm>
          <a:prstGeom prst="rect">
            <a:avLst/>
          </a:prstGeom>
        </p:spPr>
      </p:pic>
      <p:pic>
        <p:nvPicPr>
          <p:cNvPr id="13" name="图片 12">
            <a:extLst>
              <a:ext uri="{FF2B5EF4-FFF2-40B4-BE49-F238E27FC236}">
                <a16:creationId xmlns:a16="http://schemas.microsoft.com/office/drawing/2014/main" id="{3A4D4345-CD36-4D4C-8A6A-D353C8110504}"/>
              </a:ext>
            </a:extLst>
          </p:cNvPr>
          <p:cNvPicPr>
            <a:picLocks noChangeAspect="1"/>
          </p:cNvPicPr>
          <p:nvPr/>
        </p:nvPicPr>
        <p:blipFill>
          <a:blip r:embed="rId4"/>
          <a:stretch>
            <a:fillRect/>
          </a:stretch>
        </p:blipFill>
        <p:spPr>
          <a:xfrm>
            <a:off x="3788502" y="2919002"/>
            <a:ext cx="1183402" cy="1183402"/>
          </a:xfrm>
          <a:prstGeom prst="rect">
            <a:avLst/>
          </a:prstGeom>
        </p:spPr>
      </p:pic>
      <p:sp>
        <p:nvSpPr>
          <p:cNvPr id="14" name="矩形 13">
            <a:extLst>
              <a:ext uri="{FF2B5EF4-FFF2-40B4-BE49-F238E27FC236}">
                <a16:creationId xmlns:a16="http://schemas.microsoft.com/office/drawing/2014/main" id="{67715C7B-2006-FB4C-B713-EC490A134094}"/>
              </a:ext>
            </a:extLst>
          </p:cNvPr>
          <p:cNvSpPr/>
          <p:nvPr/>
        </p:nvSpPr>
        <p:spPr>
          <a:xfrm>
            <a:off x="1450763" y="2072657"/>
            <a:ext cx="3417042" cy="769441"/>
          </a:xfrm>
          <a:prstGeom prst="rect">
            <a:avLst/>
          </a:prstGeom>
        </p:spPr>
        <p:txBody>
          <a:bodyPr wrap="square">
            <a:spAutoFit/>
          </a:bodyPr>
          <a:lstStyle/>
          <a:p>
            <a:r>
              <a:rPr lang="en-GB" altLang="zh-CN" sz="4400" b="1" dirty="0" err="1">
                <a:latin typeface="Times New Roman" panose="02020503050405090304" pitchFamily="18" charset="0"/>
                <a:cs typeface="Times New Roman" panose="02020503050405090304" pitchFamily="18" charset="0"/>
              </a:rPr>
              <a:t>kě</a:t>
            </a:r>
            <a:r>
              <a:rPr lang="zh-CN" altLang="en-US" sz="4400" b="1" dirty="0">
                <a:latin typeface="Times New Roman" panose="02020503050405090304" pitchFamily="18" charset="0"/>
                <a:cs typeface="Times New Roman" panose="02020503050405090304" pitchFamily="18" charset="0"/>
              </a:rPr>
              <a:t>     </a:t>
            </a:r>
            <a:r>
              <a:rPr lang="en-GB" altLang="zh-CN" sz="4400" b="1" dirty="0" err="1">
                <a:latin typeface="Times New Roman" panose="02020503050405090304" pitchFamily="18" charset="0"/>
                <a:cs typeface="Times New Roman" panose="02020503050405090304" pitchFamily="18" charset="0"/>
              </a:rPr>
              <a:t>ài</a:t>
            </a:r>
            <a:endParaRPr lang="zh-CN" altLang="en-US" sz="4400" b="1" dirty="0">
              <a:latin typeface="Times New Roman" panose="02020503050405090304" pitchFamily="18" charset="0"/>
              <a:cs typeface="Times New Roman" panose="02020503050405090304" pitchFamily="18" charset="0"/>
            </a:endParaRPr>
          </a:p>
        </p:txBody>
      </p:sp>
      <p:sp>
        <p:nvSpPr>
          <p:cNvPr id="15" name="矩形 14">
            <a:extLst>
              <a:ext uri="{FF2B5EF4-FFF2-40B4-BE49-F238E27FC236}">
                <a16:creationId xmlns:a16="http://schemas.microsoft.com/office/drawing/2014/main" id="{CEC8ED84-5FD6-824D-B2F6-C95BAB5A0009}"/>
              </a:ext>
            </a:extLst>
          </p:cNvPr>
          <p:cNvSpPr/>
          <p:nvPr/>
        </p:nvSpPr>
        <p:spPr>
          <a:xfrm>
            <a:off x="3878932" y="2092899"/>
            <a:ext cx="1467259" cy="769441"/>
          </a:xfrm>
          <a:prstGeom prst="rect">
            <a:avLst/>
          </a:prstGeom>
        </p:spPr>
        <p:txBody>
          <a:bodyPr wrap="square">
            <a:spAutoFit/>
          </a:bodyPr>
          <a:lstStyle/>
          <a:p>
            <a:r>
              <a:rPr lang="en-GB" altLang="zh-CN" sz="4400" b="1" dirty="0">
                <a:latin typeface="Times New Roman" panose="02020503050405090304" pitchFamily="18" charset="0"/>
                <a:cs typeface="Times New Roman" panose="02020503050405090304" pitchFamily="18" charset="0"/>
              </a:rPr>
              <a:t>de</a:t>
            </a:r>
            <a:r>
              <a:rPr lang="en-GB" altLang="zh-CN" b="0" i="0" u="none" strike="noStrike" dirty="0">
                <a:solidFill>
                  <a:srgbClr val="777777"/>
                </a:solidFill>
                <a:effectLst/>
                <a:latin typeface="Roboto"/>
              </a:rPr>
              <a:t> </a:t>
            </a:r>
            <a:endParaRPr lang="zh-CN" altLang="en-US" dirty="0"/>
          </a:p>
        </p:txBody>
      </p:sp>
      <p:sp>
        <p:nvSpPr>
          <p:cNvPr id="17" name="文本框 7">
            <a:extLst>
              <a:ext uri="{FF2B5EF4-FFF2-40B4-BE49-F238E27FC236}">
                <a16:creationId xmlns:a16="http://schemas.microsoft.com/office/drawing/2014/main" id="{C30DACE9-CAE8-D445-8FF7-45D8494C9253}"/>
              </a:ext>
            </a:extLst>
          </p:cNvPr>
          <p:cNvSpPr txBox="1">
            <a:spLocks noChangeArrowheads="1"/>
          </p:cNvSpPr>
          <p:nvPr/>
        </p:nvSpPr>
        <p:spPr bwMode="auto">
          <a:xfrm>
            <a:off x="5491096" y="584316"/>
            <a:ext cx="6208894" cy="95410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eaLnBrk="1" hangingPunct="1">
              <a:lnSpc>
                <a:spcPct val="100000"/>
              </a:lnSpc>
              <a:spcBef>
                <a:spcPct val="0"/>
              </a:spcBef>
              <a:buFontTx/>
              <a:buNone/>
            </a:pPr>
            <a:r>
              <a:rPr kumimoji="1" lang="en-US" altLang="zh-CN" dirty="0">
                <a:solidFill>
                  <a:schemeClr val="bg1"/>
                </a:solidFill>
                <a:latin typeface="Times New Roman" panose="02020603050405020304" pitchFamily="18" charset="0"/>
                <a:ea typeface="SimSun" panose="02010600030101010101" pitchFamily="2" charset="-122"/>
              </a:rPr>
              <a:t>Task 1 : Copy down the Hanzi, Pinyin</a:t>
            </a:r>
            <a:r>
              <a:rPr kumimoji="1" lang="en-US" altLang="zh-CN" dirty="0">
                <a:solidFill>
                  <a:srgbClr val="C00000"/>
                </a:solidFill>
                <a:latin typeface="Times New Roman" panose="02020603050405020304" pitchFamily="18" charset="0"/>
                <a:ea typeface="SimSun" panose="02010600030101010101" pitchFamily="2" charset="-122"/>
              </a:rPr>
              <a:t> </a:t>
            </a:r>
            <a:r>
              <a:rPr kumimoji="1" lang="en-US" altLang="zh-CN" b="1" dirty="0">
                <a:solidFill>
                  <a:srgbClr val="FF0000"/>
                </a:solidFill>
                <a:latin typeface="Times New Roman" panose="02020603050405020304" pitchFamily="18" charset="0"/>
                <a:ea typeface="SimSun" panose="02010600030101010101" pitchFamily="2" charset="-122"/>
              </a:rPr>
              <a:t>2 </a:t>
            </a:r>
            <a:r>
              <a:rPr kumimoji="1" lang="en-US" altLang="zh-CN" dirty="0">
                <a:solidFill>
                  <a:schemeClr val="bg1"/>
                </a:solidFill>
                <a:latin typeface="Times New Roman" panose="02020603050405020304" pitchFamily="18" charset="0"/>
                <a:ea typeface="SimSun" panose="02010600030101010101" pitchFamily="2" charset="-122"/>
              </a:rPr>
              <a:t>times each, and add English for them.</a:t>
            </a:r>
          </a:p>
        </p:txBody>
      </p:sp>
      <p:sp>
        <p:nvSpPr>
          <p:cNvPr id="18" name="TextBox 1">
            <a:extLst>
              <a:ext uri="{FF2B5EF4-FFF2-40B4-BE49-F238E27FC236}">
                <a16:creationId xmlns:a16="http://schemas.microsoft.com/office/drawing/2014/main" id="{D78C84A3-EE72-1141-9247-A2640D913FB8}"/>
              </a:ext>
            </a:extLst>
          </p:cNvPr>
          <p:cNvSpPr txBox="1">
            <a:spLocks noChangeArrowheads="1"/>
          </p:cNvSpPr>
          <p:nvPr/>
        </p:nvSpPr>
        <p:spPr bwMode="auto">
          <a:xfrm>
            <a:off x="5491096" y="1737076"/>
            <a:ext cx="6208894" cy="353943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nSpc>
                <a:spcPct val="100000"/>
              </a:lnSpc>
              <a:spcBef>
                <a:spcPct val="0"/>
              </a:spcBef>
              <a:buNone/>
            </a:pPr>
            <a:r>
              <a:rPr lang="zh-CN" altLang="zh-CN" dirty="0">
                <a:latin typeface="Times New Roman" panose="02020603050405020304" pitchFamily="18" charset="0"/>
                <a:ea typeface="SimSun" panose="02010600030101010101" pitchFamily="2" charset="-122"/>
              </a:rPr>
              <a:t>CH</a:t>
            </a:r>
            <a:r>
              <a:rPr lang="en-US" altLang="zh-CN" dirty="0">
                <a:latin typeface="Times New Roman" panose="02020603050405020304" pitchFamily="18" charset="0"/>
                <a:ea typeface="SimSun" panose="02010600030101010101" pitchFamily="2" charset="-122"/>
              </a:rPr>
              <a:t> 1</a:t>
            </a:r>
            <a:r>
              <a:rPr lang="zh-CN" altLang="zh-CN" dirty="0">
                <a:latin typeface="Times New Roman" panose="02020603050405020304" pitchFamily="18" charset="0"/>
                <a:ea typeface="SimSun" panose="02010600030101010101" pitchFamily="2" charset="-122"/>
              </a:rPr>
              <a:t>: </a:t>
            </a:r>
            <a:r>
              <a:rPr lang="en-US" altLang="zh-CN" dirty="0">
                <a:latin typeface="Times New Roman" panose="02020603050405020304" pitchFamily="18" charset="0"/>
                <a:ea typeface="SimSun" panose="02010600030101010101" pitchFamily="2" charset="-122"/>
              </a:rPr>
              <a:t>Suppose you are 18 years old now, imagine what pet(s) you have, and use the words above to introduce your pet(s). </a:t>
            </a:r>
            <a:r>
              <a:rPr lang="en-US" altLang="zh-CN" dirty="0" err="1">
                <a:latin typeface="Times New Roman" panose="02020603050405020304" pitchFamily="18" charset="0"/>
                <a:ea typeface="SimSun" panose="02010600030101010101" pitchFamily="2" charset="-122"/>
              </a:rPr>
              <a:t>Eg.</a:t>
            </a:r>
            <a:r>
              <a:rPr lang="en-US" altLang="zh-CN" dirty="0">
                <a:latin typeface="Times New Roman" panose="02020603050405020304" pitchFamily="18" charset="0"/>
                <a:ea typeface="SimSun" panose="02010600030101010101" pitchFamily="2" charset="-122"/>
              </a:rPr>
              <a:t> </a:t>
            </a:r>
            <a:r>
              <a:rPr lang="zh-CN" altLang="en-US" dirty="0">
                <a:latin typeface="Times New Roman" panose="02020603050405020304" pitchFamily="18" charset="0"/>
                <a:ea typeface="SimSun" panose="02010600030101010101" pitchFamily="2" charset="-122"/>
              </a:rPr>
              <a:t>我有一只可爱的小狗。</a:t>
            </a:r>
            <a:endParaRPr lang="en-US" altLang="zh-CN" dirty="0">
              <a:latin typeface="Times New Roman" panose="02020603050405020304" pitchFamily="18" charset="0"/>
              <a:ea typeface="SimSun" panose="02010600030101010101" pitchFamily="2" charset="-122"/>
            </a:endParaRPr>
          </a:p>
          <a:p>
            <a:pPr>
              <a:lnSpc>
                <a:spcPct val="100000"/>
              </a:lnSpc>
              <a:spcBef>
                <a:spcPct val="0"/>
              </a:spcBef>
              <a:buNone/>
            </a:pPr>
            <a:r>
              <a:rPr lang="en-US" altLang="zh-CN" dirty="0">
                <a:latin typeface="Times New Roman" panose="02020603050405020304" pitchFamily="18" charset="0"/>
                <a:ea typeface="SimSun" panose="02010600030101010101" pitchFamily="2" charset="-122"/>
              </a:rPr>
              <a:t>CH 2: </a:t>
            </a:r>
            <a:r>
              <a:rPr kumimoji="1" lang="en-US" altLang="zh-CN"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Use</a:t>
            </a:r>
            <a:r>
              <a:rPr kumimoji="1" lang="zh-CN" altLang="en-US"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a:t>
            </a:r>
            <a:r>
              <a:rPr kumimoji="1" lang="zh-CN" altLang="en-US" dirty="0">
                <a:latin typeface="Times New Roman" panose="02020603050405020304" pitchFamily="18" charset="0"/>
                <a:ea typeface="SimSun" panose="02010600030101010101" pitchFamily="2" charset="-122"/>
                <a:cs typeface="Times New Roman" panose="02020603050405020304" pitchFamily="18" charset="0"/>
              </a:rPr>
              <a:t>和、也 </a:t>
            </a:r>
            <a:r>
              <a:rPr kumimoji="1" lang="en-US" altLang="zh-CN"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to </a:t>
            </a:r>
            <a:r>
              <a:rPr kumimoji="1" lang="en-GB" altLang="zh-CN"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to upgrade your</a:t>
            </a:r>
            <a:r>
              <a:rPr kumimoji="1" lang="zh-CN" altLang="en-US"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sentences level</a:t>
            </a:r>
            <a:endParaRPr lang="en-US" altLang="zh-CN" dirty="0">
              <a:latin typeface="Times New Roman" panose="02020603050405020304" pitchFamily="18" charset="0"/>
              <a:ea typeface="SimSun" panose="02010600030101010101" pitchFamily="2" charset="-122"/>
            </a:endParaRPr>
          </a:p>
          <a:p>
            <a:pPr>
              <a:lnSpc>
                <a:spcPct val="100000"/>
              </a:lnSpc>
              <a:spcBef>
                <a:spcPct val="0"/>
              </a:spcBef>
              <a:buNone/>
            </a:pPr>
            <a:r>
              <a:rPr lang="en-US" altLang="zh-CN" dirty="0">
                <a:latin typeface="Times New Roman" panose="02020603050405020304" pitchFamily="18" charset="0"/>
                <a:ea typeface="SimSun" panose="02010600030101010101" pitchFamily="2" charset="-122"/>
              </a:rPr>
              <a:t>CH 3: use </a:t>
            </a:r>
            <a:r>
              <a:rPr lang="en-US" altLang="zh-CN" dirty="0">
                <a:solidFill>
                  <a:srgbClr val="FF0000"/>
                </a:solidFill>
                <a:latin typeface="Times New Roman" panose="02020603050405020304" pitchFamily="18" charset="0"/>
                <a:ea typeface="SimSun" panose="02010600030101010101" pitchFamily="2" charset="-122"/>
              </a:rPr>
              <a:t>intensifiers</a:t>
            </a:r>
            <a:r>
              <a:rPr lang="en-US" altLang="zh-CN" dirty="0">
                <a:latin typeface="Times New Roman" panose="02020603050405020304" pitchFamily="18" charset="0"/>
                <a:ea typeface="SimSun" panose="02010600030101010101" pitchFamily="2" charset="-122"/>
              </a:rPr>
              <a:t> to</a:t>
            </a:r>
            <a:r>
              <a:rPr kumimoji="1" lang="en-GB" altLang="zh-CN" dirty="0">
                <a:latin typeface="Times New Roman" panose="02020603050405020304" pitchFamily="18" charset="0"/>
                <a:ea typeface="SimSun" panose="02010600030101010101" pitchFamily="2" charset="-122"/>
                <a:cs typeface="Times New Roman" panose="02020603050405020304" pitchFamily="18" charset="0"/>
              </a:rPr>
              <a:t> achieve highest possible level</a:t>
            </a:r>
            <a:endParaRPr lang="en-US" altLang="zh-CN" dirty="0">
              <a:latin typeface="Times New Roman" panose="02020603050405020304" pitchFamily="18" charset="0"/>
              <a:ea typeface="SimSun" panose="02010600030101010101" pitchFamily="2" charset="-122"/>
            </a:endParaRPr>
          </a:p>
        </p:txBody>
      </p:sp>
      <p:sp>
        <p:nvSpPr>
          <p:cNvPr id="23" name="文本框 22">
            <a:extLst>
              <a:ext uri="{FF2B5EF4-FFF2-40B4-BE49-F238E27FC236}">
                <a16:creationId xmlns:a16="http://schemas.microsoft.com/office/drawing/2014/main" id="{460CB208-C17F-CE49-BC27-ECC97F5ED7C0}"/>
              </a:ext>
            </a:extLst>
          </p:cNvPr>
          <p:cNvSpPr txBox="1"/>
          <p:nvPr/>
        </p:nvSpPr>
        <p:spPr>
          <a:xfrm>
            <a:off x="5411583" y="5664988"/>
            <a:ext cx="6044052" cy="707886"/>
          </a:xfrm>
          <a:prstGeom prst="rect">
            <a:avLst/>
          </a:prstGeom>
          <a:noFill/>
        </p:spPr>
        <p:txBody>
          <a:bodyPr wrap="square" rtlCol="0">
            <a:spAutoFit/>
          </a:bodyPr>
          <a:lstStyle/>
          <a:p>
            <a:r>
              <a:rPr kumimoji="1" lang="zh-CN" altLang="en-US" sz="4000" dirty="0">
                <a:solidFill>
                  <a:srgbClr val="FF0000"/>
                </a:solidFill>
                <a:latin typeface="KaiTi" panose="02010609060101010101" pitchFamily="49" charset="-122"/>
                <a:ea typeface="KaiTi" panose="02010609060101010101" pitchFamily="49" charset="-122"/>
                <a:cs typeface="Times New Roman" panose="02020603050405020304" pitchFamily="18" charset="0"/>
              </a:rPr>
              <a:t>我有</a:t>
            </a:r>
            <a:r>
              <a:rPr kumimoji="1" lang="zh-CN" altLang="en-US" sz="4000" dirty="0">
                <a:solidFill>
                  <a:schemeClr val="accent6"/>
                </a:solidFill>
                <a:latin typeface="KaiTi" panose="02010609060101010101" pitchFamily="49" charset="-122"/>
                <a:ea typeface="KaiTi" panose="02010609060101010101" pitchFamily="49" charset="-122"/>
                <a:cs typeface="Times New Roman" panose="02020603050405020304" pitchFamily="18" charset="0"/>
              </a:rPr>
              <a:t>三只非</a:t>
            </a:r>
            <a:r>
              <a:rPr kumimoji="1" lang="zh-CN" altLang="en-US" sz="4000" dirty="0">
                <a:solidFill>
                  <a:schemeClr val="accent1"/>
                </a:solidFill>
                <a:latin typeface="KaiTi" panose="02010609060101010101" pitchFamily="49" charset="-122"/>
                <a:ea typeface="KaiTi" panose="02010609060101010101" pitchFamily="49" charset="-122"/>
                <a:cs typeface="Times New Roman" panose="02020603050405020304" pitchFamily="18" charset="0"/>
              </a:rPr>
              <a:t>常</a:t>
            </a:r>
            <a:r>
              <a:rPr kumimoji="1" lang="zh-CN" altLang="en-US" sz="4000" dirty="0">
                <a:solidFill>
                  <a:schemeClr val="accent2"/>
                </a:solidFill>
                <a:latin typeface="KaiTi" panose="02010609060101010101" pitchFamily="49" charset="-122"/>
                <a:ea typeface="KaiTi" panose="02010609060101010101" pitchFamily="49" charset="-122"/>
                <a:cs typeface="Times New Roman" panose="02020603050405020304" pitchFamily="18" charset="0"/>
              </a:rPr>
              <a:t>漂</a:t>
            </a:r>
            <a:r>
              <a:rPr kumimoji="1" lang="zh-CN" altLang="en-US" sz="4000" dirty="0">
                <a:latin typeface="KaiTi" panose="02010609060101010101" pitchFamily="49" charset="-122"/>
                <a:ea typeface="KaiTi" panose="02010609060101010101" pitchFamily="49" charset="-122"/>
                <a:cs typeface="Times New Roman" panose="02020603050405020304" pitchFamily="18" charset="0"/>
              </a:rPr>
              <a:t>亮的</a:t>
            </a:r>
            <a:r>
              <a:rPr kumimoji="1" lang="zh-CN" altLang="en-US" sz="4000" dirty="0">
                <a:solidFill>
                  <a:srgbClr val="FF0000"/>
                </a:solidFill>
                <a:latin typeface="KaiTi" panose="02010609060101010101" pitchFamily="49" charset="-122"/>
                <a:ea typeface="KaiTi" panose="02010609060101010101" pitchFamily="49" charset="-122"/>
                <a:cs typeface="Times New Roman" panose="02020603050405020304" pitchFamily="18" charset="0"/>
              </a:rPr>
              <a:t>小</a:t>
            </a:r>
            <a:r>
              <a:rPr kumimoji="1" lang="zh-CN" altLang="en-US" sz="4000" dirty="0">
                <a:solidFill>
                  <a:schemeClr val="accent1"/>
                </a:solidFill>
                <a:latin typeface="KaiTi" panose="02010609060101010101" pitchFamily="49" charset="-122"/>
                <a:ea typeface="KaiTi" panose="02010609060101010101" pitchFamily="49" charset="-122"/>
                <a:cs typeface="Times New Roman" panose="02020603050405020304" pitchFamily="18" charset="0"/>
              </a:rPr>
              <a:t>鱼</a:t>
            </a:r>
            <a:r>
              <a:rPr kumimoji="1" lang="zh-CN" altLang="en-US" sz="4000" dirty="0">
                <a:latin typeface="KaiTi" panose="02010609060101010101" pitchFamily="49" charset="-122"/>
                <a:ea typeface="KaiTi" panose="02010609060101010101" pitchFamily="49" charset="-122"/>
                <a:cs typeface="Times New Roman" panose="02020603050405020304" pitchFamily="18" charset="0"/>
              </a:rPr>
              <a:t>。</a:t>
            </a:r>
          </a:p>
        </p:txBody>
      </p:sp>
    </p:spTree>
    <p:extLst>
      <p:ext uri="{BB962C8B-B14F-4D97-AF65-F5344CB8AC3E}">
        <p14:creationId xmlns:p14="http://schemas.microsoft.com/office/powerpoint/2010/main" val="250244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2BCDB8D-671E-5D43-BA55-327C116A81F0}"/>
              </a:ext>
            </a:extLst>
          </p:cNvPr>
          <p:cNvSpPr txBox="1"/>
          <p:nvPr/>
        </p:nvSpPr>
        <p:spPr>
          <a:xfrm>
            <a:off x="291548" y="232696"/>
            <a:ext cx="6977270" cy="769441"/>
          </a:xfrm>
          <a:prstGeom prst="rect">
            <a:avLst/>
          </a:prstGeom>
          <a:noFill/>
        </p:spPr>
        <p:txBody>
          <a:bodyPr wrap="square" rtlCol="0">
            <a:spAutoFit/>
          </a:bodyPr>
          <a:lstStyle/>
          <a:p>
            <a:r>
              <a:rPr kumimoji="1" lang="en-US" altLang="zh-CN" sz="4400" dirty="0">
                <a:latin typeface="Times New Roman" panose="02020603050405020304" pitchFamily="18" charset="0"/>
                <a:cs typeface="Times New Roman" panose="02020603050405020304" pitchFamily="18" charset="0"/>
              </a:rPr>
              <a:t>Running Dictation</a:t>
            </a:r>
            <a:endParaRPr kumimoji="1" lang="zh-CN" altLang="en-US" sz="4400" dirty="0">
              <a:latin typeface="Times New Roman" panose="02020603050405020304" pitchFamily="18" charset="0"/>
              <a:cs typeface="Times New Roman" panose="02020603050405020304" pitchFamily="18" charset="0"/>
            </a:endParaRPr>
          </a:p>
        </p:txBody>
      </p:sp>
      <p:sp>
        <p:nvSpPr>
          <p:cNvPr id="3" name="文本框 2">
            <a:extLst>
              <a:ext uri="{FF2B5EF4-FFF2-40B4-BE49-F238E27FC236}">
                <a16:creationId xmlns:a16="http://schemas.microsoft.com/office/drawing/2014/main" id="{97AEF13C-523A-EB4F-9FA3-8F699EA0ABB5}"/>
              </a:ext>
            </a:extLst>
          </p:cNvPr>
          <p:cNvSpPr txBox="1"/>
          <p:nvPr/>
        </p:nvSpPr>
        <p:spPr>
          <a:xfrm>
            <a:off x="291548" y="856357"/>
            <a:ext cx="11608904" cy="600164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buFont typeface="+mj-lt"/>
              <a:buAutoNum type="arabicPeriod"/>
            </a:pPr>
            <a:r>
              <a:rPr kumimoji="1" lang="en-US" altLang="zh-CN" sz="3200" dirty="0">
                <a:latin typeface="Times New Roman" panose="02020603050405020304" pitchFamily="18" charset="0"/>
                <a:cs typeface="Times New Roman" panose="02020603050405020304" pitchFamily="18" charset="0"/>
              </a:rPr>
              <a:t>Group work! </a:t>
            </a:r>
            <a:r>
              <a:rPr kumimoji="1" lang="en-US" altLang="zh-CN" sz="3200" dirty="0">
                <a:solidFill>
                  <a:srgbClr val="FF0000"/>
                </a:solidFill>
                <a:latin typeface="Times New Roman" panose="02020603050405020304" pitchFamily="18" charset="0"/>
                <a:cs typeface="Times New Roman" panose="02020603050405020304" pitchFamily="18" charset="0"/>
              </a:rPr>
              <a:t>4</a:t>
            </a:r>
            <a:r>
              <a:rPr kumimoji="1" lang="en-US" altLang="zh-CN" sz="3200" dirty="0">
                <a:latin typeface="Times New Roman" panose="02020603050405020304" pitchFamily="18" charset="0"/>
                <a:cs typeface="Times New Roman" panose="02020603050405020304" pitchFamily="18" charset="0"/>
              </a:rPr>
              <a:t> students in one group.</a:t>
            </a:r>
          </a:p>
          <a:p>
            <a:pPr marL="342900" indent="-342900">
              <a:buFont typeface="+mj-lt"/>
              <a:buAutoNum type="arabicPeriod"/>
            </a:pPr>
            <a:r>
              <a:rPr kumimoji="1" lang="en-US" altLang="zh-CN" sz="3200" dirty="0">
                <a:latin typeface="Times New Roman" panose="02020603050405020304" pitchFamily="18" charset="0"/>
                <a:cs typeface="Times New Roman" panose="02020603050405020304" pitchFamily="18" charset="0"/>
              </a:rPr>
              <a:t>In each round, every group needs choose </a:t>
            </a:r>
            <a:r>
              <a:rPr kumimoji="1" lang="en-US" altLang="zh-CN" sz="3200" dirty="0">
                <a:solidFill>
                  <a:srgbClr val="FF0000"/>
                </a:solidFill>
                <a:latin typeface="Times New Roman" panose="02020603050405020304" pitchFamily="18" charset="0"/>
                <a:cs typeface="Times New Roman" panose="02020603050405020304" pitchFamily="18" charset="0"/>
              </a:rPr>
              <a:t>one runner and one writer </a:t>
            </a:r>
            <a:r>
              <a:rPr kumimoji="1" lang="en-US" altLang="zh-CN" sz="3200" dirty="0">
                <a:latin typeface="Times New Roman" panose="02020603050405020304" pitchFamily="18" charset="0"/>
                <a:cs typeface="Times New Roman" panose="02020603050405020304" pitchFamily="18" charset="0"/>
              </a:rPr>
              <a:t>and </a:t>
            </a:r>
            <a:r>
              <a:rPr kumimoji="1" lang="en-US" altLang="zh-CN" sz="3200" dirty="0">
                <a:solidFill>
                  <a:srgbClr val="FF0000"/>
                </a:solidFill>
                <a:latin typeface="Times New Roman" panose="02020603050405020304" pitchFamily="18" charset="0"/>
                <a:cs typeface="Times New Roman" panose="02020603050405020304" pitchFamily="18" charset="0"/>
              </a:rPr>
              <a:t>swap roles </a:t>
            </a:r>
            <a:r>
              <a:rPr kumimoji="1" lang="en-US" altLang="zh-CN" sz="3200" dirty="0">
                <a:latin typeface="Times New Roman" panose="02020603050405020304" pitchFamily="18" charset="0"/>
                <a:cs typeface="Times New Roman" panose="02020603050405020304" pitchFamily="18" charset="0"/>
              </a:rPr>
              <a:t>in next round.</a:t>
            </a:r>
          </a:p>
          <a:p>
            <a:pPr marL="342900" indent="-342900">
              <a:buFont typeface="+mj-lt"/>
              <a:buAutoNum type="arabicPeriod"/>
            </a:pPr>
            <a:r>
              <a:rPr kumimoji="1" lang="en-US" altLang="zh-CN" sz="3200" dirty="0">
                <a:latin typeface="Times New Roman" panose="02020603050405020304" pitchFamily="18" charset="0"/>
                <a:cs typeface="Times New Roman" panose="02020603050405020304" pitchFamily="18" charset="0"/>
              </a:rPr>
              <a:t>the runner needs to go to find Miss Yan and </a:t>
            </a:r>
            <a:r>
              <a:rPr kumimoji="1" lang="en-US" altLang="zh-CN" sz="3200" dirty="0">
                <a:solidFill>
                  <a:srgbClr val="FF0000"/>
                </a:solidFill>
                <a:latin typeface="Times New Roman" panose="02020603050405020304" pitchFamily="18" charset="0"/>
                <a:cs typeface="Times New Roman" panose="02020603050405020304" pitchFamily="18" charset="0"/>
              </a:rPr>
              <a:t>remember one sentence</a:t>
            </a:r>
          </a:p>
          <a:p>
            <a:pPr marL="342900" indent="-342900">
              <a:buFont typeface="+mj-lt"/>
              <a:buAutoNum type="arabicPeriod"/>
            </a:pPr>
            <a:r>
              <a:rPr kumimoji="1" lang="en-US" altLang="zh-CN" sz="3200" dirty="0">
                <a:latin typeface="Times New Roman" panose="02020603050405020304" pitchFamily="18" charset="0"/>
                <a:cs typeface="Times New Roman" panose="02020603050405020304" pitchFamily="18" charset="0"/>
              </a:rPr>
              <a:t>then runs back to your partners and </a:t>
            </a:r>
            <a:r>
              <a:rPr kumimoji="1" lang="en-US" altLang="zh-CN" sz="3200" dirty="0">
                <a:solidFill>
                  <a:srgbClr val="FF0000"/>
                </a:solidFill>
                <a:latin typeface="Times New Roman" panose="02020603050405020304" pitchFamily="18" charset="0"/>
                <a:cs typeface="Times New Roman" panose="02020603050405020304" pitchFamily="18" charset="0"/>
              </a:rPr>
              <a:t>dictates</a:t>
            </a:r>
            <a:r>
              <a:rPr kumimoji="1" lang="en-US" altLang="zh-CN" sz="3200" dirty="0">
                <a:latin typeface="Times New Roman" panose="02020603050405020304" pitchFamily="18" charset="0"/>
                <a:cs typeface="Times New Roman" panose="02020603050405020304" pitchFamily="18" charset="0"/>
              </a:rPr>
              <a:t> the sentence.</a:t>
            </a:r>
          </a:p>
          <a:p>
            <a:pPr marL="342900" indent="-342900">
              <a:buFont typeface="+mj-lt"/>
              <a:buAutoNum type="arabicPeriod"/>
            </a:pPr>
            <a:r>
              <a:rPr kumimoji="1" lang="en-US" altLang="zh-CN" sz="3200" dirty="0">
                <a:latin typeface="Times New Roman" panose="02020603050405020304" pitchFamily="18" charset="0"/>
                <a:cs typeface="Times New Roman" panose="02020603050405020304" pitchFamily="18" charset="0"/>
              </a:rPr>
              <a:t>the writer needs to </a:t>
            </a:r>
            <a:r>
              <a:rPr kumimoji="1" lang="en-US" altLang="zh-CN" sz="3200" dirty="0">
                <a:solidFill>
                  <a:srgbClr val="FF0000"/>
                </a:solidFill>
                <a:latin typeface="Times New Roman" panose="02020603050405020304" pitchFamily="18" charset="0"/>
                <a:cs typeface="Times New Roman" panose="02020603050405020304" pitchFamily="18" charset="0"/>
              </a:rPr>
              <a:t>write it down.</a:t>
            </a:r>
          </a:p>
          <a:p>
            <a:pPr marL="342900" indent="-342900">
              <a:buFont typeface="+mj-lt"/>
              <a:buAutoNum type="arabicPeriod"/>
            </a:pPr>
            <a:r>
              <a:rPr kumimoji="1" lang="en-US" altLang="zh-CN" sz="3200" dirty="0">
                <a:latin typeface="Times New Roman" panose="02020603050405020304" pitchFamily="18" charset="0"/>
                <a:cs typeface="Times New Roman" panose="02020603050405020304" pitchFamily="18" charset="0"/>
              </a:rPr>
              <a:t>the runner is allowed to </a:t>
            </a:r>
            <a:r>
              <a:rPr lang="en" altLang="zh-CN" sz="3200" dirty="0">
                <a:solidFill>
                  <a:srgbClr val="FF0000"/>
                </a:solidFill>
                <a:latin typeface="Times New Roman" panose="02020603050405020304" pitchFamily="18" charset="0"/>
                <a:cs typeface="Times New Roman" panose="02020603050405020304" pitchFamily="18" charset="0"/>
              </a:rPr>
              <a:t>run back and forth </a:t>
            </a:r>
            <a:r>
              <a:rPr lang="en" altLang="zh-CN" sz="3200" dirty="0">
                <a:latin typeface="Times New Roman" panose="02020603050405020304" pitchFamily="18" charset="0"/>
                <a:cs typeface="Times New Roman" panose="02020603050405020304" pitchFamily="18" charset="0"/>
              </a:rPr>
              <a:t>if you forget some words.</a:t>
            </a:r>
          </a:p>
          <a:p>
            <a:pPr marL="342900" indent="-342900">
              <a:buFont typeface="+mj-lt"/>
              <a:buAutoNum type="arabicPeriod"/>
            </a:pPr>
            <a:r>
              <a:rPr kumimoji="1" lang="en-US" altLang="zh-CN" sz="3200" dirty="0">
                <a:latin typeface="Times New Roman" panose="02020603050405020304" pitchFamily="18" charset="0"/>
                <a:cs typeface="Times New Roman" panose="02020603050405020304" pitchFamily="18" charset="0"/>
              </a:rPr>
              <a:t>We will have </a:t>
            </a:r>
            <a:r>
              <a:rPr kumimoji="1" lang="en-US" altLang="zh-CN" sz="3200" dirty="0">
                <a:solidFill>
                  <a:srgbClr val="FF0000"/>
                </a:solidFill>
                <a:latin typeface="Times New Roman" panose="02020603050405020304" pitchFamily="18" charset="0"/>
                <a:cs typeface="Times New Roman" panose="02020603050405020304" pitchFamily="18" charset="0"/>
              </a:rPr>
              <a:t>Four Round.</a:t>
            </a:r>
          </a:p>
          <a:p>
            <a:pPr marL="342900" indent="-342900">
              <a:buFont typeface="+mj-lt"/>
              <a:buAutoNum type="arabicPeriod"/>
            </a:pPr>
            <a:r>
              <a:rPr kumimoji="1" lang="en-US" altLang="zh-CN" sz="3200" dirty="0">
                <a:latin typeface="Times New Roman" panose="02020603050405020304" pitchFamily="18" charset="0"/>
                <a:cs typeface="Times New Roman" panose="02020603050405020304" pitchFamily="18" charset="0"/>
              </a:rPr>
              <a:t>Each group need to work together for</a:t>
            </a:r>
          </a:p>
          <a:p>
            <a:r>
              <a:rPr kumimoji="1" lang="en-US" altLang="zh-CN" sz="3200" dirty="0">
                <a:latin typeface="Times New Roman" panose="02020603050405020304" pitchFamily="18" charset="0"/>
                <a:cs typeface="Times New Roman" panose="02020603050405020304" pitchFamily="18" charset="0"/>
              </a:rPr>
              <a:t> one passage. </a:t>
            </a:r>
          </a:p>
          <a:p>
            <a:r>
              <a:rPr kumimoji="1" lang="en-US" altLang="zh-CN" sz="3200" dirty="0">
                <a:latin typeface="KaiTi" panose="02010609060101010101" pitchFamily="49" charset="-122"/>
                <a:ea typeface="KaiTi" panose="02010609060101010101" pitchFamily="49" charset="-122"/>
                <a:cs typeface="Times New Roman" panose="02020603050405020304" pitchFamily="18" charset="0"/>
              </a:rPr>
              <a:t>e.g. </a:t>
            </a:r>
            <a:r>
              <a:rPr kumimoji="1" lang="zh-CN" altLang="en-US" sz="3200" dirty="0">
                <a:latin typeface="KaiTi" panose="02010609060101010101" pitchFamily="49" charset="-122"/>
                <a:ea typeface="KaiTi" panose="02010609060101010101" pitchFamily="49" charset="-122"/>
                <a:cs typeface="Times New Roman" panose="02020603050405020304" pitchFamily="18" charset="0"/>
              </a:rPr>
              <a:t>我家有六口人。</a:t>
            </a:r>
            <a:endParaRPr kumimoji="1" lang="en-US" altLang="zh-CN" sz="3200" dirty="0">
              <a:latin typeface="KaiTi" panose="02010609060101010101" pitchFamily="49" charset="-122"/>
              <a:ea typeface="KaiTi" panose="02010609060101010101" pitchFamily="49" charset="-122"/>
              <a:cs typeface="Times New Roman" panose="02020603050405020304" pitchFamily="18" charset="0"/>
            </a:endParaRPr>
          </a:p>
        </p:txBody>
      </p:sp>
      <p:pic>
        <p:nvPicPr>
          <p:cNvPr id="5" name="图片 4">
            <a:extLst>
              <a:ext uri="{FF2B5EF4-FFF2-40B4-BE49-F238E27FC236}">
                <a16:creationId xmlns:a16="http://schemas.microsoft.com/office/drawing/2014/main" id="{5518FB8F-3B87-C44E-9932-FBB1AD9B3DD9}"/>
              </a:ext>
            </a:extLst>
          </p:cNvPr>
          <p:cNvPicPr>
            <a:picLocks noChangeAspect="1"/>
          </p:cNvPicPr>
          <p:nvPr/>
        </p:nvPicPr>
        <p:blipFill rotWithShape="1">
          <a:blip r:embed="rId3"/>
          <a:srcRect t="15615"/>
          <a:stretch/>
        </p:blipFill>
        <p:spPr>
          <a:xfrm>
            <a:off x="7706140" y="4634001"/>
            <a:ext cx="4227443" cy="2331614"/>
          </a:xfrm>
          <a:prstGeom prst="rect">
            <a:avLst/>
          </a:prstGeom>
        </p:spPr>
      </p:pic>
    </p:spTree>
    <p:extLst>
      <p:ext uri="{BB962C8B-B14F-4D97-AF65-F5344CB8AC3E}">
        <p14:creationId xmlns:p14="http://schemas.microsoft.com/office/powerpoint/2010/main" val="4159044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C3BB4FFB-C641-B443-8D4F-066B8B0973B1}"/>
              </a:ext>
            </a:extLst>
          </p:cNvPr>
          <p:cNvSpPr/>
          <p:nvPr/>
        </p:nvSpPr>
        <p:spPr>
          <a:xfrm>
            <a:off x="1765851" y="630014"/>
            <a:ext cx="9574695" cy="6863417"/>
          </a:xfrm>
          <a:prstGeom prst="rect">
            <a:avLst/>
          </a:prstGeom>
        </p:spPr>
        <p:txBody>
          <a:bodyPr wrap="square">
            <a:spAutoFit/>
          </a:bodyPr>
          <a:lstStyle/>
          <a:p>
            <a:r>
              <a:rPr kumimoji="1" lang="en-US" altLang="zh-CN" sz="4000" dirty="0">
                <a:latin typeface="Times New Roman" panose="02020603050405020304" pitchFamily="18" charset="0"/>
                <a:ea typeface="KaiTi" panose="02010609060101010101" pitchFamily="49" charset="-122"/>
                <a:cs typeface="Times New Roman" panose="02020603050405020304" pitchFamily="18" charset="0"/>
              </a:rPr>
              <a:t>Script</a:t>
            </a:r>
          </a:p>
          <a:p>
            <a:endParaRPr kumimoji="1" lang="en-US" altLang="zh-CN" sz="4000" dirty="0">
              <a:latin typeface="Times New Roman" panose="02020603050405020304" pitchFamily="18" charset="0"/>
              <a:ea typeface="KaiTi" panose="02010609060101010101" pitchFamily="49" charset="-122"/>
              <a:cs typeface="Times New Roman" panose="02020603050405020304" pitchFamily="18" charset="0"/>
            </a:endParaRPr>
          </a:p>
          <a:p>
            <a:r>
              <a:rPr kumimoji="1" lang="zh-CN" altLang="en-US" sz="4000" dirty="0">
                <a:latin typeface="KaiTi" panose="02010609060101010101" pitchFamily="49" charset="-122"/>
                <a:ea typeface="KaiTi" panose="02010609060101010101" pitchFamily="49" charset="-122"/>
                <a:cs typeface="Times New Roman" panose="02020603050405020304" pitchFamily="18" charset="0"/>
              </a:rPr>
              <a:t>我家有六口人。</a:t>
            </a:r>
            <a:endParaRPr kumimoji="1" lang="en-US" altLang="zh-CN" sz="4000" dirty="0">
              <a:latin typeface="KaiTi" panose="02010609060101010101" pitchFamily="49" charset="-122"/>
              <a:ea typeface="KaiTi" panose="02010609060101010101" pitchFamily="49" charset="-122"/>
              <a:cs typeface="Times New Roman" panose="02020603050405020304" pitchFamily="18" charset="0"/>
            </a:endParaRPr>
          </a:p>
          <a:p>
            <a:pPr marL="742950" indent="-742950">
              <a:buFont typeface="+mj-lt"/>
              <a:buAutoNum type="arabicPeriod"/>
            </a:pPr>
            <a:r>
              <a:rPr lang="zh-CN" altLang="en-US" sz="4000" dirty="0">
                <a:latin typeface="KaiTi" panose="02010609060101010101" pitchFamily="49" charset="-122"/>
                <a:ea typeface="KaiTi" panose="02010609060101010101" pitchFamily="49" charset="-122"/>
              </a:rPr>
              <a:t>姐姐有两只大兔子。</a:t>
            </a:r>
          </a:p>
          <a:p>
            <a:pPr marL="742950" indent="-742950">
              <a:buFont typeface="+mj-lt"/>
              <a:buAutoNum type="arabicPeriod"/>
            </a:pPr>
            <a:r>
              <a:rPr lang="zh-CN" altLang="en-US" sz="4000" dirty="0">
                <a:latin typeface="KaiTi" panose="02010609060101010101" pitchFamily="49" charset="-122"/>
                <a:ea typeface="KaiTi" panose="02010609060101010101" pitchFamily="49" charset="-122"/>
              </a:rPr>
              <a:t>我有一条漂亮的鱼，我也有三只小狗。</a:t>
            </a:r>
          </a:p>
          <a:p>
            <a:pPr marL="742950" indent="-742950">
              <a:buFont typeface="+mj-lt"/>
              <a:buAutoNum type="arabicPeriod"/>
            </a:pPr>
            <a:r>
              <a:rPr lang="zh-CN" altLang="en-US" sz="4000" dirty="0">
                <a:latin typeface="KaiTi" panose="02010609060101010101" pitchFamily="49" charset="-122"/>
                <a:ea typeface="KaiTi" panose="02010609060101010101" pitchFamily="49" charset="-122"/>
              </a:rPr>
              <a:t>妹妹有五只可爱的小狗，但是弟弟有八条很丑的小蛇。</a:t>
            </a:r>
            <a:endParaRPr lang="en-US" altLang="zh-CN" sz="4000" dirty="0">
              <a:latin typeface="KaiTi" panose="02010609060101010101" pitchFamily="49" charset="-122"/>
              <a:ea typeface="KaiTi" panose="02010609060101010101" pitchFamily="49" charset="-122"/>
            </a:endParaRPr>
          </a:p>
          <a:p>
            <a:pPr marL="742950" indent="-742950">
              <a:buFont typeface="+mj-lt"/>
              <a:buAutoNum type="arabicPeriod"/>
            </a:pPr>
            <a:r>
              <a:rPr lang="zh-CN" altLang="en-US" sz="4000" dirty="0">
                <a:latin typeface="KaiTi" panose="02010609060101010101" pitchFamily="49" charset="-122"/>
                <a:ea typeface="KaiTi" panose="02010609060101010101" pitchFamily="49" charset="-122"/>
              </a:rPr>
              <a:t>爸爸和妈妈没有宠物。</a:t>
            </a:r>
            <a:endParaRPr lang="en-US" altLang="zh-CN" sz="4000" dirty="0">
              <a:latin typeface="KaiTi" panose="02010609060101010101" pitchFamily="49" charset="-122"/>
              <a:ea typeface="KaiTi" panose="02010609060101010101" pitchFamily="49" charset="-122"/>
            </a:endParaRPr>
          </a:p>
          <a:p>
            <a:endParaRPr lang="en-US" altLang="zh-CN" sz="4000" dirty="0">
              <a:latin typeface="KaiTi" panose="02010609060101010101" pitchFamily="49" charset="-122"/>
              <a:ea typeface="KaiTi" panose="02010609060101010101" pitchFamily="49" charset="-122"/>
            </a:endParaRPr>
          </a:p>
          <a:p>
            <a:endParaRPr lang="zh-CN" altLang="en-US" sz="4000" dirty="0"/>
          </a:p>
          <a:p>
            <a:pPr marL="742950" lvl="0" indent="-742950">
              <a:buFont typeface="+mj-lt"/>
              <a:buAutoNum type="arabicPeriod"/>
              <a:defRPr/>
            </a:pPr>
            <a:endParaRPr kumimoji="1" lang="en-US" altLang="zh-CN" sz="4000" dirty="0">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2674346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6BF8BEE8-E830-BF4D-8A28-84D556BF4419}"/>
              </a:ext>
            </a:extLst>
          </p:cNvPr>
          <p:cNvSpPr txBox="1"/>
          <p:nvPr/>
        </p:nvSpPr>
        <p:spPr>
          <a:xfrm>
            <a:off x="731630" y="523106"/>
            <a:ext cx="10857396" cy="1200329"/>
          </a:xfrm>
          <a:prstGeom prst="rect">
            <a:avLst/>
          </a:prstGeom>
          <a:noFill/>
        </p:spPr>
        <p:txBody>
          <a:bodyPr wrap="square" rtlCol="0">
            <a:spAutoFit/>
          </a:bodyPr>
          <a:lstStyle/>
          <a:p>
            <a:r>
              <a:rPr kumimoji="1" lang="en-US" altLang="zh-CN" sz="3600" dirty="0">
                <a:latin typeface="Times New Roman" panose="02020603050405020304" pitchFamily="18" charset="0"/>
                <a:cs typeface="Times New Roman" panose="02020603050405020304" pitchFamily="18" charset="0"/>
              </a:rPr>
              <a:t>Write a introduction of the pet(s) you and your family members have</a:t>
            </a:r>
            <a:endParaRPr kumimoji="1" lang="zh-CN" altLang="en-US" sz="3600" dirty="0">
              <a:latin typeface="Times New Roman" panose="02020603050405020304" pitchFamily="18" charset="0"/>
              <a:cs typeface="Times New Roman" panose="02020603050405020304" pitchFamily="18" charset="0"/>
            </a:endParaRPr>
          </a:p>
        </p:txBody>
      </p:sp>
      <p:sp>
        <p:nvSpPr>
          <p:cNvPr id="3" name="文本框 2">
            <a:extLst>
              <a:ext uri="{FF2B5EF4-FFF2-40B4-BE49-F238E27FC236}">
                <a16:creationId xmlns:a16="http://schemas.microsoft.com/office/drawing/2014/main" id="{5773C412-B34F-9A4B-86B0-6311BE2C2E09}"/>
              </a:ext>
            </a:extLst>
          </p:cNvPr>
          <p:cNvSpPr txBox="1"/>
          <p:nvPr/>
        </p:nvSpPr>
        <p:spPr>
          <a:xfrm>
            <a:off x="4585254" y="1810579"/>
            <a:ext cx="7832034" cy="4524315"/>
          </a:xfrm>
          <a:prstGeom prst="rect">
            <a:avLst/>
          </a:prstGeom>
          <a:noFill/>
        </p:spPr>
        <p:txBody>
          <a:bodyPr wrap="square" rtlCol="0">
            <a:spAutoFit/>
          </a:bodyPr>
          <a:lstStyle/>
          <a:p>
            <a:pPr marL="571500" indent="-571500">
              <a:buFont typeface="Arial" panose="020B0604020202020204" pitchFamily="34" charset="0"/>
              <a:buChar char="•"/>
            </a:pPr>
            <a:r>
              <a:rPr kumimoji="1" lang="en-US" altLang="zh-CN" sz="3600" dirty="0">
                <a:latin typeface="Times New Roman" panose="02020603050405020304" pitchFamily="18" charset="0"/>
                <a:cs typeface="Times New Roman" panose="02020603050405020304" pitchFamily="18" charset="0"/>
              </a:rPr>
              <a:t>At least  40 words</a:t>
            </a:r>
          </a:p>
          <a:p>
            <a:pPr marL="571500" indent="-571500">
              <a:buFont typeface="Arial" panose="020B0604020202020204" pitchFamily="34" charset="0"/>
              <a:buChar char="•"/>
            </a:pPr>
            <a:r>
              <a:rPr kumimoji="1" lang="en-US" altLang="zh-CN" sz="3600" dirty="0">
                <a:latin typeface="Times New Roman" panose="02020603050405020304" pitchFamily="18" charset="0"/>
                <a:cs typeface="Times New Roman" panose="02020603050405020304" pitchFamily="18" charset="0"/>
              </a:rPr>
              <a:t>use suitable measure word</a:t>
            </a:r>
          </a:p>
          <a:p>
            <a:pPr marL="571500" indent="-571500">
              <a:buFont typeface="Arial" panose="020B0604020202020204" pitchFamily="34" charset="0"/>
              <a:buChar char="•"/>
            </a:pPr>
            <a:r>
              <a:rPr kumimoji="1" lang="en-US" altLang="zh-CN" sz="3600" dirty="0">
                <a:latin typeface="Times New Roman" panose="02020603050405020304" pitchFamily="18" charset="0"/>
                <a:cs typeface="Times New Roman" panose="02020603050405020304" pitchFamily="18" charset="0"/>
              </a:rPr>
              <a:t>use adj. words to describe the pet(s)</a:t>
            </a:r>
          </a:p>
          <a:p>
            <a:pPr marL="571500" indent="-571500">
              <a:buFont typeface="Arial" panose="020B0604020202020204" pitchFamily="34" charset="0"/>
              <a:buChar char="•"/>
            </a:pPr>
            <a:r>
              <a:rPr kumimoji="1" lang="en-US" altLang="zh-CN" sz="3600" dirty="0">
                <a:latin typeface="Times New Roman" panose="02020603050405020304" pitchFamily="18" charset="0"/>
                <a:cs typeface="Times New Roman" panose="02020603050405020304" pitchFamily="18" charset="0"/>
              </a:rPr>
              <a:t>use </a:t>
            </a:r>
            <a:r>
              <a:rPr kumimoji="1" lang="zh-CN" altLang="en-US" sz="3600" dirty="0">
                <a:latin typeface="Times New Roman" panose="02020603050405020304" pitchFamily="18" charset="0"/>
                <a:cs typeface="Times New Roman" panose="02020603050405020304" pitchFamily="18" charset="0"/>
              </a:rPr>
              <a:t>和、也、但是</a:t>
            </a:r>
            <a:r>
              <a:rPr kumimoji="1" lang="en-US" altLang="zh-CN" sz="3600" dirty="0">
                <a:latin typeface="Times New Roman" panose="02020603050405020304" pitchFamily="18" charset="0"/>
                <a:cs typeface="Times New Roman" panose="02020603050405020304" pitchFamily="18" charset="0"/>
              </a:rPr>
              <a:t> to </a:t>
            </a:r>
            <a:r>
              <a:rPr kumimoji="1" lang="en-GB" altLang="zh-CN" sz="3600" dirty="0">
                <a:latin typeface="Times New Roman" panose="02020603050405020304" pitchFamily="18" charset="0"/>
                <a:ea typeface="SimSun" panose="02010600030101010101" pitchFamily="2" charset="-122"/>
                <a:cs typeface="Times New Roman" panose="02020603050405020304" pitchFamily="18" charset="0"/>
              </a:rPr>
              <a:t>upgrade your</a:t>
            </a:r>
            <a:r>
              <a:rPr kumimoji="1" lang="zh-CN" altLang="en-US" sz="3600" dirty="0">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3600" dirty="0">
                <a:latin typeface="Times New Roman" panose="02020603050405020304" pitchFamily="18" charset="0"/>
                <a:ea typeface="SimSun" panose="02010600030101010101" pitchFamily="2" charset="-122"/>
                <a:cs typeface="Times New Roman" panose="02020603050405020304" pitchFamily="18" charset="0"/>
              </a:rPr>
              <a:t>sentences level</a:t>
            </a:r>
            <a:endParaRPr kumimoji="1" lang="en-US" altLang="zh-CN" sz="36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kumimoji="1" lang="en-US" altLang="zh-CN" sz="3600" dirty="0">
                <a:latin typeface="Times New Roman" panose="02020603050405020304" pitchFamily="18" charset="0"/>
                <a:cs typeface="Times New Roman" panose="02020603050405020304" pitchFamily="18" charset="0"/>
              </a:rPr>
              <a:t>use</a:t>
            </a:r>
            <a:r>
              <a:rPr kumimoji="1" lang="zh-CN" altLang="en-US" sz="3600" dirty="0">
                <a:latin typeface="Times New Roman" panose="02020603050405020304" pitchFamily="18" charset="0"/>
                <a:cs typeface="Times New Roman" panose="02020603050405020304" pitchFamily="18" charset="0"/>
              </a:rPr>
              <a:t> </a:t>
            </a:r>
            <a:r>
              <a:rPr kumimoji="1" lang="en-US" altLang="zh-CN" sz="3600" dirty="0">
                <a:latin typeface="Times New Roman" panose="02020603050405020304" pitchFamily="18" charset="0"/>
                <a:cs typeface="Times New Roman" panose="02020603050405020304" pitchFamily="18" charset="0"/>
              </a:rPr>
              <a:t>Intensifiers </a:t>
            </a:r>
            <a:r>
              <a:rPr kumimoji="1" lang="en-GB" altLang="zh-CN" sz="3600" dirty="0">
                <a:latin typeface="Times New Roman" panose="02020603050405020304" pitchFamily="18" charset="0"/>
                <a:ea typeface="SimSun" panose="02010600030101010101" pitchFamily="2" charset="-122"/>
                <a:cs typeface="Times New Roman" panose="02020603050405020304" pitchFamily="18" charset="0"/>
              </a:rPr>
              <a:t>to achieve highest possible level</a:t>
            </a:r>
            <a:endParaRPr kumimoji="1" lang="en-US" altLang="zh-CN" sz="3600" dirty="0">
              <a:latin typeface="Times New Roman" panose="02020603050405020304" pitchFamily="18" charset="0"/>
              <a:ea typeface="SimSun" panose="02010600030101010101" pitchFamily="2" charset="-122"/>
              <a:cs typeface="Times New Roman" panose="02020603050405020304" pitchFamily="18" charset="0"/>
            </a:endParaRPr>
          </a:p>
          <a:p>
            <a:pPr marL="571500" indent="-571500">
              <a:buFont typeface="Arial" panose="020B0604020202020204" pitchFamily="34" charset="0"/>
              <a:buChar char="•"/>
            </a:pPr>
            <a:endParaRPr kumimoji="1" lang="zh-CN" altLang="en-US" sz="3600" dirty="0">
              <a:latin typeface="Times New Roman" panose="02020603050405020304" pitchFamily="18" charset="0"/>
              <a:cs typeface="Times New Roman" panose="02020603050405020304" pitchFamily="18" charset="0"/>
            </a:endParaRPr>
          </a:p>
        </p:txBody>
      </p:sp>
      <p:pic>
        <p:nvPicPr>
          <p:cNvPr id="4" name="图片 3">
            <a:extLst>
              <a:ext uri="{FF2B5EF4-FFF2-40B4-BE49-F238E27FC236}">
                <a16:creationId xmlns:a16="http://schemas.microsoft.com/office/drawing/2014/main" id="{4E0B3268-D82F-234C-B053-81CE1D2CD7F5}"/>
              </a:ext>
            </a:extLst>
          </p:cNvPr>
          <p:cNvPicPr>
            <a:picLocks noChangeAspect="1"/>
          </p:cNvPicPr>
          <p:nvPr/>
        </p:nvPicPr>
        <p:blipFill>
          <a:blip r:embed="rId3"/>
          <a:stretch>
            <a:fillRect/>
          </a:stretch>
        </p:blipFill>
        <p:spPr>
          <a:xfrm>
            <a:off x="413578" y="2862470"/>
            <a:ext cx="3873502" cy="1936751"/>
          </a:xfrm>
          <a:prstGeom prst="rect">
            <a:avLst/>
          </a:prstGeom>
        </p:spPr>
      </p:pic>
    </p:spTree>
    <p:extLst>
      <p:ext uri="{BB962C8B-B14F-4D97-AF65-F5344CB8AC3E}">
        <p14:creationId xmlns:p14="http://schemas.microsoft.com/office/powerpoint/2010/main" val="9515247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C5985AAF-BE0B-E94C-9F39-FEB65CF6E9E6}"/>
              </a:ext>
            </a:extLst>
          </p:cNvPr>
          <p:cNvSpPr txBox="1"/>
          <p:nvPr/>
        </p:nvSpPr>
        <p:spPr>
          <a:xfrm>
            <a:off x="525738" y="381823"/>
            <a:ext cx="7246662" cy="1200329"/>
          </a:xfrm>
          <a:prstGeom prst="rect">
            <a:avLst/>
          </a:prstGeom>
          <a:noFill/>
        </p:spPr>
        <p:txBody>
          <a:bodyPr wrap="square" rtlCol="0">
            <a:spAutoFit/>
          </a:bodyPr>
          <a:lstStyle/>
          <a:p>
            <a:r>
              <a:rPr kumimoji="1" lang="en-US" altLang="zh-CN" sz="3600" dirty="0">
                <a:latin typeface="Times New Roman" panose="02020603050405020304" pitchFamily="18" charset="0"/>
                <a:cs typeface="Times New Roman" panose="02020603050405020304" pitchFamily="18" charset="0"/>
              </a:rPr>
              <a:t>What you have learned today? </a:t>
            </a:r>
          </a:p>
          <a:p>
            <a:r>
              <a:rPr kumimoji="1" lang="en-US" altLang="zh-CN" sz="3600" dirty="0">
                <a:latin typeface="Times New Roman" panose="02020603050405020304" pitchFamily="18" charset="0"/>
                <a:cs typeface="Times New Roman" panose="02020603050405020304" pitchFamily="18" charset="0"/>
              </a:rPr>
              <a:t>Have you achieved the level you want?</a:t>
            </a:r>
            <a:endParaRPr kumimoji="1" lang="zh-CN" altLang="en-US" sz="3600" dirty="0">
              <a:latin typeface="Times New Roman" panose="02020603050405020304" pitchFamily="18" charset="0"/>
              <a:cs typeface="Times New Roman" panose="02020603050405020304" pitchFamily="18" charset="0"/>
            </a:endParaRPr>
          </a:p>
        </p:txBody>
      </p:sp>
      <p:sp>
        <p:nvSpPr>
          <p:cNvPr id="4" name="文本框 2">
            <a:extLst>
              <a:ext uri="{FF2B5EF4-FFF2-40B4-BE49-F238E27FC236}">
                <a16:creationId xmlns:a16="http://schemas.microsoft.com/office/drawing/2014/main" id="{5F0FDFD7-855B-DB46-96C1-56372BB6882E}"/>
              </a:ext>
            </a:extLst>
          </p:cNvPr>
          <p:cNvSpPr txBox="1">
            <a:spLocks noChangeArrowheads="1"/>
          </p:cNvSpPr>
          <p:nvPr/>
        </p:nvSpPr>
        <p:spPr bwMode="auto">
          <a:xfrm>
            <a:off x="366712" y="2003311"/>
            <a:ext cx="11458576" cy="3970318"/>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等线" charset="0"/>
                <a:ea typeface="等线" charset="0"/>
                <a:cs typeface="等线" charset="0"/>
              </a:defRPr>
            </a:lvl1pPr>
            <a:lvl2pPr marL="742950" indent="-285750">
              <a:lnSpc>
                <a:spcPct val="90000"/>
              </a:lnSpc>
              <a:spcBef>
                <a:spcPts val="500"/>
              </a:spcBef>
              <a:buFont typeface="Arial" panose="020B0604020202020204" pitchFamily="34" charset="0"/>
              <a:buChar char="•"/>
              <a:defRPr sz="2400">
                <a:solidFill>
                  <a:schemeClr val="tx1"/>
                </a:solidFill>
                <a:latin typeface="等线" charset="0"/>
                <a:ea typeface="等线" charset="0"/>
                <a:cs typeface="等线" charset="0"/>
              </a:defRPr>
            </a:lvl2pPr>
            <a:lvl3pPr marL="1143000" indent="-228600">
              <a:lnSpc>
                <a:spcPct val="90000"/>
              </a:lnSpc>
              <a:spcBef>
                <a:spcPts val="500"/>
              </a:spcBef>
              <a:buFont typeface="Arial" panose="020B0604020202020204" pitchFamily="34" charset="0"/>
              <a:buChar char="•"/>
              <a:defRPr sz="2000">
                <a:solidFill>
                  <a:schemeClr val="tx1"/>
                </a:solidFill>
                <a:latin typeface="等线" charset="0"/>
                <a:ea typeface="等线" charset="0"/>
                <a:cs typeface="等线" charset="0"/>
              </a:defRPr>
            </a:lvl3pPr>
            <a:lvl4pPr marL="1600200" indent="-228600">
              <a:lnSpc>
                <a:spcPct val="90000"/>
              </a:lnSpc>
              <a:spcBef>
                <a:spcPts val="500"/>
              </a:spcBef>
              <a:buFont typeface="Arial" panose="020B0604020202020204" pitchFamily="34" charset="0"/>
              <a:buChar char="•"/>
              <a:defRPr>
                <a:solidFill>
                  <a:schemeClr val="tx1"/>
                </a:solidFill>
                <a:latin typeface="等线" charset="0"/>
                <a:ea typeface="等线" charset="0"/>
                <a:cs typeface="等线" charset="0"/>
              </a:defRPr>
            </a:lvl4pPr>
            <a:lvl5pPr marL="2057400" indent="-228600">
              <a:lnSpc>
                <a:spcPct val="90000"/>
              </a:lnSpc>
              <a:spcBef>
                <a:spcPts val="500"/>
              </a:spcBef>
              <a:buFont typeface="Arial" panose="020B0604020202020204" pitchFamily="34" charset="0"/>
              <a:buChar char="•"/>
              <a:defRPr>
                <a:solidFill>
                  <a:schemeClr val="tx1"/>
                </a:solidFill>
                <a:latin typeface="等线" charset="0"/>
                <a:ea typeface="等线" charset="0"/>
                <a:cs typeface="等线"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charset="0"/>
                <a:ea typeface="等线" charset="0"/>
                <a:cs typeface="等线"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charset="0"/>
                <a:ea typeface="等线" charset="0"/>
                <a:cs typeface="等线"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charset="0"/>
                <a:ea typeface="等线" charset="0"/>
                <a:cs typeface="等线"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charset="0"/>
                <a:ea typeface="等线" charset="0"/>
                <a:cs typeface="等线" charset="0"/>
              </a:defRPr>
            </a:lvl9pPr>
          </a:lstStyle>
          <a:p>
            <a:pPr eaLnBrk="1" hangingPunct="1">
              <a:lnSpc>
                <a:spcPct val="100000"/>
              </a:lnSpc>
              <a:spcBef>
                <a:spcPct val="0"/>
              </a:spcBef>
              <a:buFontTx/>
              <a:buNone/>
              <a:defRPr/>
            </a:pPr>
            <a:r>
              <a:rPr kumimoji="1" lang="en-US" altLang="zh-CN" sz="3600" dirty="0">
                <a:solidFill>
                  <a:srgbClr val="00B050"/>
                </a:solidFill>
                <a:latin typeface="Times New Roman" panose="02020603050405020304" pitchFamily="18" charset="0"/>
                <a:ea typeface="SimSun" panose="02010600030101010101" pitchFamily="2" charset="-122"/>
                <a:cs typeface="Times New Roman" panose="02020603050405020304" pitchFamily="18" charset="0"/>
              </a:rPr>
              <a:t>-Hot : Have a review of the measure words  </a:t>
            </a:r>
            <a:r>
              <a:rPr kumimoji="1" lang="zh-CN" altLang="en-US" sz="3600" dirty="0">
                <a:latin typeface="Times New Roman" panose="02020603050405020304" pitchFamily="18" charset="0"/>
                <a:ea typeface="SimSun" panose="02010600030101010101" pitchFamily="2" charset="-122"/>
                <a:cs typeface="Times New Roman" panose="02020603050405020304" pitchFamily="18" charset="0"/>
              </a:rPr>
              <a:t>只、条</a:t>
            </a:r>
            <a:r>
              <a:rPr kumimoji="1" lang="en-US" altLang="zh-CN" sz="3600" dirty="0">
                <a:solidFill>
                  <a:srgbClr val="00B050"/>
                </a:solidFill>
                <a:latin typeface="Times New Roman" panose="02020603050405020304" pitchFamily="18" charset="0"/>
                <a:ea typeface="SimSun" panose="02010600030101010101" pitchFamily="2" charset="-122"/>
                <a:cs typeface="Times New Roman" panose="02020603050405020304" pitchFamily="18" charset="0"/>
              </a:rPr>
              <a:t>; </a:t>
            </a:r>
          </a:p>
          <a:p>
            <a:pPr eaLnBrk="1" hangingPunct="1">
              <a:lnSpc>
                <a:spcPct val="100000"/>
              </a:lnSpc>
              <a:spcBef>
                <a:spcPct val="0"/>
              </a:spcBef>
              <a:buFontTx/>
              <a:buNone/>
              <a:defRPr/>
            </a:pPr>
            <a:r>
              <a:rPr kumimoji="1" lang="zh-CN" altLang="en-US" sz="3600" dirty="0">
                <a:solidFill>
                  <a:srgbClr val="00B050"/>
                </a:solidFill>
                <a:latin typeface="Times New Roman" panose="02020603050405020304" pitchFamily="18" charset="0"/>
                <a:ea typeface="SimSun" panose="02010600030101010101" pitchFamily="2" charset="-122"/>
                <a:cs typeface="Times New Roman" panose="02020603050405020304" pitchFamily="18" charset="0"/>
              </a:rPr>
              <a:t>           </a:t>
            </a:r>
            <a:r>
              <a:rPr kumimoji="1" lang="en-US" altLang="zh-CN" sz="3600" dirty="0">
                <a:solidFill>
                  <a:srgbClr val="00B050"/>
                </a:solidFill>
                <a:latin typeface="Times New Roman" panose="02020603050405020304" pitchFamily="18" charset="0"/>
                <a:ea typeface="SimSun" panose="02010600030101010101" pitchFamily="2" charset="-122"/>
                <a:cs typeface="Times New Roman" panose="02020603050405020304" pitchFamily="18" charset="0"/>
              </a:rPr>
              <a:t>Learn adj. words </a:t>
            </a:r>
            <a:r>
              <a:rPr kumimoji="1" lang="zh-CN" altLang="en-US" sz="3600" dirty="0">
                <a:latin typeface="Times New Roman" panose="02020603050405020304" pitchFamily="18" charset="0"/>
                <a:ea typeface="SimSun" panose="02010600030101010101" pitchFamily="2" charset="-122"/>
                <a:cs typeface="Times New Roman" panose="02020603050405020304" pitchFamily="18" charset="0"/>
              </a:rPr>
              <a:t>大、小、漂亮、丑、可爱</a:t>
            </a:r>
            <a:endParaRPr kumimoji="1" lang="en-US" altLang="zh-CN" sz="3600" dirty="0">
              <a:latin typeface="Times New Roman" panose="02020603050405020304" pitchFamily="18" charset="0"/>
              <a:ea typeface="SimSun" panose="02010600030101010101" pitchFamily="2" charset="-122"/>
              <a:cs typeface="Times New Roman" panose="02020603050405020304" pitchFamily="18" charset="0"/>
            </a:endParaRPr>
          </a:p>
          <a:p>
            <a:pPr>
              <a:lnSpc>
                <a:spcPct val="100000"/>
              </a:lnSpc>
              <a:spcBef>
                <a:spcPct val="0"/>
              </a:spcBef>
              <a:buNone/>
              <a:defRPr/>
            </a:pPr>
            <a:r>
              <a:rPr kumimoji="1" lang="en-US" altLang="zh-CN" sz="3600" dirty="0">
                <a:solidFill>
                  <a:srgbClr val="0000FF"/>
                </a:solidFill>
                <a:latin typeface="Times New Roman" panose="02020603050405020304" pitchFamily="18" charset="0"/>
                <a:ea typeface="SimSun" panose="02010600030101010101" pitchFamily="2" charset="-122"/>
                <a:cs typeface="Times New Roman" panose="02020603050405020304" pitchFamily="18" charset="0"/>
              </a:rPr>
              <a:t>-Hotter: </a:t>
            </a:r>
            <a:r>
              <a:rPr kumimoji="1" lang="en-GB" altLang="zh-CN" sz="3600" dirty="0">
                <a:solidFill>
                  <a:srgbClr val="0000FF"/>
                </a:solidFill>
                <a:latin typeface="Times New Roman" panose="02020603050405020304" pitchFamily="18" charset="0"/>
                <a:ea typeface="SimSun" panose="02010600030101010101" pitchFamily="2" charset="-122"/>
                <a:cs typeface="Times New Roman" panose="02020603050405020304" pitchFamily="18" charset="0"/>
              </a:rPr>
              <a:t>Use </a:t>
            </a:r>
            <a:r>
              <a:rPr kumimoji="1" lang="en-GB"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number</a:t>
            </a:r>
            <a:r>
              <a:rPr kumimoji="1" lang="zh-CN" altLang="en-US"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a:t>
            </a:r>
            <a:r>
              <a:rPr kumimoji="1" lang="zh-CN" altLang="en-US"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measure word+ </a:t>
            </a:r>
            <a:r>
              <a:rPr kumimoji="1" lang="en-US"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adj.+</a:t>
            </a:r>
            <a:r>
              <a:rPr kumimoji="1" lang="zh-CN" altLang="en-US"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 </a:t>
            </a:r>
            <a:r>
              <a:rPr kumimoji="1" lang="en-US" altLang="zh-CN" sz="3600" dirty="0">
                <a:solidFill>
                  <a:srgbClr val="0000FF"/>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Pet </a:t>
            </a:r>
            <a:r>
              <a:rPr kumimoji="1" lang="en-US" altLang="zh-CN" sz="3600" dirty="0">
                <a:solidFill>
                  <a:srgbClr val="0000FF"/>
                </a:solidFill>
                <a:latin typeface="Times New Roman" panose="02020603050405020304" pitchFamily="18" charset="0"/>
                <a:ea typeface="SimSun" panose="02010600030101010101" pitchFamily="2" charset="-122"/>
                <a:cs typeface="Times New Roman" panose="02020603050405020304" pitchFamily="18" charset="0"/>
              </a:rPr>
              <a:t>in your  sentences</a:t>
            </a:r>
          </a:p>
          <a:p>
            <a:pPr eaLnBrk="1" hangingPunct="1">
              <a:lnSpc>
                <a:spcPct val="100000"/>
              </a:lnSpc>
              <a:spcBef>
                <a:spcPct val="0"/>
              </a:spcBef>
              <a:buFontTx/>
              <a:buNone/>
              <a:defRPr/>
            </a:pPr>
            <a:r>
              <a:rPr kumimoji="1" lang="en-US" altLang="zh-CN"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-Sizzling: Use</a:t>
            </a:r>
            <a:r>
              <a:rPr kumimoji="1" lang="zh-CN" altLang="en-US"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a:t>
            </a:r>
            <a:r>
              <a:rPr kumimoji="1" lang="zh-CN" altLang="en-US" sz="3600" dirty="0">
                <a:latin typeface="Times New Roman" panose="02020603050405020304" pitchFamily="18" charset="0"/>
                <a:ea typeface="SimSun" panose="02010600030101010101" pitchFamily="2" charset="-122"/>
                <a:cs typeface="Times New Roman" panose="02020603050405020304" pitchFamily="18" charset="0"/>
              </a:rPr>
              <a:t>和、也、但是 </a:t>
            </a:r>
            <a:r>
              <a:rPr kumimoji="1" lang="en-US" altLang="zh-CN"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to </a:t>
            </a:r>
            <a:r>
              <a:rPr kumimoji="1" lang="en-GB" altLang="zh-CN"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to upgrade your</a:t>
            </a:r>
            <a:r>
              <a:rPr kumimoji="1" lang="zh-CN" altLang="en-US"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36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sentences level</a:t>
            </a:r>
          </a:p>
          <a:p>
            <a:pPr eaLnBrk="1" hangingPunct="1">
              <a:lnSpc>
                <a:spcPct val="100000"/>
              </a:lnSpc>
              <a:spcBef>
                <a:spcPct val="0"/>
              </a:spcBef>
              <a:buFont typeface="Arial" panose="020B0604020202020204" pitchFamily="34" charset="0"/>
              <a:buNone/>
              <a:defRPr/>
            </a:pPr>
            <a:r>
              <a:rPr kumimoji="1" lang="en-GB" altLang="zh-CN" sz="3600" dirty="0">
                <a:solidFill>
                  <a:schemeClr val="accent2">
                    <a:lumMod val="75000"/>
                  </a:schemeClr>
                </a:solidFill>
                <a:latin typeface="Times New Roman" panose="02020603050405020304" pitchFamily="18" charset="0"/>
                <a:ea typeface="SimSun" panose="02010600030101010101" pitchFamily="2" charset="-122"/>
                <a:cs typeface="Times New Roman" panose="02020603050405020304" pitchFamily="18" charset="0"/>
              </a:rPr>
              <a:t>-CH: Use</a:t>
            </a:r>
            <a:r>
              <a:rPr kumimoji="1" lang="en-GB" altLang="zh-CN" sz="3600" dirty="0">
                <a:solidFill>
                  <a:schemeClr val="accent2">
                    <a:lumMod val="75000"/>
                  </a:schemeClr>
                </a:solidFill>
                <a:highlight>
                  <a:srgbClr val="FFFF00"/>
                </a:highlight>
                <a:latin typeface="Times New Roman" panose="02020603050405020304" pitchFamily="18" charset="0"/>
                <a:ea typeface="SimSun" panose="02010600030101010101" pitchFamily="2" charset="-122"/>
                <a:cs typeface="Times New Roman" panose="02020603050405020304" pitchFamily="18" charset="0"/>
              </a:rPr>
              <a:t> intensifiers </a:t>
            </a:r>
            <a:r>
              <a:rPr kumimoji="1" lang="en-GB" altLang="zh-CN" sz="3600" dirty="0">
                <a:solidFill>
                  <a:schemeClr val="accent2">
                    <a:lumMod val="75000"/>
                  </a:schemeClr>
                </a:solidFill>
                <a:latin typeface="Times New Roman" panose="02020603050405020304" pitchFamily="18" charset="0"/>
                <a:ea typeface="SimSun" panose="02010600030101010101" pitchFamily="2" charset="-122"/>
                <a:cs typeface="Times New Roman" panose="02020603050405020304" pitchFamily="18" charset="0"/>
              </a:rPr>
              <a:t>to achieve highest possible level</a:t>
            </a:r>
            <a:endParaRPr kumimoji="1" lang="en-US" altLang="zh-CN" sz="3600" dirty="0">
              <a:solidFill>
                <a:schemeClr val="accent2">
                  <a:lumMod val="75000"/>
                </a:schemeClr>
              </a:solidFill>
              <a:latin typeface="Times New Roman" panose="02020603050405020304" pitchFamily="18"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908829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文本框 1">
            <a:extLst>
              <a:ext uri="{FF2B5EF4-FFF2-40B4-BE49-F238E27FC236}">
                <a16:creationId xmlns:a16="http://schemas.microsoft.com/office/drawing/2014/main" id="{B7B73C5A-C739-5045-ABB2-7F299420DA3E}"/>
              </a:ext>
            </a:extLst>
          </p:cNvPr>
          <p:cNvSpPr txBox="1">
            <a:spLocks noChangeArrowheads="1"/>
          </p:cNvSpPr>
          <p:nvPr/>
        </p:nvSpPr>
        <p:spPr bwMode="auto">
          <a:xfrm>
            <a:off x="5757863" y="3074988"/>
            <a:ext cx="41814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cs typeface="等线" panose="02010600030101010101" pitchFamily="2" charset="-122"/>
              </a:defRPr>
            </a:lvl9pPr>
          </a:lstStyle>
          <a:p>
            <a:pPr>
              <a:lnSpc>
                <a:spcPct val="100000"/>
              </a:lnSpc>
              <a:spcBef>
                <a:spcPct val="0"/>
              </a:spcBef>
              <a:buFontTx/>
              <a:buNone/>
            </a:pPr>
            <a:r>
              <a:rPr kumimoji="1" lang="en-US" altLang="zh-CN" sz="4000" u="sng">
                <a:latin typeface="Times New Roman" panose="02020603050405020304" pitchFamily="18" charset="0"/>
                <a:ea typeface="SimSun" panose="02010600030101010101" pitchFamily="2" charset="-122"/>
                <a:cs typeface="Times New Roman" panose="02020603050405020304" pitchFamily="18" charset="0"/>
              </a:rPr>
              <a:t>END</a:t>
            </a:r>
            <a:r>
              <a:rPr kumimoji="1" lang="en-US" altLang="zh-CN" sz="4000">
                <a:latin typeface="Times New Roman" panose="02020603050405020304" pitchFamily="18" charset="0"/>
                <a:ea typeface="SimSun" panose="02010600030101010101" pitchFamily="2" charset="-122"/>
                <a:cs typeface="Times New Roman" panose="02020603050405020304" pitchFamily="18" charset="0"/>
              </a:rPr>
              <a:t> </a:t>
            </a:r>
            <a:endParaRPr kumimoji="1" lang="zh-CN" altLang="en-US" sz="4000">
              <a:latin typeface="Times New Roman" panose="02020603050405020304" pitchFamily="18"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776890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41985" y="73025"/>
            <a:ext cx="2143125" cy="6492875"/>
          </a:xfrm>
          <a:prstGeom prst="rect">
            <a:avLst/>
          </a:prstGeom>
          <a:solidFill>
            <a:schemeClr val="accent1">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一只 </a:t>
            </a:r>
            <a:endParaRPr kumimoji="1" lang="en-US" altLang="zh-CN" sz="3200" dirty="0">
              <a:latin typeface="KaiTi" panose="02010609060101010101" pitchFamily="49" charset="-122"/>
              <a:ea typeface="KaiTi" panose="02010609060101010101" pitchFamily="49" charset="-122"/>
              <a:cs typeface="Times New Roman" panose="02020503050405090304" pitchFamily="18" charset="0"/>
            </a:endParaRP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一条 </a:t>
            </a:r>
            <a:endParaRPr kumimoji="1" lang="en-US" altLang="zh-CN" sz="3200" dirty="0">
              <a:latin typeface="KaiTi" panose="02010609060101010101" pitchFamily="49" charset="-122"/>
              <a:ea typeface="KaiTi" panose="02010609060101010101" pitchFamily="49" charset="-122"/>
              <a:cs typeface="Times New Roman" panose="02020503050405090304" pitchFamily="18" charset="0"/>
            </a:endParaRP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两只</a:t>
            </a:r>
            <a:endParaRPr kumimoji="1" lang="en-US" altLang="zh-CN" sz="3200" dirty="0">
              <a:latin typeface="KaiTi" panose="02010609060101010101" pitchFamily="49" charset="-122"/>
              <a:ea typeface="KaiTi" panose="02010609060101010101" pitchFamily="49" charset="-122"/>
              <a:cs typeface="Times New Roman" panose="02020503050405090304" pitchFamily="18" charset="0"/>
            </a:endParaRP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大的</a:t>
            </a:r>
            <a:endParaRPr kumimoji="1" lang="en-US" altLang="zh-CN" sz="3200" dirty="0">
              <a:latin typeface="KaiTi" panose="02010609060101010101" pitchFamily="49" charset="-122"/>
              <a:ea typeface="KaiTi" panose="02010609060101010101" pitchFamily="49" charset="-122"/>
              <a:cs typeface="Times New Roman" panose="02020503050405090304" pitchFamily="18" charset="0"/>
            </a:endParaRP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小的</a:t>
            </a:r>
            <a:endParaRPr kumimoji="1" lang="en-US" altLang="zh-CN" sz="3200" dirty="0">
              <a:latin typeface="KaiTi" panose="02010609060101010101" pitchFamily="49" charset="-122"/>
              <a:ea typeface="KaiTi" panose="02010609060101010101" pitchFamily="49" charset="-122"/>
              <a:cs typeface="Times New Roman" panose="02020503050405090304" pitchFamily="18" charset="0"/>
            </a:endParaRP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漂亮的</a:t>
            </a:r>
            <a:endParaRPr kumimoji="1" lang="en-US" altLang="zh-CN" sz="3200" dirty="0">
              <a:latin typeface="KaiTi" panose="02010609060101010101" pitchFamily="49" charset="-122"/>
              <a:ea typeface="KaiTi" panose="02010609060101010101" pitchFamily="49" charset="-122"/>
              <a:cs typeface="Times New Roman" panose="02020503050405090304" pitchFamily="18" charset="0"/>
            </a:endParaRP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丑的</a:t>
            </a:r>
            <a:endParaRPr kumimoji="1" lang="en-US" altLang="zh-CN" sz="3200" dirty="0">
              <a:latin typeface="KaiTi" panose="02010609060101010101" pitchFamily="49" charset="-122"/>
              <a:ea typeface="KaiTi" panose="02010609060101010101" pitchFamily="49" charset="-122"/>
              <a:cs typeface="Times New Roman" panose="02020503050405090304" pitchFamily="18" charset="0"/>
            </a:endParaRP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可爱的</a:t>
            </a:r>
            <a:endParaRPr kumimoji="1" lang="en-US" altLang="zh-CN" sz="3200" dirty="0">
              <a:latin typeface="KaiTi" panose="02010609060101010101" pitchFamily="49" charset="-122"/>
              <a:ea typeface="KaiTi" panose="02010609060101010101" pitchFamily="49" charset="-122"/>
              <a:cs typeface="Times New Roman" panose="02020503050405090304" pitchFamily="18" charset="0"/>
            </a:endParaRP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宠物</a:t>
            </a: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猫</a:t>
            </a: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狗</a:t>
            </a: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鱼</a:t>
            </a:r>
          </a:p>
          <a:p>
            <a:r>
              <a:rPr kumimoji="1" lang="zh-CN" altLang="en-US" sz="3200" dirty="0">
                <a:latin typeface="KaiTi" panose="02010609060101010101" pitchFamily="49" charset="-122"/>
                <a:ea typeface="KaiTi" panose="02010609060101010101" pitchFamily="49" charset="-122"/>
                <a:cs typeface="Times New Roman" panose="02020503050405090304" pitchFamily="18" charset="0"/>
              </a:rPr>
              <a:t>兔子</a:t>
            </a:r>
          </a:p>
        </p:txBody>
      </p:sp>
      <p:graphicFrame>
        <p:nvGraphicFramePr>
          <p:cNvPr id="4" name="表格 3"/>
          <p:cNvGraphicFramePr>
            <a:graphicFrameLocks noGrp="1"/>
          </p:cNvGraphicFramePr>
          <p:nvPr/>
        </p:nvGraphicFramePr>
        <p:xfrm>
          <a:off x="4381274" y="3056346"/>
          <a:ext cx="5854926" cy="2860554"/>
        </p:xfrm>
        <a:graphic>
          <a:graphicData uri="http://schemas.openxmlformats.org/drawingml/2006/table">
            <a:tbl>
              <a:tblPr firstRow="1" bandRow="1">
                <a:tableStyleId>{5C22544A-7EE6-4342-B048-85BDC9FD1C3A}</a:tableStyleId>
              </a:tblPr>
              <a:tblGrid>
                <a:gridCol w="1951642">
                  <a:extLst>
                    <a:ext uri="{9D8B030D-6E8A-4147-A177-3AD203B41FA5}">
                      <a16:colId xmlns:a16="http://schemas.microsoft.com/office/drawing/2014/main" val="20000"/>
                    </a:ext>
                  </a:extLst>
                </a:gridCol>
                <a:gridCol w="1951642">
                  <a:extLst>
                    <a:ext uri="{9D8B030D-6E8A-4147-A177-3AD203B41FA5}">
                      <a16:colId xmlns:a16="http://schemas.microsoft.com/office/drawing/2014/main" val="20001"/>
                    </a:ext>
                  </a:extLst>
                </a:gridCol>
                <a:gridCol w="1951642">
                  <a:extLst>
                    <a:ext uri="{9D8B030D-6E8A-4147-A177-3AD203B41FA5}">
                      <a16:colId xmlns:a16="http://schemas.microsoft.com/office/drawing/2014/main" val="20002"/>
                    </a:ext>
                  </a:extLst>
                </a:gridCol>
              </a:tblGrid>
              <a:tr h="953518">
                <a:tc>
                  <a:txBody>
                    <a:bodyPr/>
                    <a:lstStyle/>
                    <a:p>
                      <a:pPr marL="0" algn="l" defTabSz="914400" rtl="0" eaLnBrk="1" latinLnBrk="0" hangingPunct="1"/>
                      <a:r>
                        <a:rPr lang="zh-CN" altLang="en-US" sz="4400" b="0" kern="1200" dirty="0">
                          <a:solidFill>
                            <a:sysClr val="windowText" lastClr="000000"/>
                          </a:solidFill>
                          <a:latin typeface="KaiTi" panose="02010609060101010101" pitchFamily="49" charset="-122"/>
                          <a:ea typeface="KaiTi" panose="02010609060101010101" pitchFamily="49" charset="-122"/>
                          <a:cs typeface="+mn-cs"/>
                        </a:rPr>
                        <a:t>一只</a:t>
                      </a:r>
                    </a:p>
                  </a:txBody>
                  <a:tcPr marL="223045" marR="223045" marT="111523" marB="1115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zh-CN" altLang="en-US" sz="4400" b="0" kern="1200" dirty="0">
                          <a:solidFill>
                            <a:sysClr val="windowText" lastClr="000000"/>
                          </a:solidFill>
                          <a:latin typeface="KaiTi" panose="02010609060101010101" pitchFamily="49" charset="-122"/>
                          <a:ea typeface="KaiTi" panose="02010609060101010101" pitchFamily="49" charset="-122"/>
                          <a:cs typeface="+mn-cs"/>
                        </a:rPr>
                        <a:t>一条</a:t>
                      </a:r>
                    </a:p>
                  </a:txBody>
                  <a:tcPr marL="223045" marR="223045" marT="111523" marB="1115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4400" dirty="0">
                          <a:solidFill>
                            <a:sysClr val="windowText" lastClr="000000"/>
                          </a:solidFill>
                          <a:latin typeface="KaiTi" panose="02010609060101010101" pitchFamily="49" charset="-122"/>
                          <a:ea typeface="KaiTi" panose="02010609060101010101" pitchFamily="49" charset="-122"/>
                        </a:rPr>
                        <a:t>…</a:t>
                      </a:r>
                      <a:endParaRPr lang="zh-CN" altLang="en-US" sz="4400" dirty="0">
                        <a:solidFill>
                          <a:sysClr val="windowText" lastClr="000000"/>
                        </a:solidFill>
                        <a:latin typeface="KaiTi" panose="02010609060101010101" pitchFamily="49" charset="-122"/>
                        <a:ea typeface="KaiTi" panose="02010609060101010101" pitchFamily="49" charset="-122"/>
                      </a:endParaRPr>
                    </a:p>
                  </a:txBody>
                  <a:tcPr marL="223045" marR="223045" marT="111523" marB="1115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953518">
                <a:tc>
                  <a:txBody>
                    <a:bodyPr/>
                    <a:lstStyle/>
                    <a:p>
                      <a:pPr marL="0" algn="l" defTabSz="914400" rtl="0" eaLnBrk="1" latinLnBrk="0" hangingPunct="1"/>
                      <a:r>
                        <a:rPr lang="zh-CN" altLang="en-US" sz="4400" kern="1200">
                          <a:solidFill>
                            <a:sysClr val="windowText" lastClr="000000"/>
                          </a:solidFill>
                          <a:latin typeface="KaiTi" panose="02010609060101010101" pitchFamily="49" charset="-122"/>
                          <a:ea typeface="KaiTi" panose="02010609060101010101" pitchFamily="49" charset="-122"/>
                          <a:cs typeface="+mn-cs"/>
                        </a:rPr>
                        <a:t>小的</a:t>
                      </a:r>
                      <a:endParaRPr lang="zh-CN" altLang="en-US" sz="4400" kern="1200" dirty="0">
                        <a:solidFill>
                          <a:sysClr val="windowText" lastClr="000000"/>
                        </a:solidFill>
                        <a:latin typeface="KaiTi" panose="02010609060101010101" pitchFamily="49" charset="-122"/>
                        <a:ea typeface="KaiTi" panose="02010609060101010101" pitchFamily="49" charset="-122"/>
                        <a:cs typeface="+mn-cs"/>
                      </a:endParaRPr>
                    </a:p>
                  </a:txBody>
                  <a:tcPr marL="223045" marR="223045" marT="111523" marB="1115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4400" dirty="0">
                          <a:solidFill>
                            <a:sysClr val="windowText" lastClr="000000"/>
                          </a:solidFill>
                          <a:latin typeface="KaiTi" panose="02010609060101010101" pitchFamily="49" charset="-122"/>
                          <a:ea typeface="KaiTi" panose="02010609060101010101" pitchFamily="49" charset="-122"/>
                        </a:rPr>
                        <a:t>…</a:t>
                      </a:r>
                      <a:endParaRPr lang="zh-CN" altLang="en-US" sz="4400" dirty="0">
                        <a:solidFill>
                          <a:sysClr val="windowText" lastClr="000000"/>
                        </a:solidFill>
                        <a:latin typeface="KaiTi" panose="02010609060101010101" pitchFamily="49" charset="-122"/>
                        <a:ea typeface="KaiTi" panose="02010609060101010101" pitchFamily="49" charset="-122"/>
                      </a:endParaRPr>
                    </a:p>
                  </a:txBody>
                  <a:tcPr marL="223045" marR="223045" marT="111523" marB="1115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4400" dirty="0">
                          <a:solidFill>
                            <a:sysClr val="windowText" lastClr="000000"/>
                          </a:solidFill>
                          <a:latin typeface="KaiTi" panose="02010609060101010101" pitchFamily="49" charset="-122"/>
                          <a:ea typeface="KaiTi" panose="02010609060101010101" pitchFamily="49" charset="-122"/>
                        </a:rPr>
                        <a:t>…</a:t>
                      </a:r>
                      <a:endParaRPr lang="zh-CN" altLang="en-US" sz="4400" dirty="0">
                        <a:solidFill>
                          <a:sysClr val="windowText" lastClr="000000"/>
                        </a:solidFill>
                        <a:latin typeface="KaiTi" panose="02010609060101010101" pitchFamily="49" charset="-122"/>
                        <a:ea typeface="KaiTi" panose="02010609060101010101" pitchFamily="49" charset="-122"/>
                      </a:endParaRPr>
                    </a:p>
                  </a:txBody>
                  <a:tcPr marL="223045" marR="223045" marT="111523" marB="1115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953518">
                <a:tc>
                  <a:txBody>
                    <a:bodyPr/>
                    <a:lstStyle/>
                    <a:p>
                      <a:pPr marL="0" algn="l" defTabSz="914400" rtl="0" eaLnBrk="1" latinLnBrk="0" hangingPunct="1"/>
                      <a:r>
                        <a:rPr lang="en-US" altLang="zh-CN" sz="4400" kern="1200" dirty="0">
                          <a:solidFill>
                            <a:sysClr val="windowText" lastClr="000000"/>
                          </a:solidFill>
                          <a:latin typeface="KaiTi" panose="02010609060101010101" pitchFamily="49" charset="-122"/>
                          <a:ea typeface="KaiTi" panose="02010609060101010101" pitchFamily="49" charset="-122"/>
                          <a:cs typeface="+mn-cs"/>
                        </a:rPr>
                        <a:t>…</a:t>
                      </a:r>
                      <a:endParaRPr lang="zh-CN" altLang="en-US" sz="4400" kern="1200" dirty="0">
                        <a:solidFill>
                          <a:sysClr val="windowText" lastClr="000000"/>
                        </a:solidFill>
                        <a:latin typeface="KaiTi" panose="02010609060101010101" pitchFamily="49" charset="-122"/>
                        <a:ea typeface="KaiTi" panose="02010609060101010101" pitchFamily="49" charset="-122"/>
                        <a:cs typeface="+mn-cs"/>
                      </a:endParaRPr>
                    </a:p>
                  </a:txBody>
                  <a:tcPr marL="223045" marR="223045" marT="111523" marB="1115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4400" dirty="0">
                          <a:solidFill>
                            <a:sysClr val="windowText" lastClr="000000"/>
                          </a:solidFill>
                          <a:latin typeface="KaiTi" panose="02010609060101010101" pitchFamily="49" charset="-122"/>
                          <a:ea typeface="KaiTi" panose="02010609060101010101" pitchFamily="49" charset="-122"/>
                        </a:rPr>
                        <a:t>…</a:t>
                      </a:r>
                      <a:endParaRPr lang="zh-CN" altLang="en-US" sz="4400" dirty="0">
                        <a:solidFill>
                          <a:sysClr val="windowText" lastClr="000000"/>
                        </a:solidFill>
                        <a:latin typeface="KaiTi" panose="02010609060101010101" pitchFamily="49" charset="-122"/>
                        <a:ea typeface="KaiTi" panose="02010609060101010101" pitchFamily="49" charset="-122"/>
                      </a:endParaRPr>
                    </a:p>
                  </a:txBody>
                  <a:tcPr marL="223045" marR="223045" marT="111523" marB="1115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4400" dirty="0">
                          <a:solidFill>
                            <a:sysClr val="windowText" lastClr="000000"/>
                          </a:solidFill>
                          <a:latin typeface="KaiTi" panose="02010609060101010101" pitchFamily="49" charset="-122"/>
                          <a:ea typeface="KaiTi" panose="02010609060101010101" pitchFamily="49" charset="-122"/>
                        </a:rPr>
                        <a:t>…</a:t>
                      </a:r>
                      <a:endParaRPr lang="zh-CN" altLang="en-US" sz="4400" dirty="0">
                        <a:solidFill>
                          <a:sysClr val="windowText" lastClr="000000"/>
                        </a:solidFill>
                        <a:latin typeface="KaiTi" panose="02010609060101010101" pitchFamily="49" charset="-122"/>
                        <a:ea typeface="KaiTi" panose="02010609060101010101" pitchFamily="49" charset="-122"/>
                      </a:endParaRPr>
                    </a:p>
                  </a:txBody>
                  <a:tcPr marL="223045" marR="223045" marT="111523" marB="1115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5" name="文本框 4"/>
          <p:cNvSpPr txBox="1"/>
          <p:nvPr/>
        </p:nvSpPr>
        <p:spPr>
          <a:xfrm>
            <a:off x="3127836" y="90352"/>
            <a:ext cx="9064164" cy="267652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kumimoji="1" lang="en-US" altLang="zh-CN" sz="2400" u="sng" dirty="0">
                <a:latin typeface="Times New Roman" panose="02020503050405090304" pitchFamily="18" charset="0"/>
                <a:cs typeface="Times New Roman" panose="02020503050405090304" pitchFamily="18" charset="0"/>
              </a:rPr>
              <a:t>Task: </a:t>
            </a:r>
          </a:p>
          <a:p>
            <a:r>
              <a:rPr kumimoji="1" lang="en-US" altLang="zh-CN" sz="2400" dirty="0">
                <a:latin typeface="Times New Roman" panose="02020503050405090304" pitchFamily="18" charset="0"/>
                <a:cs typeface="Times New Roman" panose="02020503050405090304" pitchFamily="18" charset="0"/>
              </a:rPr>
              <a:t>1. Draw a grid with 9 boxes</a:t>
            </a:r>
          </a:p>
          <a:p>
            <a:r>
              <a:rPr kumimoji="1" lang="en-US" altLang="zh-CN" sz="2400" dirty="0">
                <a:latin typeface="Times New Roman" panose="02020503050405090304" pitchFamily="18" charset="0"/>
                <a:cs typeface="Times New Roman" panose="02020503050405090304" pitchFamily="18" charset="0"/>
              </a:rPr>
              <a:t>2. Choose words on the left side and fill them into the boxes randomly</a:t>
            </a:r>
          </a:p>
          <a:p>
            <a:r>
              <a:rPr kumimoji="1" lang="en-US" altLang="zh-CN" sz="2400" dirty="0">
                <a:latin typeface="Times New Roman" panose="02020503050405090304" pitchFamily="18" charset="0"/>
                <a:cs typeface="Times New Roman" panose="02020503050405090304" pitchFamily="18" charset="0"/>
              </a:rPr>
              <a:t>3. Cross the words teacher says; if the words in a line, </a:t>
            </a:r>
            <a:r>
              <a:rPr kumimoji="1" lang="en-US" altLang="zh-CN" sz="2400" dirty="0">
                <a:solidFill>
                  <a:srgbClr val="FF0000"/>
                </a:solidFill>
                <a:latin typeface="Times New Roman" panose="02020503050405090304" pitchFamily="18" charset="0"/>
                <a:cs typeface="Times New Roman" panose="02020503050405090304" pitchFamily="18" charset="0"/>
              </a:rPr>
              <a:t>Bingo!</a:t>
            </a:r>
          </a:p>
          <a:p>
            <a:r>
              <a:rPr kumimoji="1" lang="en-US" altLang="zh-CN" sz="2400" dirty="0">
                <a:solidFill>
                  <a:srgbClr val="FF0000"/>
                </a:solidFill>
                <a:latin typeface="Times New Roman" panose="02020503050405090304" pitchFamily="18" charset="0"/>
                <a:cs typeface="Times New Roman" panose="02020503050405090304" pitchFamily="18" charset="0"/>
              </a:rPr>
              <a:t>CH 1: </a:t>
            </a:r>
            <a:r>
              <a:rPr kumimoji="1" lang="en-US" altLang="zh-CN" sz="2400" dirty="0">
                <a:latin typeface="Times New Roman" panose="02020503050405090304" pitchFamily="18" charset="0"/>
                <a:cs typeface="Times New Roman" panose="02020503050405090304" pitchFamily="18" charset="0"/>
              </a:rPr>
              <a:t>Write down the Pinyin of the word on the top</a:t>
            </a:r>
            <a:endParaRPr kumimoji="1" lang="en-US" altLang="zh-CN" sz="2400" dirty="0">
              <a:solidFill>
                <a:srgbClr val="FF0000"/>
              </a:solidFill>
              <a:latin typeface="Times New Roman" panose="02020503050405090304" pitchFamily="18" charset="0"/>
              <a:cs typeface="Times New Roman" panose="02020503050405090304" pitchFamily="18" charset="0"/>
            </a:endParaRPr>
          </a:p>
          <a:p>
            <a:r>
              <a:rPr kumimoji="1" lang="en-US" altLang="zh-CN" sz="2400" dirty="0">
                <a:solidFill>
                  <a:srgbClr val="FF0000"/>
                </a:solidFill>
                <a:latin typeface="Times New Roman" panose="02020503050405090304" pitchFamily="18" charset="0"/>
                <a:cs typeface="Times New Roman" panose="02020503050405090304" pitchFamily="18" charset="0"/>
              </a:rPr>
              <a:t>CH 2: </a:t>
            </a:r>
            <a:r>
              <a:rPr kumimoji="1" lang="en-US" altLang="zh-CN" sz="2400" dirty="0">
                <a:latin typeface="Times New Roman" panose="02020503050405090304" pitchFamily="18" charset="0"/>
                <a:cs typeface="Times New Roman" panose="02020503050405090304" pitchFamily="18" charset="0"/>
              </a:rPr>
              <a:t>Answer the Question </a:t>
            </a:r>
            <a:r>
              <a:rPr kumimoji="1" lang="zh-CN" altLang="en-US" sz="2400" dirty="0">
                <a:latin typeface="Times New Roman" panose="02020503050405090304" pitchFamily="18" charset="0"/>
                <a:cs typeface="Times New Roman" panose="02020503050405090304" pitchFamily="18" charset="0"/>
              </a:rPr>
              <a:t>你有什么宠物？</a:t>
            </a:r>
            <a:r>
              <a:rPr kumimoji="1" lang="en-US" altLang="zh-CN" sz="2400" dirty="0">
                <a:latin typeface="Times New Roman" panose="02020503050405090304" pitchFamily="18" charset="0"/>
                <a:cs typeface="Times New Roman" panose="02020503050405090304" pitchFamily="18" charset="0"/>
              </a:rPr>
              <a:t>Use at least two words on the left side.</a:t>
            </a:r>
          </a:p>
        </p:txBody>
      </p:sp>
      <p:sp>
        <p:nvSpPr>
          <p:cNvPr id="6" name="矩形 5"/>
          <p:cNvSpPr/>
          <p:nvPr/>
        </p:nvSpPr>
        <p:spPr>
          <a:xfrm>
            <a:off x="4630738" y="2946168"/>
            <a:ext cx="1191352" cy="523220"/>
          </a:xfrm>
          <a:prstGeom prst="rect">
            <a:avLst/>
          </a:prstGeom>
        </p:spPr>
        <p:txBody>
          <a:bodyPr wrap="none">
            <a:spAutoFit/>
          </a:bodyPr>
          <a:lstStyle/>
          <a:p>
            <a:r>
              <a:rPr lang="en-US" altLang="zh-CN" sz="2800" b="1" dirty="0" err="1">
                <a:solidFill>
                  <a:srgbClr val="FF0000"/>
                </a:solidFill>
                <a:latin typeface="Times New Roman" panose="02020503050405090304" pitchFamily="18" charset="0"/>
                <a:cs typeface="Times New Roman" panose="02020503050405090304" pitchFamily="18" charset="0"/>
              </a:rPr>
              <a:t>y</a:t>
            </a:r>
            <a:r>
              <a:rPr lang="en-US" altLang="zh-CN" sz="2800" b="1" i="0" u="none" strike="noStrike" dirty="0" err="1">
                <a:solidFill>
                  <a:srgbClr val="FF0000"/>
                </a:solidFill>
                <a:effectLst/>
                <a:latin typeface="Times New Roman" panose="02020503050405090304" pitchFamily="18" charset="0"/>
                <a:cs typeface="Times New Roman" panose="02020503050405090304" pitchFamily="18" charset="0"/>
              </a:rPr>
              <a:t>ī</a:t>
            </a:r>
            <a:r>
              <a:rPr lang="en-US" altLang="zh-CN" sz="2800" b="1" i="0" u="none" strike="noStrike" dirty="0">
                <a:solidFill>
                  <a:srgbClr val="FF0000"/>
                </a:solidFill>
                <a:effectLst/>
                <a:latin typeface="Times New Roman" panose="02020503050405090304" pitchFamily="18" charset="0"/>
                <a:cs typeface="Times New Roman" panose="02020503050405090304" pitchFamily="18" charset="0"/>
              </a:rPr>
              <a:t>   </a:t>
            </a:r>
            <a:r>
              <a:rPr lang="en-US" altLang="zh-CN" sz="2800" b="1" i="0" u="none" strike="noStrike" dirty="0" err="1">
                <a:solidFill>
                  <a:srgbClr val="FF0000"/>
                </a:solidFill>
                <a:effectLst/>
                <a:latin typeface="Times New Roman" panose="02020503050405090304" pitchFamily="18" charset="0"/>
                <a:cs typeface="Times New Roman" panose="02020503050405090304" pitchFamily="18" charset="0"/>
              </a:rPr>
              <a:t>zhī</a:t>
            </a:r>
            <a:endParaRPr lang="zh-CN" altLang="en-US" sz="2800" b="1" dirty="0">
              <a:solidFill>
                <a:srgbClr val="FF0000"/>
              </a:solidFill>
              <a:latin typeface="Times New Roman" panose="02020503050405090304" pitchFamily="18" charset="0"/>
              <a:cs typeface="Times New Roman" panose="02020503050405090304" pitchFamily="18" charset="0"/>
            </a:endParaRPr>
          </a:p>
        </p:txBody>
      </p:sp>
      <p:sp>
        <p:nvSpPr>
          <p:cNvPr id="3" name="爆炸形 1 2"/>
          <p:cNvSpPr/>
          <p:nvPr/>
        </p:nvSpPr>
        <p:spPr>
          <a:xfrm>
            <a:off x="9319038" y="2204054"/>
            <a:ext cx="3115088" cy="2449656"/>
          </a:xfrm>
          <a:prstGeom prst="irregularSeal1">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kumimoji="1" lang="en-US" altLang="zh-CN" sz="2800" dirty="0">
                <a:solidFill>
                  <a:schemeClr val="tx1"/>
                </a:solidFill>
                <a:latin typeface="Times New Roman" panose="02020503050405090304" pitchFamily="18" charset="0"/>
                <a:cs typeface="Times New Roman" panose="02020503050405090304" pitchFamily="18" charset="0"/>
              </a:rPr>
              <a:t>Bingo</a:t>
            </a: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0" ma:contentTypeDescription="Create a new document." ma:contentTypeScope="" ma:versionID="2e27d6a251cfd26c11fb719c597c03bc">
  <xsd:schema xmlns:xsd="http://www.w3.org/2001/XMLSchema" xmlns:xs="http://www.w3.org/2001/XMLSchema" xmlns:p="http://schemas.microsoft.com/office/2006/metadata/properties" xmlns:ns2="f513355b-a9cf-41c1-ad84-cdbe52169224" targetNamespace="http://schemas.microsoft.com/office/2006/metadata/properties" ma:root="true" ma:fieldsID="12ca933570d4978c894272445aa3928f"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99110D3-33DE-40EB-B16C-2CC9FF1D838D}"/>
</file>

<file path=customXml/itemProps2.xml><?xml version="1.0" encoding="utf-8"?>
<ds:datastoreItem xmlns:ds="http://schemas.openxmlformats.org/officeDocument/2006/customXml" ds:itemID="{C72A7939-1611-4272-82D3-70CDE3B26054}"/>
</file>

<file path=customXml/itemProps3.xml><?xml version="1.0" encoding="utf-8"?>
<ds:datastoreItem xmlns:ds="http://schemas.openxmlformats.org/officeDocument/2006/customXml" ds:itemID="{A945A3D4-746C-4C07-84B9-80012F41D47E}"/>
</file>

<file path=docProps/app.xml><?xml version="1.0" encoding="utf-8"?>
<Properties xmlns="http://schemas.openxmlformats.org/officeDocument/2006/extended-properties" xmlns:vt="http://schemas.openxmlformats.org/officeDocument/2006/docPropsVTypes">
  <TotalTime>270</TotalTime>
  <Words>1501</Words>
  <Application>Microsoft Office PowerPoint</Application>
  <PresentationFormat>Widescreen</PresentationFormat>
  <Paragraphs>217</Paragraphs>
  <Slides>17</Slides>
  <Notes>13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等线</vt:lpstr>
      <vt:lpstr>等线 Light</vt:lpstr>
      <vt:lpstr>KaiTi</vt:lpstr>
      <vt:lpstr>Roboto</vt:lpstr>
      <vt:lpstr>SimSun</vt:lpstr>
      <vt:lpstr>SimSun</vt:lpstr>
      <vt:lpstr>Arial</vt:lpstr>
      <vt:lpstr>Calibri</vt:lpstr>
      <vt:lpstr>Times New Roman</vt:lpstr>
      <vt:lpstr>Office 主题​​</vt:lpstr>
      <vt:lpstr>Pets(3)</vt:lpstr>
      <vt:lpstr>PowerPoint Presentation</vt:lpstr>
      <vt:lpstr>L.O. adjective words for pets</vt:lpstr>
      <vt:lpstr>PowerPoint Presentation</vt:lpstr>
      <vt:lpstr>Listening 《进步一》23页  5</vt:lpstr>
      <vt:lpstr>PowerPoint Presentation</vt:lpstr>
      <vt:lpstr>Find out who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yan congcong</dc:creator>
  <cp:lastModifiedBy>C Yan</cp:lastModifiedBy>
  <cp:revision>43</cp:revision>
  <dcterms:created xsi:type="dcterms:W3CDTF">2020-02-23T16:50:34Z</dcterms:created>
  <dcterms:modified xsi:type="dcterms:W3CDTF">2020-02-27T10:09:19Z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2052-1.4.0.1935</vt:lpwstr>
  </property>
  <property fmtid="{D5CDD505-2E9C-101B-9397-08002B2CF9AE}" pid="3" name="ContentTypeId">
    <vt:lpwstr>0x010100ED1B46ED8E29C64B85E966A4AD65D100</vt:lpwstr>
  </property>
</Properties>
</file>