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321" r:id="rId4"/>
    <p:sldId id="289" r:id="rId5"/>
    <p:sldId id="325" r:id="rId6"/>
    <p:sldId id="339" r:id="rId7"/>
    <p:sldId id="326" r:id="rId8"/>
    <p:sldId id="308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BF97E1-A72B-42EA-BA7F-F28FD9738BC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B81434D-482B-4D3B-9861-57C8D6E52410}">
      <dgm:prSet/>
      <dgm:spPr/>
      <dgm:t>
        <a:bodyPr/>
        <a:lstStyle/>
        <a:p>
          <a:r>
            <a:rPr lang="en-US"/>
            <a:t>Outcome: To devise an Epic theatre performance using Brechtian techniques </a:t>
          </a:r>
        </a:p>
      </dgm:t>
    </dgm:pt>
    <dgm:pt modelId="{69108475-19FA-4A7D-86CB-5A71BBF24A2B}" type="parTrans" cxnId="{F567B8C8-B5AC-44E6-AE70-4CFD167987D2}">
      <dgm:prSet/>
      <dgm:spPr/>
      <dgm:t>
        <a:bodyPr/>
        <a:lstStyle/>
        <a:p>
          <a:endParaRPr lang="en-US"/>
        </a:p>
      </dgm:t>
    </dgm:pt>
    <dgm:pt modelId="{9F39FB4C-DB67-48B7-A7A8-2E7C9B683EA6}" type="sibTrans" cxnId="{F567B8C8-B5AC-44E6-AE70-4CFD167987D2}">
      <dgm:prSet/>
      <dgm:spPr/>
      <dgm:t>
        <a:bodyPr/>
        <a:lstStyle/>
        <a:p>
          <a:endParaRPr lang="en-US"/>
        </a:p>
      </dgm:t>
    </dgm:pt>
    <dgm:pt modelId="{92911A6B-C7D9-42DB-8E61-CB529211054A}">
      <dgm:prSet/>
      <dgm:spPr/>
      <dgm:t>
        <a:bodyPr/>
        <a:lstStyle/>
        <a:p>
          <a:r>
            <a:rPr lang="en-GB"/>
            <a:t>ALL: Show an understanding of Brechtian Techniques, Perform, perhaps a little shy and apply newly learnt skills like placarding with expression.</a:t>
          </a:r>
          <a:endParaRPr lang="en-US"/>
        </a:p>
      </dgm:t>
    </dgm:pt>
    <dgm:pt modelId="{74B0727F-D741-467E-B054-B5C9D34D93A2}" type="parTrans" cxnId="{3FC7016A-6ACB-43F4-87D8-8B314B0D1C09}">
      <dgm:prSet/>
      <dgm:spPr/>
      <dgm:t>
        <a:bodyPr/>
        <a:lstStyle/>
        <a:p>
          <a:endParaRPr lang="en-US"/>
        </a:p>
      </dgm:t>
    </dgm:pt>
    <dgm:pt modelId="{07836CB3-9A0D-4AC6-BD00-7F7F9BB6D0CF}" type="sibTrans" cxnId="{3FC7016A-6ACB-43F4-87D8-8B314B0D1C09}">
      <dgm:prSet/>
      <dgm:spPr/>
      <dgm:t>
        <a:bodyPr/>
        <a:lstStyle/>
        <a:p>
          <a:endParaRPr lang="en-US"/>
        </a:p>
      </dgm:t>
    </dgm:pt>
    <dgm:pt modelId="{66D7EA53-EB88-4C2B-BBF6-6A51791FCE8E}">
      <dgm:prSet/>
      <dgm:spPr/>
      <dgm:t>
        <a:bodyPr/>
        <a:lstStyle/>
        <a:p>
          <a:r>
            <a:rPr lang="en-GB"/>
            <a:t>MOST: Show a good understanding of Brechtian Techniques, Perform confidently and apply newly learnt skills like placarding with expression in the performance</a:t>
          </a:r>
          <a:endParaRPr lang="en-US"/>
        </a:p>
      </dgm:t>
    </dgm:pt>
    <dgm:pt modelId="{536BA050-B339-4DD0-AF53-0E4F94575314}" type="parTrans" cxnId="{C04F2E9A-055D-4808-9573-F4DC4BE1BAB8}">
      <dgm:prSet/>
      <dgm:spPr/>
      <dgm:t>
        <a:bodyPr/>
        <a:lstStyle/>
        <a:p>
          <a:endParaRPr lang="en-US"/>
        </a:p>
      </dgm:t>
    </dgm:pt>
    <dgm:pt modelId="{00153530-5933-4E19-9973-62A1782C4FE7}" type="sibTrans" cxnId="{C04F2E9A-055D-4808-9573-F4DC4BE1BAB8}">
      <dgm:prSet/>
      <dgm:spPr/>
      <dgm:t>
        <a:bodyPr/>
        <a:lstStyle/>
        <a:p>
          <a:endParaRPr lang="en-US"/>
        </a:p>
      </dgm:t>
    </dgm:pt>
    <dgm:pt modelId="{3EFCF24C-A132-44A0-8B4E-8F328D9BB83B}">
      <dgm:prSet/>
      <dgm:spPr/>
      <dgm:t>
        <a:bodyPr/>
        <a:lstStyle/>
        <a:p>
          <a:r>
            <a:rPr lang="en-US"/>
            <a:t>SOME: </a:t>
          </a:r>
          <a:r>
            <a:rPr lang="en-GB"/>
            <a:t>Show a very good understanding of the alienation technique, perform confidently, work carefully in your group to and remain focused on applying new skills.</a:t>
          </a:r>
          <a:endParaRPr lang="en-US"/>
        </a:p>
      </dgm:t>
    </dgm:pt>
    <dgm:pt modelId="{CE127276-16C3-47F6-9CEE-D4EE8F77B590}" type="parTrans" cxnId="{FDDE90EC-39F5-4595-BF1D-B1CB065CA9A8}">
      <dgm:prSet/>
      <dgm:spPr/>
      <dgm:t>
        <a:bodyPr/>
        <a:lstStyle/>
        <a:p>
          <a:endParaRPr lang="en-US"/>
        </a:p>
      </dgm:t>
    </dgm:pt>
    <dgm:pt modelId="{4611FA1E-0B90-4858-A480-ED76012E135B}" type="sibTrans" cxnId="{FDDE90EC-39F5-4595-BF1D-B1CB065CA9A8}">
      <dgm:prSet/>
      <dgm:spPr/>
      <dgm:t>
        <a:bodyPr/>
        <a:lstStyle/>
        <a:p>
          <a:endParaRPr lang="en-US"/>
        </a:p>
      </dgm:t>
    </dgm:pt>
    <dgm:pt modelId="{7B967C9F-A8E8-43A6-809E-BDF6C8E7A406}" type="pres">
      <dgm:prSet presAssocID="{DDBF97E1-A72B-42EA-BA7F-F28FD9738BC2}" presName="root" presStyleCnt="0">
        <dgm:presLayoutVars>
          <dgm:dir/>
          <dgm:resizeHandles val="exact"/>
        </dgm:presLayoutVars>
      </dgm:prSet>
      <dgm:spPr/>
    </dgm:pt>
    <dgm:pt modelId="{6240FC87-5B17-45C6-A135-7C56AD3CB37D}" type="pres">
      <dgm:prSet presAssocID="{8B81434D-482B-4D3B-9861-57C8D6E52410}" presName="compNode" presStyleCnt="0"/>
      <dgm:spPr/>
    </dgm:pt>
    <dgm:pt modelId="{A0C03CAC-5CCA-4192-AF45-A06A8F082E0B}" type="pres">
      <dgm:prSet presAssocID="{8B81434D-482B-4D3B-9861-57C8D6E52410}" presName="bgRect" presStyleLbl="bgShp" presStyleIdx="0" presStyleCnt="4"/>
      <dgm:spPr/>
    </dgm:pt>
    <dgm:pt modelId="{0C56D7BA-3C1E-4B85-8667-B4327B7E2FE2}" type="pres">
      <dgm:prSet presAssocID="{8B81434D-482B-4D3B-9861-57C8D6E5241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ECEC3BED-7824-47B0-9E1B-FE0D8420FEEE}" type="pres">
      <dgm:prSet presAssocID="{8B81434D-482B-4D3B-9861-57C8D6E52410}" presName="spaceRect" presStyleCnt="0"/>
      <dgm:spPr/>
    </dgm:pt>
    <dgm:pt modelId="{0737875C-1786-4E3C-A08E-D2C5A3A0D685}" type="pres">
      <dgm:prSet presAssocID="{8B81434D-482B-4D3B-9861-57C8D6E52410}" presName="parTx" presStyleLbl="revTx" presStyleIdx="0" presStyleCnt="4">
        <dgm:presLayoutVars>
          <dgm:chMax val="0"/>
          <dgm:chPref val="0"/>
        </dgm:presLayoutVars>
      </dgm:prSet>
      <dgm:spPr/>
    </dgm:pt>
    <dgm:pt modelId="{F91E6B44-E143-4CAC-9973-7829FC07BFC3}" type="pres">
      <dgm:prSet presAssocID="{9F39FB4C-DB67-48B7-A7A8-2E7C9B683EA6}" presName="sibTrans" presStyleCnt="0"/>
      <dgm:spPr/>
    </dgm:pt>
    <dgm:pt modelId="{B8CFAB57-0E94-4D9F-9459-CA8F3DD9699F}" type="pres">
      <dgm:prSet presAssocID="{92911A6B-C7D9-42DB-8E61-CB529211054A}" presName="compNode" presStyleCnt="0"/>
      <dgm:spPr/>
    </dgm:pt>
    <dgm:pt modelId="{371262A7-F154-40A6-B1AD-639008B4F632}" type="pres">
      <dgm:prSet presAssocID="{92911A6B-C7D9-42DB-8E61-CB529211054A}" presName="bgRect" presStyleLbl="bgShp" presStyleIdx="1" presStyleCnt="4"/>
      <dgm:spPr/>
    </dgm:pt>
    <dgm:pt modelId="{8BF16514-A164-4915-83DC-12B2D331465B}" type="pres">
      <dgm:prSet presAssocID="{92911A6B-C7D9-42DB-8E61-CB529211054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tist"/>
        </a:ext>
      </dgm:extLst>
    </dgm:pt>
    <dgm:pt modelId="{CE655D33-7348-46FB-B743-92934B9ADAB0}" type="pres">
      <dgm:prSet presAssocID="{92911A6B-C7D9-42DB-8E61-CB529211054A}" presName="spaceRect" presStyleCnt="0"/>
      <dgm:spPr/>
    </dgm:pt>
    <dgm:pt modelId="{9346DDD2-51EA-46C8-96E4-993F4460F3EE}" type="pres">
      <dgm:prSet presAssocID="{92911A6B-C7D9-42DB-8E61-CB529211054A}" presName="parTx" presStyleLbl="revTx" presStyleIdx="1" presStyleCnt="4">
        <dgm:presLayoutVars>
          <dgm:chMax val="0"/>
          <dgm:chPref val="0"/>
        </dgm:presLayoutVars>
      </dgm:prSet>
      <dgm:spPr/>
    </dgm:pt>
    <dgm:pt modelId="{E6487BD8-3A39-4B2C-A144-22147D9E2279}" type="pres">
      <dgm:prSet presAssocID="{07836CB3-9A0D-4AC6-BD00-7F7F9BB6D0CF}" presName="sibTrans" presStyleCnt="0"/>
      <dgm:spPr/>
    </dgm:pt>
    <dgm:pt modelId="{D080FDB8-5212-4BD4-B2D5-ADE8FD2A78B1}" type="pres">
      <dgm:prSet presAssocID="{66D7EA53-EB88-4C2B-BBF6-6A51791FCE8E}" presName="compNode" presStyleCnt="0"/>
      <dgm:spPr/>
    </dgm:pt>
    <dgm:pt modelId="{A7BDA80A-FF22-48CE-BF81-6197727E341E}" type="pres">
      <dgm:prSet presAssocID="{66D7EA53-EB88-4C2B-BBF6-6A51791FCE8E}" presName="bgRect" presStyleLbl="bgShp" presStyleIdx="2" presStyleCnt="4"/>
      <dgm:spPr/>
    </dgm:pt>
    <dgm:pt modelId="{BC8C98A7-2A68-417D-B114-7773F66A9CE0}" type="pres">
      <dgm:prSet presAssocID="{66D7EA53-EB88-4C2B-BBF6-6A51791FCE8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DA89006-C1F0-483B-A3F6-46816A63FB8B}" type="pres">
      <dgm:prSet presAssocID="{66D7EA53-EB88-4C2B-BBF6-6A51791FCE8E}" presName="spaceRect" presStyleCnt="0"/>
      <dgm:spPr/>
    </dgm:pt>
    <dgm:pt modelId="{C310B992-EAD2-4041-AE37-431CDB91B610}" type="pres">
      <dgm:prSet presAssocID="{66D7EA53-EB88-4C2B-BBF6-6A51791FCE8E}" presName="parTx" presStyleLbl="revTx" presStyleIdx="2" presStyleCnt="4">
        <dgm:presLayoutVars>
          <dgm:chMax val="0"/>
          <dgm:chPref val="0"/>
        </dgm:presLayoutVars>
      </dgm:prSet>
      <dgm:spPr/>
    </dgm:pt>
    <dgm:pt modelId="{56D461C6-86C6-4624-A3E7-B3E7431E7944}" type="pres">
      <dgm:prSet presAssocID="{00153530-5933-4E19-9973-62A1782C4FE7}" presName="sibTrans" presStyleCnt="0"/>
      <dgm:spPr/>
    </dgm:pt>
    <dgm:pt modelId="{C5B32E53-49B8-4CAE-AEE7-F1A4FCD6739C}" type="pres">
      <dgm:prSet presAssocID="{3EFCF24C-A132-44A0-8B4E-8F328D9BB83B}" presName="compNode" presStyleCnt="0"/>
      <dgm:spPr/>
    </dgm:pt>
    <dgm:pt modelId="{5815C0BF-876E-4E1F-84C0-9E84D178E1B6}" type="pres">
      <dgm:prSet presAssocID="{3EFCF24C-A132-44A0-8B4E-8F328D9BB83B}" presName="bgRect" presStyleLbl="bgShp" presStyleIdx="3" presStyleCnt="4"/>
      <dgm:spPr/>
    </dgm:pt>
    <dgm:pt modelId="{45882544-4DDB-4557-89E4-40273C4D0F3B}" type="pres">
      <dgm:prSet presAssocID="{3EFCF24C-A132-44A0-8B4E-8F328D9BB83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ACB5B0B3-5664-48BD-ACF0-BCBE0603CC9B}" type="pres">
      <dgm:prSet presAssocID="{3EFCF24C-A132-44A0-8B4E-8F328D9BB83B}" presName="spaceRect" presStyleCnt="0"/>
      <dgm:spPr/>
    </dgm:pt>
    <dgm:pt modelId="{CCA88040-1324-499D-B041-6828B9D96A92}" type="pres">
      <dgm:prSet presAssocID="{3EFCF24C-A132-44A0-8B4E-8F328D9BB83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62E1C31-AF79-431F-B69D-6BFACBD1EDD4}" type="presOf" srcId="{66D7EA53-EB88-4C2B-BBF6-6A51791FCE8E}" destId="{C310B992-EAD2-4041-AE37-431CDB91B610}" srcOrd="0" destOrd="0" presId="urn:microsoft.com/office/officeart/2018/2/layout/IconVerticalSolidList"/>
    <dgm:cxn modelId="{3FC7016A-6ACB-43F4-87D8-8B314B0D1C09}" srcId="{DDBF97E1-A72B-42EA-BA7F-F28FD9738BC2}" destId="{92911A6B-C7D9-42DB-8E61-CB529211054A}" srcOrd="1" destOrd="0" parTransId="{74B0727F-D741-467E-B054-B5C9D34D93A2}" sibTransId="{07836CB3-9A0D-4AC6-BD00-7F7F9BB6D0CF}"/>
    <dgm:cxn modelId="{013BD97E-8636-4D9D-A3F1-0B8CAC665370}" type="presOf" srcId="{92911A6B-C7D9-42DB-8E61-CB529211054A}" destId="{9346DDD2-51EA-46C8-96E4-993F4460F3EE}" srcOrd="0" destOrd="0" presId="urn:microsoft.com/office/officeart/2018/2/layout/IconVerticalSolidList"/>
    <dgm:cxn modelId="{21998698-4496-4C68-868B-E735444A0AA5}" type="presOf" srcId="{3EFCF24C-A132-44A0-8B4E-8F328D9BB83B}" destId="{CCA88040-1324-499D-B041-6828B9D96A92}" srcOrd="0" destOrd="0" presId="urn:microsoft.com/office/officeart/2018/2/layout/IconVerticalSolidList"/>
    <dgm:cxn modelId="{D9A3C498-BE52-4C08-BA81-F00769CE84AC}" type="presOf" srcId="{8B81434D-482B-4D3B-9861-57C8D6E52410}" destId="{0737875C-1786-4E3C-A08E-D2C5A3A0D685}" srcOrd="0" destOrd="0" presId="urn:microsoft.com/office/officeart/2018/2/layout/IconVerticalSolidList"/>
    <dgm:cxn modelId="{C04F2E9A-055D-4808-9573-F4DC4BE1BAB8}" srcId="{DDBF97E1-A72B-42EA-BA7F-F28FD9738BC2}" destId="{66D7EA53-EB88-4C2B-BBF6-6A51791FCE8E}" srcOrd="2" destOrd="0" parTransId="{536BA050-B339-4DD0-AF53-0E4F94575314}" sibTransId="{00153530-5933-4E19-9973-62A1782C4FE7}"/>
    <dgm:cxn modelId="{F567B8C8-B5AC-44E6-AE70-4CFD167987D2}" srcId="{DDBF97E1-A72B-42EA-BA7F-F28FD9738BC2}" destId="{8B81434D-482B-4D3B-9861-57C8D6E52410}" srcOrd="0" destOrd="0" parTransId="{69108475-19FA-4A7D-86CB-5A71BBF24A2B}" sibTransId="{9F39FB4C-DB67-48B7-A7A8-2E7C9B683EA6}"/>
    <dgm:cxn modelId="{FDDE90EC-39F5-4595-BF1D-B1CB065CA9A8}" srcId="{DDBF97E1-A72B-42EA-BA7F-F28FD9738BC2}" destId="{3EFCF24C-A132-44A0-8B4E-8F328D9BB83B}" srcOrd="3" destOrd="0" parTransId="{CE127276-16C3-47F6-9CEE-D4EE8F77B590}" sibTransId="{4611FA1E-0B90-4858-A480-ED76012E135B}"/>
    <dgm:cxn modelId="{F27A3FF7-7919-4879-AB84-C42BE59CE0BF}" type="presOf" srcId="{DDBF97E1-A72B-42EA-BA7F-F28FD9738BC2}" destId="{7B967C9F-A8E8-43A6-809E-BDF6C8E7A406}" srcOrd="0" destOrd="0" presId="urn:microsoft.com/office/officeart/2018/2/layout/IconVerticalSolidList"/>
    <dgm:cxn modelId="{FBAD604E-1E59-4971-8B34-F6E91654E5CC}" type="presParOf" srcId="{7B967C9F-A8E8-43A6-809E-BDF6C8E7A406}" destId="{6240FC87-5B17-45C6-A135-7C56AD3CB37D}" srcOrd="0" destOrd="0" presId="urn:microsoft.com/office/officeart/2018/2/layout/IconVerticalSolidList"/>
    <dgm:cxn modelId="{A7A31315-E0EB-4B4B-B3A0-EF1ADF39AA29}" type="presParOf" srcId="{6240FC87-5B17-45C6-A135-7C56AD3CB37D}" destId="{A0C03CAC-5CCA-4192-AF45-A06A8F082E0B}" srcOrd="0" destOrd="0" presId="urn:microsoft.com/office/officeart/2018/2/layout/IconVerticalSolidList"/>
    <dgm:cxn modelId="{5C95967B-26AD-4FD6-A07A-86F5C931E79E}" type="presParOf" srcId="{6240FC87-5B17-45C6-A135-7C56AD3CB37D}" destId="{0C56D7BA-3C1E-4B85-8667-B4327B7E2FE2}" srcOrd="1" destOrd="0" presId="urn:microsoft.com/office/officeart/2018/2/layout/IconVerticalSolidList"/>
    <dgm:cxn modelId="{57788648-038A-4421-AC20-179C13EC58FC}" type="presParOf" srcId="{6240FC87-5B17-45C6-A135-7C56AD3CB37D}" destId="{ECEC3BED-7824-47B0-9E1B-FE0D8420FEEE}" srcOrd="2" destOrd="0" presId="urn:microsoft.com/office/officeart/2018/2/layout/IconVerticalSolidList"/>
    <dgm:cxn modelId="{29345421-5758-466D-BDCE-5375571E1C50}" type="presParOf" srcId="{6240FC87-5B17-45C6-A135-7C56AD3CB37D}" destId="{0737875C-1786-4E3C-A08E-D2C5A3A0D685}" srcOrd="3" destOrd="0" presId="urn:microsoft.com/office/officeart/2018/2/layout/IconVerticalSolidList"/>
    <dgm:cxn modelId="{C94F3AEE-DD8F-4ECD-BC0C-B7B0BA5F74DE}" type="presParOf" srcId="{7B967C9F-A8E8-43A6-809E-BDF6C8E7A406}" destId="{F91E6B44-E143-4CAC-9973-7829FC07BFC3}" srcOrd="1" destOrd="0" presId="urn:microsoft.com/office/officeart/2018/2/layout/IconVerticalSolidList"/>
    <dgm:cxn modelId="{1F1404D0-03EC-4B55-BD0E-075FDFC6E901}" type="presParOf" srcId="{7B967C9F-A8E8-43A6-809E-BDF6C8E7A406}" destId="{B8CFAB57-0E94-4D9F-9459-CA8F3DD9699F}" srcOrd="2" destOrd="0" presId="urn:microsoft.com/office/officeart/2018/2/layout/IconVerticalSolidList"/>
    <dgm:cxn modelId="{BB321BA6-D8D4-4F13-AC4D-9F6D87D24EBE}" type="presParOf" srcId="{B8CFAB57-0E94-4D9F-9459-CA8F3DD9699F}" destId="{371262A7-F154-40A6-B1AD-639008B4F632}" srcOrd="0" destOrd="0" presId="urn:microsoft.com/office/officeart/2018/2/layout/IconVerticalSolidList"/>
    <dgm:cxn modelId="{04A8033F-1B4B-4E71-AE3F-EAA3CE1F0061}" type="presParOf" srcId="{B8CFAB57-0E94-4D9F-9459-CA8F3DD9699F}" destId="{8BF16514-A164-4915-83DC-12B2D331465B}" srcOrd="1" destOrd="0" presId="urn:microsoft.com/office/officeart/2018/2/layout/IconVerticalSolidList"/>
    <dgm:cxn modelId="{C3B411A3-1A33-435A-8A03-D741BE3B80CE}" type="presParOf" srcId="{B8CFAB57-0E94-4D9F-9459-CA8F3DD9699F}" destId="{CE655D33-7348-46FB-B743-92934B9ADAB0}" srcOrd="2" destOrd="0" presId="urn:microsoft.com/office/officeart/2018/2/layout/IconVerticalSolidList"/>
    <dgm:cxn modelId="{A6E9A92E-3440-4A28-8DF7-3D5632BF49DA}" type="presParOf" srcId="{B8CFAB57-0E94-4D9F-9459-CA8F3DD9699F}" destId="{9346DDD2-51EA-46C8-96E4-993F4460F3EE}" srcOrd="3" destOrd="0" presId="urn:microsoft.com/office/officeart/2018/2/layout/IconVerticalSolidList"/>
    <dgm:cxn modelId="{6BA92AB6-CB62-4B11-A6F0-C402D54EDC9E}" type="presParOf" srcId="{7B967C9F-A8E8-43A6-809E-BDF6C8E7A406}" destId="{E6487BD8-3A39-4B2C-A144-22147D9E2279}" srcOrd="3" destOrd="0" presId="urn:microsoft.com/office/officeart/2018/2/layout/IconVerticalSolidList"/>
    <dgm:cxn modelId="{13220E56-CFE4-4CB6-AA16-2ABBD2DD5001}" type="presParOf" srcId="{7B967C9F-A8E8-43A6-809E-BDF6C8E7A406}" destId="{D080FDB8-5212-4BD4-B2D5-ADE8FD2A78B1}" srcOrd="4" destOrd="0" presId="urn:microsoft.com/office/officeart/2018/2/layout/IconVerticalSolidList"/>
    <dgm:cxn modelId="{4666B95B-E86C-4E11-BDCB-5E9FA106DE1F}" type="presParOf" srcId="{D080FDB8-5212-4BD4-B2D5-ADE8FD2A78B1}" destId="{A7BDA80A-FF22-48CE-BF81-6197727E341E}" srcOrd="0" destOrd="0" presId="urn:microsoft.com/office/officeart/2018/2/layout/IconVerticalSolidList"/>
    <dgm:cxn modelId="{7265164F-E292-418A-8CFB-86A83DB6DFC7}" type="presParOf" srcId="{D080FDB8-5212-4BD4-B2D5-ADE8FD2A78B1}" destId="{BC8C98A7-2A68-417D-B114-7773F66A9CE0}" srcOrd="1" destOrd="0" presId="urn:microsoft.com/office/officeart/2018/2/layout/IconVerticalSolidList"/>
    <dgm:cxn modelId="{B6BE265D-E2CC-4AD9-AC09-8240515DA053}" type="presParOf" srcId="{D080FDB8-5212-4BD4-B2D5-ADE8FD2A78B1}" destId="{FDA89006-C1F0-483B-A3F6-46816A63FB8B}" srcOrd="2" destOrd="0" presId="urn:microsoft.com/office/officeart/2018/2/layout/IconVerticalSolidList"/>
    <dgm:cxn modelId="{FB1B1154-F118-440E-A15E-B0B629B19133}" type="presParOf" srcId="{D080FDB8-5212-4BD4-B2D5-ADE8FD2A78B1}" destId="{C310B992-EAD2-4041-AE37-431CDB91B610}" srcOrd="3" destOrd="0" presId="urn:microsoft.com/office/officeart/2018/2/layout/IconVerticalSolidList"/>
    <dgm:cxn modelId="{5A55723A-FF0C-43D2-9DEE-F0C64B6E3005}" type="presParOf" srcId="{7B967C9F-A8E8-43A6-809E-BDF6C8E7A406}" destId="{56D461C6-86C6-4624-A3E7-B3E7431E7944}" srcOrd="5" destOrd="0" presId="urn:microsoft.com/office/officeart/2018/2/layout/IconVerticalSolidList"/>
    <dgm:cxn modelId="{C97F055D-3006-4013-8859-221DB78AAD8E}" type="presParOf" srcId="{7B967C9F-A8E8-43A6-809E-BDF6C8E7A406}" destId="{C5B32E53-49B8-4CAE-AEE7-F1A4FCD6739C}" srcOrd="6" destOrd="0" presId="urn:microsoft.com/office/officeart/2018/2/layout/IconVerticalSolidList"/>
    <dgm:cxn modelId="{03CD3916-B43D-4230-A817-039FBB0E5096}" type="presParOf" srcId="{C5B32E53-49B8-4CAE-AEE7-F1A4FCD6739C}" destId="{5815C0BF-876E-4E1F-84C0-9E84D178E1B6}" srcOrd="0" destOrd="0" presId="urn:microsoft.com/office/officeart/2018/2/layout/IconVerticalSolidList"/>
    <dgm:cxn modelId="{FD72A160-1503-4448-A628-5F2E8CC6C333}" type="presParOf" srcId="{C5B32E53-49B8-4CAE-AEE7-F1A4FCD6739C}" destId="{45882544-4DDB-4557-89E4-40273C4D0F3B}" srcOrd="1" destOrd="0" presId="urn:microsoft.com/office/officeart/2018/2/layout/IconVerticalSolidList"/>
    <dgm:cxn modelId="{CBDC38A4-79B2-4D5A-9371-85BAC3CD7404}" type="presParOf" srcId="{C5B32E53-49B8-4CAE-AEE7-F1A4FCD6739C}" destId="{ACB5B0B3-5664-48BD-ACF0-BCBE0603CC9B}" srcOrd="2" destOrd="0" presId="urn:microsoft.com/office/officeart/2018/2/layout/IconVerticalSolidList"/>
    <dgm:cxn modelId="{E5561E0A-31EE-48A5-A6DA-2AFC386D8608}" type="presParOf" srcId="{C5B32E53-49B8-4CAE-AEE7-F1A4FCD6739C}" destId="{CCA88040-1324-499D-B041-6828B9D96A9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03CAC-5CCA-4192-AF45-A06A8F082E0B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6D7BA-3C1E-4B85-8667-B4327B7E2FE2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37875C-1786-4E3C-A08E-D2C5A3A0D685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Outcome: To devise an Epic theatre performance using Brechtian techniques </a:t>
          </a:r>
        </a:p>
      </dsp:txBody>
      <dsp:txXfrm>
        <a:off x="1057183" y="1805"/>
        <a:ext cx="9458416" cy="915310"/>
      </dsp:txXfrm>
    </dsp:sp>
    <dsp:sp modelId="{371262A7-F154-40A6-B1AD-639008B4F632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16514-A164-4915-83DC-12B2D331465B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46DDD2-51EA-46C8-96E4-993F4460F3EE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ALL: Show an understanding of Brechtian Techniques, Perform, perhaps a little shy and apply newly learnt skills like placarding with expression.</a:t>
          </a:r>
          <a:endParaRPr lang="en-US" sz="2000" kern="1200"/>
        </a:p>
      </dsp:txBody>
      <dsp:txXfrm>
        <a:off x="1057183" y="1145944"/>
        <a:ext cx="9458416" cy="915310"/>
      </dsp:txXfrm>
    </dsp:sp>
    <dsp:sp modelId="{A7BDA80A-FF22-48CE-BF81-6197727E341E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8C98A7-2A68-417D-B114-7773F66A9CE0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10B992-EAD2-4041-AE37-431CDB91B610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MOST: Show a good understanding of Brechtian Techniques, Perform confidently and apply newly learnt skills like placarding with expression in the performance</a:t>
          </a:r>
          <a:endParaRPr lang="en-US" sz="2000" kern="1200"/>
        </a:p>
      </dsp:txBody>
      <dsp:txXfrm>
        <a:off x="1057183" y="2290082"/>
        <a:ext cx="9458416" cy="915310"/>
      </dsp:txXfrm>
    </dsp:sp>
    <dsp:sp modelId="{5815C0BF-876E-4E1F-84C0-9E84D178E1B6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882544-4DDB-4557-89E4-40273C4D0F3B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88040-1324-499D-B041-6828B9D96A92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SOME: </a:t>
          </a:r>
          <a:r>
            <a:rPr lang="en-GB" sz="2000" kern="1200"/>
            <a:t>Show a very good understanding of the alienation technique, perform confidently, work carefully in your group to and remain focused on applying new skills.</a:t>
          </a:r>
          <a:endParaRPr lang="en-US" sz="2000" kern="1200"/>
        </a:p>
      </dsp:txBody>
      <dsp:txXfrm>
        <a:off x="1057183" y="3434221"/>
        <a:ext cx="9458416" cy="915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164A9-CBC6-4A3A-BB1C-C460D60F6D94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611B5-B803-48A7-A694-E4CF14E25A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103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231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Decide which picture to use for your group – differentiated picture collages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4180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Stimulus 1 –Easy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064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06175-FC2A-4444-8379-8074A4A28D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A6742B-AF7A-4D05-A17D-72855E4DF2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8C84C-B08B-4213-A1BB-1CA605CAC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1EEDCB-0D75-433C-BD0D-61D69C70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92730-0596-4D7B-B63B-B36B318DB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88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B8A4B-BBDB-4626-A4C5-5A71FAFA0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79C0F-9C06-4182-A697-B2562F41B2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A06EF-4700-4409-A8E8-14A7A78F2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5947A-23ED-4D40-BEB9-E21CEEFE4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9C97BA-ACF2-433C-BCF3-82E4E9F65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275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FCB57-4C96-4DEE-A6DA-854758279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6B30D-47E9-4DF8-8DD3-F2BC8F26A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98CA9-5B02-42BB-BD8B-C6DCCE7B1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04866-D094-4F7A-BFF2-5090AF340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97647F-2A30-4852-A6B9-8EFC7C8E1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890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8C8DC-86A7-4B3A-A490-A0AD00ED3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79D43-606A-4A9D-AF88-884C24656C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3B6387-DFDC-4D81-9EA3-A541A7288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315B7A-FE0E-4E72-9E65-62BACA77D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23F621-DD52-4DF7-8E29-85691DA78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E87180-D9A7-44E1-8933-6A0F64FAE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878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E3A51-5083-4687-A5E6-72824542F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D2271-9BAC-4E0C-89A9-A47DF2254B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2879A-85FF-4EAA-A057-A9080B4CA6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CC2DF1-412E-4D79-ABD3-D8F6594A29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A72D09-CAD7-4C87-B8B8-3858D601AD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387A5E-B50F-4EF7-957B-54D4CD157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7E8183-4F9C-4615-9C42-9C6DC05CF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AA0092-C08C-4E63-9956-27A1EFEF3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4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84CCE-252C-42DC-BEFC-1F408F13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960208-080B-4F71-B57B-5B08D8E15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9635D5-9EC3-4C04-8AA6-158943586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067792-DB31-4AD7-A96D-49C9FFD1A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63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64B166-9CA2-4C94-BD9A-BC3BB3F0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8E9FAA-2486-46EC-8724-BA5E202C1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DE76C0-4E56-4548-BFDB-EDDD82735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744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5333E-DCB9-4EA7-AEE8-861C65525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2F04F-A0F2-4261-8E81-22A50D5D3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7F9F25-573C-4F36-93E8-A169B3DB4F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4601A-4A43-4685-B686-5FE3147A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080DE0-543A-48AF-B099-D43B88936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308FD1-DE27-452D-A007-AB0042FED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639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BCF88-4A1B-4DA4-86B5-5D1649913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8A5342-C12A-4578-9556-644A60C684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7B140-52D6-4FEE-A6D8-FC95518144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80260-18BA-4095-A033-1C85D274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67112-2387-4D70-9FEA-3989C0C60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511140-3396-458F-A8FB-A133030A1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39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65569-3686-459F-93EF-94373585B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C711C-2232-482E-A788-F4CAA0211A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AAE4B-54E8-4029-A36D-D5D895C43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0A4A9-D2D6-4B94-84C4-19D428008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FAEF12-A384-4D1B-A096-A705569BF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541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3EDE2E-B01E-43CA-9E57-B4EBD5CCF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E57F44-3496-4E66-ACB0-76E5FF5758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42B78-6E4A-444C-851B-1DC036023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BBBCE-81A4-4DC9-8678-DB3EF92B6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CFCE8-6574-474D-9C99-B00B018A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029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058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710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13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9681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59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8543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006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4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662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5100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590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13AE3-9ADA-488D-ABDC-34717434F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174E54-4678-4AF7-B8B2-64C54355B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D47B8-52CF-42E3-9B33-13626BF1F2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FE027-7AAE-4586-A4D7-B6E301C5042C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0AA82-EC66-4429-A1F8-50E74E505B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17D6E-A020-4625-B4C7-1A409F95E4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E8F98-73CB-4479-9DA7-88BF8E29DC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263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12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79A7A-50F6-4A71-86E1-3A445F1C0B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15BCF0-4204-4E00-A34D-D7C11B51B7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4</a:t>
            </a:r>
          </a:p>
        </p:txBody>
      </p:sp>
    </p:spTree>
    <p:extLst>
      <p:ext uri="{BB962C8B-B14F-4D97-AF65-F5344CB8AC3E}">
        <p14:creationId xmlns:p14="http://schemas.microsoft.com/office/powerpoint/2010/main" val="1703033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A1F35B-C8F7-4A5A-9339-7DA4D785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2D4AD41-40DA-4A81-92F5-B6E3BA1ED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8175088" y="45795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F0AD73-8AF5-4F5E-97A1-A9FC41DCE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Lesson 4 </a:t>
            </a:r>
            <a:r>
              <a:rPr lang="en-GB" b="1" dirty="0"/>
              <a:t>Devising and Brecht</a:t>
            </a:r>
            <a:r>
              <a:rPr lang="en-GB" dirty="0"/>
              <a:t> 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274172F-38D8-450F-8C14-5712FA825C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3261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C5FE2-DE71-4C8B-8062-9B9253B5A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6543" y="2023110"/>
            <a:ext cx="2700990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dirty="0"/>
              <a:t>Assessment Performance Piece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55DAFB-6DE3-4282-942C-3D69E65E7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3518"/>
          <a:stretch/>
        </p:blipFill>
        <p:spPr>
          <a:xfrm>
            <a:off x="545238" y="858525"/>
            <a:ext cx="7608304" cy="521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80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613AF2-69ED-4014-97F9-789E92EBF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r>
              <a:rPr lang="en-US" b="1" u="sng" kern="140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Exploring stimulus material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FA062-6CC8-45AE-BB2C-398284D83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kern="1400" dirty="0">
                <a:latin typeface="Calibri" panose="020F0502020204030204" pitchFamily="34" charset="0"/>
              </a:rPr>
              <a:t>I</a:t>
            </a: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n drama, we sometimes use our imaginations to create a performance piece with a meaningful message or idea  behind it that we want to communicate to our audience.  Drama can be inspired by many different things, and one such thing is an image. </a:t>
            </a: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endParaRPr lang="en-US" sz="2000" b="1" kern="1400" dirty="0">
              <a:latin typeface="Calibri" panose="020F0502020204030204" pitchFamily="34" charset="0"/>
            </a:endParaRP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b="1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In groups, look at the collage of images. Discuss:</a:t>
            </a:r>
            <a:endParaRPr lang="en-US" sz="20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What the images appear to show</a:t>
            </a: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How they are similar/ different</a:t>
            </a: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What the images make you think of and feel</a:t>
            </a: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Any questions that they raise for you</a:t>
            </a: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0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Key or interesting details within the images</a:t>
            </a: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endParaRPr lang="en-US" sz="20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endParaRPr lang="en-GB" sz="200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079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87CB7A-DF72-4010-BE32-41EDD5499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689557"/>
            <a:ext cx="3278292" cy="2532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35C13-BCDF-4F5F-AFB3-2C30023D4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493" y="1255330"/>
            <a:ext cx="3743538" cy="4347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84829B-278D-4638-A106-AEAFCC859B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764" y="698990"/>
            <a:ext cx="3239769" cy="25136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F89850-C7D3-4766-94D1-2B4EB48118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467" y="3809431"/>
            <a:ext cx="3278292" cy="2185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7D6B9-6474-48E1-9047-894392C660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8352" y="3589863"/>
            <a:ext cx="3040590" cy="264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25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5C113A-24D0-49E3-AB92-EF122D0AD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US" dirty="0"/>
              <a:t>Ideas</a:t>
            </a:r>
            <a:endParaRPr lang="en-GB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85CE5-F68E-4C27-8FEB-0FCF68192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4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Now that you have looked at the images, start to think about what sort of performance piece you could create, based upon one, or several of these ideas. </a:t>
            </a: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400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Your task now is to provide a brief outline of 3 different concepts for a performance. You should think carefully about:</a:t>
            </a: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400" b="1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Characters</a:t>
            </a:r>
            <a:endParaRPr lang="en-US" sz="24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400" b="1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Events (plot)</a:t>
            </a:r>
            <a:endParaRPr lang="en-US" sz="24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pPr marL="359994" marR="0" indent="-359994">
              <a:spcBef>
                <a:spcPts val="0"/>
              </a:spcBef>
              <a:spcAft>
                <a:spcPts val="600"/>
              </a:spcAft>
            </a:pPr>
            <a:r>
              <a:rPr lang="en-US" sz="2400" b="1" kern="1400" dirty="0">
                <a:ln>
                  <a:noFill/>
                </a:ln>
                <a:effectLst/>
                <a:latin typeface="Calibri" panose="020F0502020204030204" pitchFamily="34" charset="0"/>
              </a:rPr>
              <a:t>Messages for the audience</a:t>
            </a:r>
            <a:endParaRPr lang="en-US" sz="24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pPr marL="0" marR="0" indent="0">
              <a:spcBef>
                <a:spcPts val="0"/>
              </a:spcBef>
              <a:spcAft>
                <a:spcPts val="600"/>
              </a:spcAft>
              <a:buNone/>
            </a:pPr>
            <a:endParaRPr lang="en-US" sz="2400" kern="1400" dirty="0">
              <a:ln>
                <a:noFill/>
              </a:ln>
              <a:effectLst/>
              <a:latin typeface="Calibri" panose="020F0502020204030204" pitchFamily="34" charset="0"/>
            </a:endParaRPr>
          </a:p>
          <a:p>
            <a:endParaRPr lang="en-GB" sz="24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4" descr="Group brainstorm outline">
            <a:extLst>
              <a:ext uri="{FF2B5EF4-FFF2-40B4-BE49-F238E27FC236}">
                <a16:creationId xmlns:a16="http://schemas.microsoft.com/office/drawing/2014/main" id="{0DF5A68F-CEDF-4439-B078-355908B18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2458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D70DB-3F13-4151-A6DF-622E2D703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 fontScale="90000"/>
          </a:bodyPr>
          <a:lstStyle/>
          <a:p>
            <a:r>
              <a:rPr lang="en-US" sz="4400" dirty="0"/>
              <a:t>You need to produce three ideas in your group. </a:t>
            </a:r>
            <a:br>
              <a:rPr lang="en-US" sz="4400" dirty="0"/>
            </a:br>
            <a:endParaRPr lang="en-GB" dirty="0"/>
          </a:p>
        </p:txBody>
      </p:sp>
      <p:pic>
        <p:nvPicPr>
          <p:cNvPr id="7" name="Content Placeholder 6" descr="One glowing light bulb among rows of unlit bulbs">
            <a:extLst>
              <a:ext uri="{FF2B5EF4-FFF2-40B4-BE49-F238E27FC236}">
                <a16:creationId xmlns:a16="http://schemas.microsoft.com/office/drawing/2014/main" id="{2A3354C9-39C2-4AF2-8847-9FFBE8E37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41" y="2778489"/>
            <a:ext cx="3933825" cy="2950369"/>
          </a:xfrm>
        </p:spPr>
      </p:pic>
      <p:sp>
        <p:nvSpPr>
          <p:cNvPr id="5" name="Control 1">
            <a:extLst>
              <a:ext uri="{FF2B5EF4-FFF2-40B4-BE49-F238E27FC236}">
                <a16:creationId xmlns:a16="http://schemas.microsoft.com/office/drawing/2014/main" id="{7ECE697F-557D-4464-8F34-AF9FAA1050D4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61963" y="5748338"/>
            <a:ext cx="6645275" cy="443230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7E7619FA-D8C2-44AF-81DE-5F7E3A75F22D}"/>
              </a:ext>
            </a:extLst>
          </p:cNvPr>
          <p:cNvGraphicFramePr>
            <a:graphicFrameLocks/>
          </p:cNvGraphicFramePr>
          <p:nvPr/>
        </p:nvGraphicFramePr>
        <p:xfrm>
          <a:off x="5405862" y="1125899"/>
          <a:ext cx="6019334" cy="4602959"/>
        </p:xfrm>
        <a:graphic>
          <a:graphicData uri="http://schemas.openxmlformats.org/drawingml/2006/table">
            <a:tbl>
              <a:tblPr/>
              <a:tblGrid>
                <a:gridCol w="1546913">
                  <a:extLst>
                    <a:ext uri="{9D8B030D-6E8A-4147-A177-3AD203B41FA5}">
                      <a16:colId xmlns:a16="http://schemas.microsoft.com/office/drawing/2014/main" val="1024158227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38088383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2228613039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272855284"/>
                    </a:ext>
                  </a:extLst>
                </a:gridCol>
              </a:tblGrid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1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2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3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84871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760022"/>
                  </a:ext>
                </a:extLst>
              </a:tr>
              <a:tr h="998941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Events (plot)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659936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Messages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371244"/>
                  </a:ext>
                </a:extLst>
              </a:tr>
              <a:tr h="1782433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Other (props, settings, etc)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116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90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Email your completed work to your Drama Teacher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Lake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Hawkins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28AF4E-599A-4E76-B904-76B0F26BD3A3}"/>
</file>

<file path=customXml/itemProps2.xml><?xml version="1.0" encoding="utf-8"?>
<ds:datastoreItem xmlns:ds="http://schemas.openxmlformats.org/officeDocument/2006/customXml" ds:itemID="{7BC5E83F-BD03-4971-90F5-4BDF5CA38871}"/>
</file>

<file path=customXml/itemProps3.xml><?xml version="1.0" encoding="utf-8"?>
<ds:datastoreItem xmlns:ds="http://schemas.openxmlformats.org/officeDocument/2006/customXml" ds:itemID="{46C28DFD-3EF6-47EC-B11E-3BA823B6A244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349</Words>
  <Application>Microsoft Office PowerPoint</Application>
  <PresentationFormat>Widescreen</PresentationFormat>
  <Paragraphs>52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1_Office Theme</vt:lpstr>
      <vt:lpstr>Year 8 </vt:lpstr>
      <vt:lpstr>Lesson 4 Devising and Brecht </vt:lpstr>
      <vt:lpstr>Assessment Performance Piece </vt:lpstr>
      <vt:lpstr>Exploring stimulus material</vt:lpstr>
      <vt:lpstr>PowerPoint Presentation</vt:lpstr>
      <vt:lpstr>Ideas</vt:lpstr>
      <vt:lpstr>You need to produce three ideas in your group. 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</dc:title>
  <dc:creator>P Hawkins</dc:creator>
  <cp:lastModifiedBy>P Hawkins</cp:lastModifiedBy>
  <cp:revision>1</cp:revision>
  <dcterms:created xsi:type="dcterms:W3CDTF">2021-03-29T10:43:35Z</dcterms:created>
  <dcterms:modified xsi:type="dcterms:W3CDTF">2021-03-29T10:48:52Z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