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5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6"/>
  </p:notesMasterIdLst>
  <p:sldIdLst>
    <p:sldId id="256" r:id="rId2"/>
    <p:sldId id="262" r:id="rId3"/>
    <p:sldId id="257" r:id="rId4"/>
    <p:sldId id="263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78" d="100"/>
          <a:sy n="78" d="100"/>
        </p:scale>
        <p:origin x="82" y="43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412099-9F36-4B93-B21F-CE3648F1ADCC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BC41AF-4261-4891-9272-BBA6805BEF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4483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225E68-010D-42BA-9186-237715F9EE7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0879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jpe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Eq3RRGIG86Q?list=PLbwaNE8RHUGK6TcfkZp1asut2OhliekSI" TargetMode="Externa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8E7910-69A3-43E2-8C88-C2C5C00D67C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SAMBA MUSIC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0824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945587"/>
          </a:xfrm>
        </p:spPr>
        <p:txBody>
          <a:bodyPr/>
          <a:lstStyle/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STARTER: SILENT Debate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8137" y="1447800"/>
            <a:ext cx="9905999" cy="3541714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Listen to this piece of Samba music from BRAZIL.</a:t>
            </a:r>
          </a:p>
          <a:p>
            <a:pPr marL="0" indent="0">
              <a:buNone/>
            </a:pP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How important is the </a:t>
            </a:r>
            <a:r>
              <a:rPr lang="en-US" sz="2800" b="1" dirty="0">
                <a:latin typeface="Calibri" panose="020F0502020204030204" pitchFamily="34" charset="0"/>
                <a:cs typeface="Calibri" panose="020F0502020204030204" pitchFamily="34" charset="0"/>
              </a:rPr>
              <a:t>RHYTHM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to this music?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8458200" y="6572616"/>
            <a:ext cx="2133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© WWW.MUSICALCONTEXTS.CO.UK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701" y="-112295"/>
            <a:ext cx="1676400" cy="1676400"/>
          </a:xfrm>
          <a:prstGeom prst="rect">
            <a:avLst/>
          </a:prstGeom>
        </p:spPr>
      </p:pic>
      <p:pic>
        <p:nvPicPr>
          <p:cNvPr id="8194" name="Picture 2" descr="Image result for silent debat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228600"/>
            <a:ext cx="1899256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E7FA4D14-885C-4544-BB0A-2505EF4D80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0825" y="2668867"/>
            <a:ext cx="6610350" cy="3457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SAMBASILENTDEBATE">
            <a:hlinkClick r:id="" action="ppaction://media"/>
            <a:extLst>
              <a:ext uri="{FF2B5EF4-FFF2-40B4-BE49-F238E27FC236}">
                <a16:creationId xmlns:a16="http://schemas.microsoft.com/office/drawing/2014/main" id="{A95E289A-9056-421F-B407-993D1A7F40A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638800" y="604458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47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09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1D0408-9648-4190-8FE9-402F433166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1703" y="2587406"/>
            <a:ext cx="5572913" cy="1255713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Watch the video clip, read through the information on this slide and then complete the crossword attached to class charts</a:t>
            </a:r>
            <a:endParaRPr lang="en-GB" dirty="0"/>
          </a:p>
        </p:txBody>
      </p:sp>
      <p:pic>
        <p:nvPicPr>
          <p:cNvPr id="4" name="Online Media 3" title="OCR GCSE Music Virtual Textbook AoS 3 - 6. Samba">
            <a:hlinkClick r:id="" action="ppaction://media"/>
            <a:extLst>
              <a:ext uri="{FF2B5EF4-FFF2-40B4-BE49-F238E27FC236}">
                <a16:creationId xmlns:a16="http://schemas.microsoft.com/office/drawing/2014/main" id="{A2EDAC96-DCD1-4A5D-9841-3A30DE96B0F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8178799" y="545766"/>
            <a:ext cx="2540000" cy="1435100"/>
          </a:xfrm>
          <a:prstGeom prst="rect">
            <a:avLst/>
          </a:prstGeom>
        </p:spPr>
      </p:pic>
      <p:sp>
        <p:nvSpPr>
          <p:cNvPr id="5" name="Arrow: Up 4">
            <a:extLst>
              <a:ext uri="{FF2B5EF4-FFF2-40B4-BE49-F238E27FC236}">
                <a16:creationId xmlns:a16="http://schemas.microsoft.com/office/drawing/2014/main" id="{6175D3DA-48DD-49F8-A0BD-A01C1CD937C0}"/>
              </a:ext>
            </a:extLst>
          </p:cNvPr>
          <p:cNvSpPr/>
          <p:nvPr/>
        </p:nvSpPr>
        <p:spPr>
          <a:xfrm rot="16200000">
            <a:off x="7174140" y="4398725"/>
            <a:ext cx="484632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9C77C05-DB41-4167-9793-98CA40EF2A6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5242" t="18421" r="26049" b="6380"/>
          <a:stretch/>
        </p:blipFill>
        <p:spPr>
          <a:xfrm>
            <a:off x="673084" y="108155"/>
            <a:ext cx="4498684" cy="6628143"/>
          </a:xfrm>
          <a:prstGeom prst="rect">
            <a:avLst/>
          </a:prstGeom>
        </p:spPr>
      </p:pic>
      <p:sp>
        <p:nvSpPr>
          <p:cNvPr id="7" name="Arrow: Up 6">
            <a:extLst>
              <a:ext uri="{FF2B5EF4-FFF2-40B4-BE49-F238E27FC236}">
                <a16:creationId xmlns:a16="http://schemas.microsoft.com/office/drawing/2014/main" id="{ED141FA1-B482-4DEE-9EB5-29170820F1F9}"/>
              </a:ext>
            </a:extLst>
          </p:cNvPr>
          <p:cNvSpPr/>
          <p:nvPr/>
        </p:nvSpPr>
        <p:spPr>
          <a:xfrm rot="5400000">
            <a:off x="6834927" y="1168828"/>
            <a:ext cx="484632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614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454706-64C2-4EFD-88EF-1A4B59DC4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PLENARY: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806A84-63ED-4BBC-A88F-0A10F98E16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Have a look through your exercise books and revise your knowledge of Instruments around the world starting from week 1 – string instruments</a:t>
            </a:r>
          </a:p>
          <a:p>
            <a:r>
              <a:rPr lang="en-US" dirty="0"/>
              <a:t>Complete the FORMS quiz which tests your knowledge of all the instruments you have learned about this term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89809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1b5e44304d65e832b9995576f10b1ac0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3ba6c0e8dfeb631854228f8110e6129a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E38EAB4-FBB1-47ED-AA86-B2251440C325}"/>
</file>

<file path=customXml/itemProps2.xml><?xml version="1.0" encoding="utf-8"?>
<ds:datastoreItem xmlns:ds="http://schemas.openxmlformats.org/officeDocument/2006/customXml" ds:itemID="{27340828-875E-4289-A0F5-AA6F1A4D8443}"/>
</file>

<file path=customXml/itemProps3.xml><?xml version="1.0" encoding="utf-8"?>
<ds:datastoreItem xmlns:ds="http://schemas.openxmlformats.org/officeDocument/2006/customXml" ds:itemID="{577FA4D1-4D5C-47D0-9D2B-C54DB17E4FED}"/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0</TotalTime>
  <Words>98</Words>
  <Application>Microsoft Office PowerPoint</Application>
  <PresentationFormat>Widescreen</PresentationFormat>
  <Paragraphs>10</Paragraphs>
  <Slides>4</Slides>
  <Notes>1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Tw Cen MT</vt:lpstr>
      <vt:lpstr>Circuit</vt:lpstr>
      <vt:lpstr>SAMBA MUSIC</vt:lpstr>
      <vt:lpstr>STARTER: SILENT Debate</vt:lpstr>
      <vt:lpstr>PowerPoint Presentation</vt:lpstr>
      <vt:lpstr>PLENARY: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SAMBA MUSIC</dc:title>
  <dc:creator>Karen Reid</dc:creator>
  <cp:lastModifiedBy>Karen Reid</cp:lastModifiedBy>
  <cp:revision>4</cp:revision>
  <dcterms:created xsi:type="dcterms:W3CDTF">2021-02-10T12:10:26Z</dcterms:created>
  <dcterms:modified xsi:type="dcterms:W3CDTF">2021-02-10T13:26:57Z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