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1"/>
  </p:notesMasterIdLst>
  <p:sldIdLst>
    <p:sldId id="256" r:id="rId5"/>
    <p:sldId id="317" r:id="rId6"/>
    <p:sldId id="302" r:id="rId7"/>
    <p:sldId id="284" r:id="rId8"/>
    <p:sldId id="285" r:id="rId9"/>
    <p:sldId id="314" r:id="rId10"/>
    <p:sldId id="315" r:id="rId11"/>
    <p:sldId id="313" r:id="rId12"/>
    <p:sldId id="312" r:id="rId13"/>
    <p:sldId id="259" r:id="rId14"/>
    <p:sldId id="271" r:id="rId15"/>
    <p:sldId id="278" r:id="rId16"/>
    <p:sldId id="279" r:id="rId17"/>
    <p:sldId id="272" r:id="rId18"/>
    <p:sldId id="303" r:id="rId19"/>
    <p:sldId id="316" r:id="rId20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FC24"/>
    <a:srgbClr val="F5EF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85" autoAdjust="0"/>
    <p:restoredTop sz="94660"/>
  </p:normalViewPr>
  <p:slideViewPr>
    <p:cSldViewPr>
      <p:cViewPr varScale="1">
        <p:scale>
          <a:sx n="65" d="100"/>
          <a:sy n="65" d="100"/>
        </p:scale>
        <p:origin x="146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 Lobo" userId="63982647-136f-4c85-ba18-7407aa63bd77" providerId="ADAL" clId="{B78B4BAC-964D-4F1D-97EF-CDA15BC71206}"/>
    <pc:docChg chg="undo custSel addSld delSld modSld">
      <pc:chgData name="C Lobo" userId="63982647-136f-4c85-ba18-7407aa63bd77" providerId="ADAL" clId="{B78B4BAC-964D-4F1D-97EF-CDA15BC71206}" dt="2020-09-22T14:54:28.003" v="155"/>
      <pc:docMkLst>
        <pc:docMk/>
      </pc:docMkLst>
      <pc:sldChg chg="add del">
        <pc:chgData name="C Lobo" userId="63982647-136f-4c85-ba18-7407aa63bd77" providerId="ADAL" clId="{B78B4BAC-964D-4F1D-97EF-CDA15BC71206}" dt="2020-09-22T14:50:09.600" v="148" actId="47"/>
        <pc:sldMkLst>
          <pc:docMk/>
          <pc:sldMk cId="0" sldId="259"/>
        </pc:sldMkLst>
      </pc:sldChg>
      <pc:sldChg chg="add del">
        <pc:chgData name="C Lobo" userId="63982647-136f-4c85-ba18-7407aa63bd77" providerId="ADAL" clId="{B78B4BAC-964D-4F1D-97EF-CDA15BC71206}" dt="2020-09-22T14:50:09.854" v="149" actId="47"/>
        <pc:sldMkLst>
          <pc:docMk/>
          <pc:sldMk cId="0" sldId="271"/>
        </pc:sldMkLst>
      </pc:sldChg>
      <pc:sldChg chg="add del">
        <pc:chgData name="C Lobo" userId="63982647-136f-4c85-ba18-7407aa63bd77" providerId="ADAL" clId="{B78B4BAC-964D-4F1D-97EF-CDA15BC71206}" dt="2020-09-22T14:50:11.688" v="152" actId="47"/>
        <pc:sldMkLst>
          <pc:docMk/>
          <pc:sldMk cId="0" sldId="272"/>
        </pc:sldMkLst>
      </pc:sldChg>
      <pc:sldChg chg="del">
        <pc:chgData name="C Lobo" userId="63982647-136f-4c85-ba18-7407aa63bd77" providerId="ADAL" clId="{B78B4BAC-964D-4F1D-97EF-CDA15BC71206}" dt="2020-09-22T14:50:08.023" v="140" actId="47"/>
        <pc:sldMkLst>
          <pc:docMk/>
          <pc:sldMk cId="0" sldId="273"/>
        </pc:sldMkLst>
      </pc:sldChg>
      <pc:sldChg chg="add del">
        <pc:chgData name="C Lobo" userId="63982647-136f-4c85-ba18-7407aa63bd77" providerId="ADAL" clId="{B78B4BAC-964D-4F1D-97EF-CDA15BC71206}" dt="2020-09-22T14:50:10.307" v="150" actId="47"/>
        <pc:sldMkLst>
          <pc:docMk/>
          <pc:sldMk cId="0" sldId="278"/>
        </pc:sldMkLst>
      </pc:sldChg>
      <pc:sldChg chg="add del">
        <pc:chgData name="C Lobo" userId="63982647-136f-4c85-ba18-7407aa63bd77" providerId="ADAL" clId="{B78B4BAC-964D-4F1D-97EF-CDA15BC71206}" dt="2020-09-22T14:50:11.108" v="151" actId="47"/>
        <pc:sldMkLst>
          <pc:docMk/>
          <pc:sldMk cId="0" sldId="279"/>
        </pc:sldMkLst>
      </pc:sldChg>
      <pc:sldChg chg="delSp modSp mod">
        <pc:chgData name="C Lobo" userId="63982647-136f-4c85-ba18-7407aa63bd77" providerId="ADAL" clId="{B78B4BAC-964D-4F1D-97EF-CDA15BC71206}" dt="2020-09-22T14:48:20.142" v="138" actId="6549"/>
        <pc:sldMkLst>
          <pc:docMk/>
          <pc:sldMk cId="0" sldId="285"/>
        </pc:sldMkLst>
        <pc:spChg chg="mod">
          <ac:chgData name="C Lobo" userId="63982647-136f-4c85-ba18-7407aa63bd77" providerId="ADAL" clId="{B78B4BAC-964D-4F1D-97EF-CDA15BC71206}" dt="2020-09-22T14:48:20.142" v="138" actId="6549"/>
          <ac:spMkLst>
            <pc:docMk/>
            <pc:sldMk cId="0" sldId="285"/>
            <ac:spMk id="2" creationId="{00000000-0000-0000-0000-000000000000}"/>
          </ac:spMkLst>
        </pc:spChg>
        <pc:spChg chg="del">
          <ac:chgData name="C Lobo" userId="63982647-136f-4c85-ba18-7407aa63bd77" providerId="ADAL" clId="{B78B4BAC-964D-4F1D-97EF-CDA15BC71206}" dt="2020-09-22T14:47:21.015" v="2" actId="478"/>
          <ac:spMkLst>
            <pc:docMk/>
            <pc:sldMk cId="0" sldId="285"/>
            <ac:spMk id="5" creationId="{00000000-0000-0000-0000-000000000000}"/>
          </ac:spMkLst>
        </pc:spChg>
        <pc:spChg chg="del">
          <ac:chgData name="C Lobo" userId="63982647-136f-4c85-ba18-7407aa63bd77" providerId="ADAL" clId="{B78B4BAC-964D-4F1D-97EF-CDA15BC71206}" dt="2020-09-22T14:47:21.015" v="2" actId="478"/>
          <ac:spMkLst>
            <pc:docMk/>
            <pc:sldMk cId="0" sldId="285"/>
            <ac:spMk id="7" creationId="{00000000-0000-0000-0000-000000000000}"/>
          </ac:spMkLst>
        </pc:spChg>
        <pc:spChg chg="del">
          <ac:chgData name="C Lobo" userId="63982647-136f-4c85-ba18-7407aa63bd77" providerId="ADAL" clId="{B78B4BAC-964D-4F1D-97EF-CDA15BC71206}" dt="2020-09-22T14:47:21.015" v="2" actId="478"/>
          <ac:spMkLst>
            <pc:docMk/>
            <pc:sldMk cId="0" sldId="285"/>
            <ac:spMk id="9" creationId="{00000000-0000-0000-0000-000000000000}"/>
          </ac:spMkLst>
        </pc:spChg>
        <pc:spChg chg="del">
          <ac:chgData name="C Lobo" userId="63982647-136f-4c85-ba18-7407aa63bd77" providerId="ADAL" clId="{B78B4BAC-964D-4F1D-97EF-CDA15BC71206}" dt="2020-09-22T14:47:21.015" v="2" actId="478"/>
          <ac:spMkLst>
            <pc:docMk/>
            <pc:sldMk cId="0" sldId="285"/>
            <ac:spMk id="10" creationId="{00000000-0000-0000-0000-000000000000}"/>
          </ac:spMkLst>
        </pc:spChg>
        <pc:spChg chg="del">
          <ac:chgData name="C Lobo" userId="63982647-136f-4c85-ba18-7407aa63bd77" providerId="ADAL" clId="{B78B4BAC-964D-4F1D-97EF-CDA15BC71206}" dt="2020-09-22T14:47:25.463" v="3" actId="478"/>
          <ac:spMkLst>
            <pc:docMk/>
            <pc:sldMk cId="0" sldId="285"/>
            <ac:spMk id="12" creationId="{00000000-0000-0000-0000-000000000000}"/>
          </ac:spMkLst>
        </pc:spChg>
        <pc:spChg chg="del">
          <ac:chgData name="C Lobo" userId="63982647-136f-4c85-ba18-7407aa63bd77" providerId="ADAL" clId="{B78B4BAC-964D-4F1D-97EF-CDA15BC71206}" dt="2020-09-22T14:47:21.015" v="2" actId="478"/>
          <ac:spMkLst>
            <pc:docMk/>
            <pc:sldMk cId="0" sldId="285"/>
            <ac:spMk id="14" creationId="{00000000-0000-0000-0000-000000000000}"/>
          </ac:spMkLst>
        </pc:spChg>
        <pc:spChg chg="del">
          <ac:chgData name="C Lobo" userId="63982647-136f-4c85-ba18-7407aa63bd77" providerId="ADAL" clId="{B78B4BAC-964D-4F1D-97EF-CDA15BC71206}" dt="2020-09-22T14:47:21.015" v="2" actId="478"/>
          <ac:spMkLst>
            <pc:docMk/>
            <pc:sldMk cId="0" sldId="285"/>
            <ac:spMk id="15" creationId="{00000000-0000-0000-0000-000000000000}"/>
          </ac:spMkLst>
        </pc:spChg>
        <pc:picChg chg="del">
          <ac:chgData name="C Lobo" userId="63982647-136f-4c85-ba18-7407aa63bd77" providerId="ADAL" clId="{B78B4BAC-964D-4F1D-97EF-CDA15BC71206}" dt="2020-09-22T14:47:21.015" v="2" actId="478"/>
          <ac:picMkLst>
            <pc:docMk/>
            <pc:sldMk cId="0" sldId="285"/>
            <ac:picMk id="8" creationId="{00000000-0000-0000-0000-000000000000}"/>
          </ac:picMkLst>
        </pc:picChg>
        <pc:picChg chg="del">
          <ac:chgData name="C Lobo" userId="63982647-136f-4c85-ba18-7407aa63bd77" providerId="ADAL" clId="{B78B4BAC-964D-4F1D-97EF-CDA15BC71206}" dt="2020-09-22T14:47:21.015" v="2" actId="478"/>
          <ac:picMkLst>
            <pc:docMk/>
            <pc:sldMk cId="0" sldId="285"/>
            <ac:picMk id="11" creationId="{00000000-0000-0000-0000-000000000000}"/>
          </ac:picMkLst>
        </pc:picChg>
        <pc:picChg chg="del">
          <ac:chgData name="C Lobo" userId="63982647-136f-4c85-ba18-7407aa63bd77" providerId="ADAL" clId="{B78B4BAC-964D-4F1D-97EF-CDA15BC71206}" dt="2020-09-22T14:47:21.015" v="2" actId="478"/>
          <ac:picMkLst>
            <pc:docMk/>
            <pc:sldMk cId="0" sldId="285"/>
            <ac:picMk id="13" creationId="{00000000-0000-0000-0000-000000000000}"/>
          </ac:picMkLst>
        </pc:picChg>
      </pc:sldChg>
      <pc:sldChg chg="del">
        <pc:chgData name="C Lobo" userId="63982647-136f-4c85-ba18-7407aa63bd77" providerId="ADAL" clId="{B78B4BAC-964D-4F1D-97EF-CDA15BC71206}" dt="2020-09-22T14:47:08.942" v="1" actId="47"/>
        <pc:sldMkLst>
          <pc:docMk/>
          <pc:sldMk cId="0" sldId="286"/>
        </pc:sldMkLst>
      </pc:sldChg>
      <pc:sldChg chg="del">
        <pc:chgData name="C Lobo" userId="63982647-136f-4c85-ba18-7407aa63bd77" providerId="ADAL" clId="{B78B4BAC-964D-4F1D-97EF-CDA15BC71206}" dt="2020-09-22T14:50:08.049" v="141" actId="47"/>
        <pc:sldMkLst>
          <pc:docMk/>
          <pc:sldMk cId="0" sldId="298"/>
        </pc:sldMkLst>
      </pc:sldChg>
      <pc:sldChg chg="add">
        <pc:chgData name="C Lobo" userId="63982647-136f-4c85-ba18-7407aa63bd77" providerId="ADAL" clId="{B78B4BAC-964D-4F1D-97EF-CDA15BC71206}" dt="2020-09-22T14:47:06.633" v="0"/>
        <pc:sldMkLst>
          <pc:docMk/>
          <pc:sldMk cId="3767271623" sldId="302"/>
        </pc:sldMkLst>
      </pc:sldChg>
      <pc:sldChg chg="add">
        <pc:chgData name="C Lobo" userId="63982647-136f-4c85-ba18-7407aa63bd77" providerId="ADAL" clId="{B78B4BAC-964D-4F1D-97EF-CDA15BC71206}" dt="2020-09-22T14:54:28.003" v="155"/>
        <pc:sldMkLst>
          <pc:docMk/>
          <pc:sldMk cId="824218081" sldId="303"/>
        </pc:sldMkLst>
      </pc:sldChg>
      <pc:sldChg chg="del">
        <pc:chgData name="C Lobo" userId="63982647-136f-4c85-ba18-7407aa63bd77" providerId="ADAL" clId="{B78B4BAC-964D-4F1D-97EF-CDA15BC71206}" dt="2020-09-22T14:50:22.314" v="154" actId="47"/>
        <pc:sldMkLst>
          <pc:docMk/>
          <pc:sldMk cId="42362694" sldId="309"/>
        </pc:sldMkLst>
      </pc:sldChg>
      <pc:sldChg chg="del">
        <pc:chgData name="C Lobo" userId="63982647-136f-4c85-ba18-7407aa63bd77" providerId="ADAL" clId="{B78B4BAC-964D-4F1D-97EF-CDA15BC71206}" dt="2020-09-22T14:50:07.517" v="139" actId="47"/>
        <pc:sldMkLst>
          <pc:docMk/>
          <pc:sldMk cId="193716573" sldId="310"/>
        </pc:sldMkLst>
      </pc:sldChg>
      <pc:sldChg chg="add del">
        <pc:chgData name="C Lobo" userId="63982647-136f-4c85-ba18-7407aa63bd77" providerId="ADAL" clId="{B78B4BAC-964D-4F1D-97EF-CDA15BC71206}" dt="2020-09-22T14:50:12.587" v="153" actId="47"/>
        <pc:sldMkLst>
          <pc:docMk/>
          <pc:sldMk cId="3963891986" sldId="316"/>
        </pc:sldMkLst>
      </pc:sldChg>
      <pc:sldChg chg="addSp delSp modSp new mod modClrScheme chgLayout">
        <pc:chgData name="C Lobo" userId="63982647-136f-4c85-ba18-7407aa63bd77" providerId="ADAL" clId="{B78B4BAC-964D-4F1D-97EF-CDA15BC71206}" dt="2020-09-22T14:48:09.197" v="129" actId="20577"/>
        <pc:sldMkLst>
          <pc:docMk/>
          <pc:sldMk cId="3298148517" sldId="317"/>
        </pc:sldMkLst>
        <pc:spChg chg="del mod ord">
          <ac:chgData name="C Lobo" userId="63982647-136f-4c85-ba18-7407aa63bd77" providerId="ADAL" clId="{B78B4BAC-964D-4F1D-97EF-CDA15BC71206}" dt="2020-09-22T14:47:44.389" v="5" actId="700"/>
          <ac:spMkLst>
            <pc:docMk/>
            <pc:sldMk cId="3298148517" sldId="317"/>
            <ac:spMk id="2" creationId="{6F84D4AF-9980-40F9-AE16-881101343716}"/>
          </ac:spMkLst>
        </pc:spChg>
        <pc:spChg chg="del mod ord">
          <ac:chgData name="C Lobo" userId="63982647-136f-4c85-ba18-7407aa63bd77" providerId="ADAL" clId="{B78B4BAC-964D-4F1D-97EF-CDA15BC71206}" dt="2020-09-22T14:47:44.389" v="5" actId="700"/>
          <ac:spMkLst>
            <pc:docMk/>
            <pc:sldMk cId="3298148517" sldId="317"/>
            <ac:spMk id="3" creationId="{6AB58B60-5D3B-4C5F-B879-1EA81333412F}"/>
          </ac:spMkLst>
        </pc:spChg>
        <pc:spChg chg="add mod ord">
          <ac:chgData name="C Lobo" userId="63982647-136f-4c85-ba18-7407aa63bd77" providerId="ADAL" clId="{B78B4BAC-964D-4F1D-97EF-CDA15BC71206}" dt="2020-09-22T14:47:48.766" v="20" actId="20577"/>
          <ac:spMkLst>
            <pc:docMk/>
            <pc:sldMk cId="3298148517" sldId="317"/>
            <ac:spMk id="4" creationId="{BDF85DF5-931A-4D43-B57E-0DF7D48C8AAC}"/>
          </ac:spMkLst>
        </pc:spChg>
        <pc:spChg chg="add mod ord">
          <ac:chgData name="C Lobo" userId="63982647-136f-4c85-ba18-7407aa63bd77" providerId="ADAL" clId="{B78B4BAC-964D-4F1D-97EF-CDA15BC71206}" dt="2020-09-22T14:48:09.197" v="129" actId="20577"/>
          <ac:spMkLst>
            <pc:docMk/>
            <pc:sldMk cId="3298148517" sldId="317"/>
            <ac:spMk id="5" creationId="{D56E055F-79B8-45B2-A39A-0CBC5176FCEC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042E47-8B3F-44C5-97DA-053AF4274BA2}" type="datetimeFigureOut">
              <a:rPr lang="en-GB" smtClean="0"/>
              <a:pPr/>
              <a:t>22/09/2020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67F502-2FC1-46AD-AC78-964D76946F11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67F502-2FC1-46AD-AC78-964D76946F11}" type="slidenum">
              <a:rPr lang="en-GB" smtClean="0"/>
              <a:pPr/>
              <a:t>5</a:t>
            </a:fld>
            <a:endParaRPr lang="en-GB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22/09/2020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22/09/2020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22/09/2020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22/09/2020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22/09/2020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22/09/2020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22/09/2020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22/09/2020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22/09/2020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22/09/2020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22/09/2020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8B57C3-0243-4FCC-A9C6-C6807F35D322}" type="datetimeFigureOut">
              <a:rPr lang="en-GB" smtClean="0"/>
              <a:pPr/>
              <a:t>22/09/2020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JGa4PoQB408&amp;t=1626s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hyperlink" Target="http://www.youtube.com/watch?v=bgX7HB0afsM&amp;feature=related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://www.youtube.com/watch?v=erpiSuJNC34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13" Type="http://schemas.openxmlformats.org/officeDocument/2006/relationships/image" Target="../media/image24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12" Type="http://schemas.openxmlformats.org/officeDocument/2006/relationships/image" Target="../media/image23.jpeg"/><Relationship Id="rId17" Type="http://schemas.openxmlformats.org/officeDocument/2006/relationships/image" Target="../media/image28.jpeg"/><Relationship Id="rId2" Type="http://schemas.openxmlformats.org/officeDocument/2006/relationships/image" Target="../media/image13.jpeg"/><Relationship Id="rId16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11" Type="http://schemas.openxmlformats.org/officeDocument/2006/relationships/image" Target="../media/image22.jpeg"/><Relationship Id="rId5" Type="http://schemas.openxmlformats.org/officeDocument/2006/relationships/image" Target="../media/image16.jpeg"/><Relationship Id="rId15" Type="http://schemas.openxmlformats.org/officeDocument/2006/relationships/image" Target="../media/image26.jpeg"/><Relationship Id="rId10" Type="http://schemas.openxmlformats.org/officeDocument/2006/relationships/image" Target="../media/image21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Relationship Id="rId1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jpeg"/><Relationship Id="rId7" Type="http://schemas.openxmlformats.org/officeDocument/2006/relationships/image" Target="../media/image34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Relationship Id="rId9" Type="http://schemas.openxmlformats.org/officeDocument/2006/relationships/image" Target="../media/image3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9.gi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Monsters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Sustainability</a:t>
            </a:r>
          </a:p>
        </p:txBody>
      </p:sp>
      <p:pic>
        <p:nvPicPr>
          <p:cNvPr id="4" name="Picture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1875" y="5445224"/>
            <a:ext cx="1762125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DF85DF5-931A-4D43-B57E-0DF7D48C8A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Textiles Week 2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56E055F-79B8-45B2-A39A-0CBC5176FC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Use the information on this </a:t>
            </a:r>
            <a:r>
              <a:rPr lang="en-GB" dirty="0" err="1"/>
              <a:t>powerpoint</a:t>
            </a:r>
            <a:r>
              <a:rPr lang="en-GB" dirty="0"/>
              <a:t>, and on the video to fill in the table on the next slide</a:t>
            </a:r>
          </a:p>
        </p:txBody>
      </p:sp>
    </p:spTree>
    <p:extLst>
      <p:ext uri="{BB962C8B-B14F-4D97-AF65-F5344CB8AC3E}">
        <p14:creationId xmlns:p14="http://schemas.microsoft.com/office/powerpoint/2010/main" val="32981485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9003D2A-7612-49A0-863B-53B76E191DA7}"/>
              </a:ext>
            </a:extLst>
          </p:cNvPr>
          <p:cNvGraphicFramePr>
            <a:graphicFrameLocks noGrp="1"/>
          </p:cNvGraphicFramePr>
          <p:nvPr/>
        </p:nvGraphicFramePr>
        <p:xfrm>
          <a:off x="302107" y="1080247"/>
          <a:ext cx="8483806" cy="5271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813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075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948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8384">
                <a:tc>
                  <a:txBody>
                    <a:bodyPr/>
                    <a:lstStyle/>
                    <a:p>
                      <a:r>
                        <a:rPr lang="en-US" sz="1700" dirty="0"/>
                        <a:t>Technique</a:t>
                      </a:r>
                    </a:p>
                  </a:txBody>
                  <a:tcPr marL="84406" marR="84406" marT="42203" marB="42203"/>
                </a:tc>
                <a:tc>
                  <a:txBody>
                    <a:bodyPr/>
                    <a:lstStyle/>
                    <a:p>
                      <a:r>
                        <a:rPr lang="en-US" sz="1700" dirty="0"/>
                        <a:t>Description</a:t>
                      </a:r>
                    </a:p>
                  </a:txBody>
                  <a:tcPr marL="84406" marR="84406" marT="42203" marB="42203"/>
                </a:tc>
                <a:tc>
                  <a:txBody>
                    <a:bodyPr/>
                    <a:lstStyle/>
                    <a:p>
                      <a:r>
                        <a:rPr lang="en-US" sz="1700" dirty="0"/>
                        <a:t>Picture</a:t>
                      </a:r>
                    </a:p>
                  </a:txBody>
                  <a:tcPr marL="84406" marR="84406" marT="42203" marB="42203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6577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Appliqué</a:t>
                      </a:r>
                    </a:p>
                  </a:txBody>
                  <a:tcPr marL="84406" marR="84406" marT="42203" marB="42203"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84406" marR="84406" marT="42203" marB="42203"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84406" marR="84406" marT="42203" marB="42203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6577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Running stitch</a:t>
                      </a:r>
                    </a:p>
                  </a:txBody>
                  <a:tcPr marL="84406" marR="84406" marT="42203" marB="42203"/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L="84406" marR="84406" marT="42203" marB="42203"/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L="84406" marR="84406" marT="42203" marB="42203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6577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Back stitch</a:t>
                      </a:r>
                    </a:p>
                  </a:txBody>
                  <a:tcPr marL="84406" marR="84406" marT="42203" marB="42203"/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L="84406" marR="84406" marT="42203" marB="42203"/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L="84406" marR="84406" marT="42203" marB="42203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6577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Satin stitch</a:t>
                      </a:r>
                    </a:p>
                  </a:txBody>
                  <a:tcPr marL="84406" marR="84406" marT="42203" marB="42203"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84406" marR="84406" marT="42203" marB="42203"/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L="84406" marR="84406" marT="42203" marB="42203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6577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Stem stitch</a:t>
                      </a:r>
                    </a:p>
                  </a:txBody>
                  <a:tcPr marL="84406" marR="84406" marT="42203" marB="42203"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84406" marR="84406" marT="42203" marB="42203"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84406" marR="84406" marT="42203" marB="42203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86577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Chain stitch</a:t>
                      </a:r>
                    </a:p>
                  </a:txBody>
                  <a:tcPr marL="84406" marR="84406" marT="42203" marB="42203"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84406" marR="84406" marT="42203" marB="42203"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84406" marR="84406" marT="42203" marB="42203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86577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Buttons/Sequins</a:t>
                      </a:r>
                    </a:p>
                  </a:txBody>
                  <a:tcPr marL="84406" marR="84406" marT="42203" marB="42203"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84406" marR="84406" marT="42203" marB="42203"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84406" marR="84406" marT="42203" marB="42203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86577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Fabric pens/paint</a:t>
                      </a:r>
                    </a:p>
                  </a:txBody>
                  <a:tcPr marL="84406" marR="84406" marT="42203" marB="42203"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84406" marR="84406" marT="42203" marB="42203"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84406" marR="84406" marT="42203" marB="42203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88EE7179-B73F-46A4-A9D4-3149088396E6}"/>
              </a:ext>
            </a:extLst>
          </p:cNvPr>
          <p:cNvSpPr/>
          <p:nvPr/>
        </p:nvSpPr>
        <p:spPr>
          <a:xfrm>
            <a:off x="54409" y="318958"/>
            <a:ext cx="9035182" cy="622008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B345F64-8F28-40A7-A1E8-1619EAF5D330}"/>
              </a:ext>
            </a:extLst>
          </p:cNvPr>
          <p:cNvSpPr txBox="1"/>
          <p:nvPr/>
        </p:nvSpPr>
        <p:spPr>
          <a:xfrm>
            <a:off x="7362010" y="385644"/>
            <a:ext cx="570468" cy="291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92" dirty="0">
                <a:latin typeface="Berlin Sans FB" panose="020E0602020502020306" pitchFamily="34" charset="0"/>
              </a:rPr>
              <a:t>Date: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4679D27F-E0B3-4E8A-B07F-32FABE262C1E}"/>
              </a:ext>
            </a:extLst>
          </p:cNvPr>
          <p:cNvSpPr txBox="1">
            <a:spLocks/>
          </p:cNvSpPr>
          <p:nvPr/>
        </p:nvSpPr>
        <p:spPr>
          <a:xfrm>
            <a:off x="69846" y="385644"/>
            <a:ext cx="2283353" cy="408904"/>
          </a:xfrm>
          <a:prstGeom prst="rect">
            <a:avLst/>
          </a:prstGeom>
        </p:spPr>
        <p:txBody>
          <a:bodyPr vert="horz" lIns="84406" tIns="42203" rIns="84406" bIns="42203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292" u="sng" dirty="0">
                <a:latin typeface="Berlin Sans FB" panose="020E0602020502020306" pitchFamily="34" charset="0"/>
              </a:rPr>
              <a:t>Textile Design: Monsters</a:t>
            </a:r>
          </a:p>
          <a:p>
            <a:r>
              <a:rPr lang="en-GB" sz="1292" u="sng" dirty="0">
                <a:latin typeface="Berlin Sans FB" panose="020E0602020502020306" pitchFamily="34" charset="0"/>
              </a:rPr>
              <a:t>Decorative Techniques</a:t>
            </a:r>
          </a:p>
        </p:txBody>
      </p:sp>
    </p:spTree>
    <p:extLst>
      <p:ext uri="{BB962C8B-B14F-4D97-AF65-F5344CB8AC3E}">
        <p14:creationId xmlns:p14="http://schemas.microsoft.com/office/powerpoint/2010/main" val="37672716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Appliqué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29190" y="1600200"/>
            <a:ext cx="3757610" cy="4525963"/>
          </a:xfrm>
        </p:spPr>
        <p:txBody>
          <a:bodyPr/>
          <a:lstStyle/>
          <a:p>
            <a:r>
              <a:rPr lang="en-US" dirty="0"/>
              <a:t>Attaching one piece of fabric on top of another</a:t>
            </a:r>
          </a:p>
          <a:p>
            <a:endParaRPr lang="en-US" dirty="0"/>
          </a:p>
          <a:p>
            <a:r>
              <a:rPr lang="en-US" dirty="0"/>
              <a:t>Can be done on a machine or by hand</a:t>
            </a:r>
          </a:p>
        </p:txBody>
      </p:sp>
      <p:pic>
        <p:nvPicPr>
          <p:cNvPr id="4" name="Picture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1875" y="5445224"/>
            <a:ext cx="1762125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4" name="Picture 2" descr="http://www.crookedbrook.com/Applique/Elephant-Applique-IMG_1193%20(2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07" y="4714884"/>
            <a:ext cx="2071702" cy="2071702"/>
          </a:xfrm>
          <a:prstGeom prst="rect">
            <a:avLst/>
          </a:prstGeom>
          <a:noFill/>
        </p:spPr>
      </p:pic>
      <p:pic>
        <p:nvPicPr>
          <p:cNvPr id="49156" name="Picture 4" descr="http://www.generations-quilt-patterns.com/images/hand-applique-01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2664834" y="1500174"/>
            <a:ext cx="2121480" cy="2090734"/>
          </a:xfrm>
          <a:prstGeom prst="rect">
            <a:avLst/>
          </a:prstGeom>
          <a:noFill/>
        </p:spPr>
      </p:pic>
      <p:pic>
        <p:nvPicPr>
          <p:cNvPr id="49158" name="Picture 6" descr="http://t2.gstatic.com/images?q=tbn:ANd9GcQkDr9RoEzd0_Lqwvyi4n1FhRoCel7AQEvTTIWCQGvCawDstrvRb_kdW4nO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71736" y="4143380"/>
            <a:ext cx="2143125" cy="2143125"/>
          </a:xfrm>
          <a:prstGeom prst="rect">
            <a:avLst/>
          </a:prstGeom>
          <a:noFill/>
        </p:spPr>
      </p:pic>
      <p:pic>
        <p:nvPicPr>
          <p:cNvPr id="49160" name="Picture 8" descr="http://howtodoneedleworkstitchingandsewing.com/wp-content/uploads/2011/02/hand-applique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222278" y="2428868"/>
            <a:ext cx="2206582" cy="2214578"/>
          </a:xfrm>
          <a:prstGeom prst="rect">
            <a:avLst/>
          </a:prstGeom>
          <a:noFill/>
        </p:spPr>
      </p:pic>
      <p:pic>
        <p:nvPicPr>
          <p:cNvPr id="49162" name="Picture 10" descr="http://www.sue-nickels.com/userfiles/image/Baltimore-Applique-by-Machine_lg.jpg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71406" y="80955"/>
            <a:ext cx="2473648" cy="22764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hlinkClick r:id="rId3"/>
              </a:rPr>
              <a:t>Video: Embroidery Stitches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8403DE-EDCE-41F3-996C-C568BFF1EE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Running Stitch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29ED33-55C4-45F0-BDE8-986F7617EB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2" descr="http://upload.wikimedia.org/wikipedia/commons/5/5a/Running_stitch.gif">
            <a:extLst>
              <a:ext uri="{FF2B5EF4-FFF2-40B4-BE49-F238E27FC236}">
                <a16:creationId xmlns:a16="http://schemas.microsoft.com/office/drawing/2014/main" id="{87B20161-EF59-4184-8B36-29CC5B8207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508" y="2204864"/>
            <a:ext cx="7758292" cy="35135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181238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4ABE72-BB91-41CD-94BC-769396ED9E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Back stitch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7C01C7-3E63-4605-BE5C-FBC48B8DD3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2" descr="http://www.sublimestitching.com/files/images/back_copyright_2001_HART.gif">
            <a:hlinkClick r:id="rId2"/>
            <a:extLst>
              <a:ext uri="{FF2B5EF4-FFF2-40B4-BE49-F238E27FC236}">
                <a16:creationId xmlns:a16="http://schemas.microsoft.com/office/drawing/2014/main" id="{C8A56109-4073-4D27-88FD-6FE8E48AB6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5616" y="1457052"/>
            <a:ext cx="7169450" cy="52141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680673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2464AF-FA36-486D-BDE7-4A4873C900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Satin Stitch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71263E-4C58-4550-88ED-D0FEE81ED9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satin-stitch-1">
            <a:extLst>
              <a:ext uri="{FF2B5EF4-FFF2-40B4-BE49-F238E27FC236}">
                <a16:creationId xmlns:a16="http://schemas.microsoft.com/office/drawing/2014/main" id="{87865E5E-AEF5-4536-889F-111B74F781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1907704" y="1340768"/>
            <a:ext cx="5107350" cy="516572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396642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AD1E25-4604-463B-ACC7-7C361106BF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Chain Stitch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31842E-F062-4810-BE1B-FBBB83BDDB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http://pad3.whstatic.com/images/thumb/a/a7/Chainstitch.png/250px-Chainstitch.png">
            <a:hlinkClick r:id="rId2"/>
            <a:extLst>
              <a:ext uri="{FF2B5EF4-FFF2-40B4-BE49-F238E27FC236}">
                <a16:creationId xmlns:a16="http://schemas.microsoft.com/office/drawing/2014/main" id="{3B5C7FA6-C3D7-448F-8F54-B3A32BD33F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79712" y="1375015"/>
            <a:ext cx="5410428" cy="545371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86489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1875" y="5445224"/>
            <a:ext cx="1762125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357158" y="1142984"/>
            <a:ext cx="850109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i="1" dirty="0">
                <a:solidFill>
                  <a:srgbClr val="00B0F0"/>
                </a:solidFill>
              </a:rPr>
              <a:t>Learning Objectives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/>
              <a:t>  Applying knowledge of decorative techniques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/>
              <a:t>  Developing creative skills</a:t>
            </a:r>
          </a:p>
          <a:p>
            <a:endParaRPr lang="en-GB" sz="2400" b="1" i="1" dirty="0">
              <a:solidFill>
                <a:srgbClr val="00B0F0"/>
              </a:solidFill>
            </a:endParaRPr>
          </a:p>
          <a:p>
            <a:r>
              <a:rPr lang="en-GB" sz="2400" b="1" i="1" dirty="0">
                <a:solidFill>
                  <a:srgbClr val="00B0F0"/>
                </a:solidFill>
              </a:rPr>
              <a:t>Success Criteria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/>
              <a:t>   Producing a range of detailed, annotated design ideas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/>
              <a:t> </a:t>
            </a:r>
          </a:p>
          <a:p>
            <a:endParaRPr lang="en-GB" sz="2400" dirty="0"/>
          </a:p>
        </p:txBody>
      </p:sp>
      <p:sp>
        <p:nvSpPr>
          <p:cNvPr id="4" name="Title 2"/>
          <p:cNvSpPr txBox="1">
            <a:spLocks/>
          </p:cNvSpPr>
          <p:nvPr/>
        </p:nvSpPr>
        <p:spPr>
          <a:xfrm>
            <a:off x="0" y="214290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Design Ideas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357158" y="4214818"/>
            <a:ext cx="8286808" cy="1588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70" name="Picture 2" descr="http://critical-thinkers.com/wp-content/uploads/2010/06/thinking-cap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293096"/>
            <a:ext cx="1346498" cy="1562392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475656" y="4509120"/>
            <a:ext cx="66967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i="1" dirty="0">
                <a:ln>
                  <a:solidFill>
                    <a:srgbClr val="FFC000"/>
                  </a:solidFill>
                </a:ln>
                <a:solidFill>
                  <a:srgbClr val="F5EF03"/>
                </a:solidFill>
              </a:rPr>
              <a:t>Extension work</a:t>
            </a:r>
          </a:p>
          <a:p>
            <a:endParaRPr lang="en-GB" sz="2400" b="1" i="1" dirty="0"/>
          </a:p>
        </p:txBody>
      </p:sp>
      <p:sp>
        <p:nvSpPr>
          <p:cNvPr id="10" name="TextBox 9"/>
          <p:cNvSpPr txBox="1"/>
          <p:nvPr/>
        </p:nvSpPr>
        <p:spPr>
          <a:xfrm>
            <a:off x="2285984" y="5286388"/>
            <a:ext cx="50006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Name your monsters. Write their name in a way that describes their personality</a:t>
            </a:r>
          </a:p>
        </p:txBody>
      </p:sp>
      <p:pic>
        <p:nvPicPr>
          <p:cNvPr id="11" name="Picture 2" descr="http://w-ki.net/wp-content/images/2009/01/front3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945322" y="0"/>
            <a:ext cx="2198677" cy="17859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4" name="Picture 7" descr="F:\images\chazy-08-087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235825" y="2133600"/>
            <a:ext cx="1908175" cy="2544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Picture 2" descr="F:\images\6_28_08 194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427538" y="1700213"/>
            <a:ext cx="3097212" cy="232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3" descr="F:\images\6a00d8341c666c53ef01053588ece8970b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7477125" y="0"/>
            <a:ext cx="1666875" cy="233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2" descr="F:\images\940275777_2b83bf0961_o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5" cstate="screen"/>
          <a:srcRect/>
          <a:stretch>
            <a:fillRect/>
          </a:stretch>
        </p:blipFill>
        <p:spPr>
          <a:xfrm>
            <a:off x="4140200" y="0"/>
            <a:ext cx="1693863" cy="2263775"/>
          </a:xfrm>
        </p:spPr>
      </p:pic>
      <p:pic>
        <p:nvPicPr>
          <p:cNvPr id="14341" name="Picture 3" descr="F:\images\3280227803_1027d0573e_b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2268538" y="0"/>
            <a:ext cx="2235200" cy="2636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5" name="Picture 8" descr="F:\images\il_fullxfull_10582917.jpg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-252413" y="2349500"/>
            <a:ext cx="3167063" cy="237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6" name="Picture 9" descr="F:\images\il_fullxfull_14644158.jpg"/>
          <p:cNvPicPr>
            <a:picLocks noChangeAspect="1" noChangeArrowheads="1"/>
          </p:cNvPicPr>
          <p:nvPr/>
        </p:nvPicPr>
        <p:blipFill>
          <a:blip r:embed="rId8" cstate="screen"/>
          <a:srcRect/>
          <a:stretch>
            <a:fillRect/>
          </a:stretch>
        </p:blipFill>
        <p:spPr bwMode="auto">
          <a:xfrm>
            <a:off x="0" y="4675188"/>
            <a:ext cx="2916238" cy="2182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10" descr="F:\images\il_fullxfull_19076295.jpg"/>
          <p:cNvPicPr>
            <a:picLocks noChangeAspect="1" noChangeArrowheads="1"/>
          </p:cNvPicPr>
          <p:nvPr/>
        </p:nvPicPr>
        <p:blipFill>
          <a:blip r:embed="rId9" cstate="screen"/>
          <a:srcRect/>
          <a:stretch>
            <a:fillRect/>
          </a:stretch>
        </p:blipFill>
        <p:spPr bwMode="auto">
          <a:xfrm>
            <a:off x="4211638" y="4481513"/>
            <a:ext cx="2376487" cy="2376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11" descr="F:\images\monsters.jpg"/>
          <p:cNvPicPr>
            <a:picLocks noChangeAspect="1" noChangeArrowheads="1"/>
          </p:cNvPicPr>
          <p:nvPr/>
        </p:nvPicPr>
        <p:blipFill>
          <a:blip r:embed="rId10" cstate="screen"/>
          <a:srcRect/>
          <a:stretch>
            <a:fillRect/>
          </a:stretch>
        </p:blipFill>
        <p:spPr bwMode="auto">
          <a:xfrm>
            <a:off x="-180975" y="0"/>
            <a:ext cx="2484438" cy="237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12" descr="F:\images\sleepy%20salvador%20sock%20monkey.jpg"/>
          <p:cNvPicPr>
            <a:picLocks noChangeAspect="1" noChangeArrowheads="1"/>
          </p:cNvPicPr>
          <p:nvPr/>
        </p:nvPicPr>
        <p:blipFill>
          <a:blip r:embed="rId11" cstate="screen"/>
          <a:srcRect/>
          <a:stretch>
            <a:fillRect/>
          </a:stretch>
        </p:blipFill>
        <p:spPr bwMode="auto">
          <a:xfrm>
            <a:off x="6429375" y="4143375"/>
            <a:ext cx="2714625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13" descr="F:\images\sock creatures may 09 088.JPG"/>
          <p:cNvPicPr>
            <a:picLocks noChangeAspect="1" noChangeArrowheads="1"/>
          </p:cNvPicPr>
          <p:nvPr/>
        </p:nvPicPr>
        <p:blipFill>
          <a:blip r:embed="rId12" cstate="screen"/>
          <a:srcRect/>
          <a:stretch>
            <a:fillRect/>
          </a:stretch>
        </p:blipFill>
        <p:spPr bwMode="auto">
          <a:xfrm>
            <a:off x="2716213" y="4767263"/>
            <a:ext cx="1568450" cy="2090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14" descr="F:\images\stomper.jpg"/>
          <p:cNvPicPr>
            <a:picLocks noChangeAspect="1" noChangeArrowheads="1"/>
          </p:cNvPicPr>
          <p:nvPr/>
        </p:nvPicPr>
        <p:blipFill>
          <a:blip r:embed="rId13" cstate="screen"/>
          <a:srcRect/>
          <a:stretch>
            <a:fillRect/>
          </a:stretch>
        </p:blipFill>
        <p:spPr bwMode="auto">
          <a:xfrm>
            <a:off x="4518025" y="3284538"/>
            <a:ext cx="1566863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4" descr="F:\images\3406972430_32188481cb.jpg"/>
          <p:cNvPicPr>
            <a:picLocks noChangeAspect="1" noChangeArrowheads="1"/>
          </p:cNvPicPr>
          <p:nvPr/>
        </p:nvPicPr>
        <p:blipFill>
          <a:blip r:embed="rId14" cstate="screen"/>
          <a:srcRect/>
          <a:stretch>
            <a:fillRect/>
          </a:stretch>
        </p:blipFill>
        <p:spPr bwMode="auto">
          <a:xfrm>
            <a:off x="6011863" y="3500438"/>
            <a:ext cx="1524000" cy="1427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4" descr="F:\images\372269306_9c3fef3859.jpg"/>
          <p:cNvPicPr>
            <a:picLocks noChangeAspect="1" noChangeArrowheads="1"/>
          </p:cNvPicPr>
          <p:nvPr/>
        </p:nvPicPr>
        <p:blipFill>
          <a:blip r:embed="rId15" cstate="screen"/>
          <a:srcRect/>
          <a:stretch>
            <a:fillRect/>
          </a:stretch>
        </p:blipFill>
        <p:spPr bwMode="auto">
          <a:xfrm>
            <a:off x="5580063" y="-36513"/>
            <a:ext cx="2087562" cy="1736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Picture 6" descr="F:\images\ase%201f.jpg"/>
          <p:cNvPicPr>
            <a:picLocks noChangeAspect="1" noChangeArrowheads="1"/>
          </p:cNvPicPr>
          <p:nvPr/>
        </p:nvPicPr>
        <p:blipFill>
          <a:blip r:embed="rId16" cstate="screen"/>
          <a:srcRect/>
          <a:stretch>
            <a:fillRect/>
          </a:stretch>
        </p:blipFill>
        <p:spPr bwMode="auto">
          <a:xfrm>
            <a:off x="2484438" y="2420938"/>
            <a:ext cx="1984375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5" descr="F:\images\3721139821_c44f033cb4.jpg"/>
          <p:cNvPicPr>
            <a:picLocks noChangeAspect="1" noChangeArrowheads="1"/>
          </p:cNvPicPr>
          <p:nvPr/>
        </p:nvPicPr>
        <p:blipFill>
          <a:blip r:embed="rId17" cstate="screen"/>
          <a:srcRect/>
          <a:stretch>
            <a:fillRect/>
          </a:stretch>
        </p:blipFill>
        <p:spPr bwMode="auto">
          <a:xfrm>
            <a:off x="1835150" y="5562600"/>
            <a:ext cx="1041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Felt Mistress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629444" y="1143000"/>
            <a:ext cx="2152356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2514600" y="1219200"/>
            <a:ext cx="1676400" cy="2159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2286000" y="3505200"/>
            <a:ext cx="2133600" cy="2831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7010400" y="1828800"/>
            <a:ext cx="1802296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4495800" y="4038600"/>
            <a:ext cx="2067339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116541" y="3962400"/>
            <a:ext cx="2017059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8" cstate="screen"/>
          <a:srcRect/>
          <a:stretch>
            <a:fillRect/>
          </a:stretch>
        </p:blipFill>
        <p:spPr bwMode="auto">
          <a:xfrm>
            <a:off x="152400" y="152401"/>
            <a:ext cx="2039471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9" cstate="screen"/>
          <a:srcRect/>
          <a:stretch>
            <a:fillRect/>
          </a:stretch>
        </p:blipFill>
        <p:spPr bwMode="auto">
          <a:xfrm>
            <a:off x="6705600" y="4648200"/>
            <a:ext cx="2346157" cy="2057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Masomenos</a:t>
            </a:r>
            <a:endParaRPr lang="en-US" dirty="0"/>
          </a:p>
        </p:txBody>
      </p:sp>
      <p:pic>
        <p:nvPicPr>
          <p:cNvPr id="1026" name="Picture 2" descr="http://w-ki.net/wp-content/images/2009/01/front3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3867150" y="2057400"/>
            <a:ext cx="5276850" cy="4800600"/>
          </a:xfrm>
          <a:prstGeom prst="rect">
            <a:avLst/>
          </a:prstGeom>
          <a:noFill/>
        </p:spPr>
      </p:pic>
      <p:pic>
        <p:nvPicPr>
          <p:cNvPr id="1028" name="Picture 4" descr="http://t3.gstatic.com/images?q=tbn:ANd9GcSmbASVGdpWGt4s5ksXX3HkY9K9bo-pHKaT5R0beHHvupO5Mreinw&amp;t=1"/>
          <p:cNvPicPr>
            <a:picLocks noChangeAspect="1" noChangeArrowheads="1"/>
          </p:cNvPicPr>
          <p:nvPr/>
        </p:nvPicPr>
        <p:blipFill>
          <a:blip r:embed="rId3"/>
          <a:srcRect t="3030"/>
          <a:stretch>
            <a:fillRect/>
          </a:stretch>
        </p:blipFill>
        <p:spPr bwMode="auto">
          <a:xfrm>
            <a:off x="381000" y="4114800"/>
            <a:ext cx="2514600" cy="2438400"/>
          </a:xfrm>
          <a:prstGeom prst="rect">
            <a:avLst/>
          </a:prstGeom>
          <a:noFill/>
        </p:spPr>
      </p:pic>
      <p:pic>
        <p:nvPicPr>
          <p:cNvPr id="1030" name="Picture 6" descr="http://www.welcometomasomenos.com/myspace/blink.gif"/>
          <p:cNvPicPr>
            <a:picLocks noChangeAspect="1" noChangeArrowheads="1" noCrop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533400" y="1524000"/>
            <a:ext cx="2597885" cy="23907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Design Ideas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You must come up with four ideas for your monster</a:t>
            </a:r>
          </a:p>
          <a:p>
            <a:endParaRPr lang="en-US" dirty="0"/>
          </a:p>
          <a:p>
            <a:r>
              <a:rPr lang="en-US" dirty="0"/>
              <a:t>You need to decide on the shape, and the decoration – look back at the table</a:t>
            </a:r>
          </a:p>
          <a:p>
            <a:endParaRPr lang="en-US" dirty="0"/>
          </a:p>
          <a:p>
            <a:r>
              <a:rPr lang="en-US" dirty="0"/>
              <a:t>Make sure your designs are detailed, </a:t>
            </a:r>
            <a:r>
              <a:rPr lang="en-US" dirty="0" err="1"/>
              <a:t>coloured</a:t>
            </a:r>
            <a:r>
              <a:rPr lang="en-US" dirty="0"/>
              <a:t> in and annotated with the technique you are going to use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4A863C28-6D6A-4CB1-AA12-94176C99FE3C}"/>
              </a:ext>
            </a:extLst>
          </p:cNvPr>
          <p:cNvSpPr/>
          <p:nvPr/>
        </p:nvSpPr>
        <p:spPr>
          <a:xfrm>
            <a:off x="54409" y="318958"/>
            <a:ext cx="9035182" cy="622008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16877E6-FB74-4335-91D0-D86821B34CA5}"/>
              </a:ext>
            </a:extLst>
          </p:cNvPr>
          <p:cNvSpPr txBox="1"/>
          <p:nvPr/>
        </p:nvSpPr>
        <p:spPr>
          <a:xfrm>
            <a:off x="7362010" y="385644"/>
            <a:ext cx="570468" cy="291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92" dirty="0">
                <a:latin typeface="Berlin Sans FB" panose="020E0602020502020306" pitchFamily="34" charset="0"/>
              </a:rPr>
              <a:t>Date: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8F1C35F9-D1BD-4CF9-98EB-2C65B4BB68CC}"/>
              </a:ext>
            </a:extLst>
          </p:cNvPr>
          <p:cNvSpPr txBox="1">
            <a:spLocks/>
          </p:cNvSpPr>
          <p:nvPr/>
        </p:nvSpPr>
        <p:spPr>
          <a:xfrm>
            <a:off x="69846" y="385644"/>
            <a:ext cx="2283353" cy="408904"/>
          </a:xfrm>
          <a:prstGeom prst="rect">
            <a:avLst/>
          </a:prstGeom>
        </p:spPr>
        <p:txBody>
          <a:bodyPr vert="horz" lIns="84406" tIns="42203" rIns="84406" bIns="42203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292" u="sng" dirty="0">
                <a:latin typeface="Berlin Sans FB" panose="020E0602020502020306" pitchFamily="34" charset="0"/>
              </a:rPr>
              <a:t>Textile Design: Monsters</a:t>
            </a:r>
          </a:p>
          <a:p>
            <a:r>
              <a:rPr lang="en-GB" sz="1292" u="sng" dirty="0">
                <a:latin typeface="Berlin Sans FB" panose="020E0602020502020306" pitchFamily="34" charset="0"/>
              </a:rPr>
              <a:t>Design Ideas</a:t>
            </a:r>
          </a:p>
        </p:txBody>
      </p:sp>
      <p:graphicFrame>
        <p:nvGraphicFramePr>
          <p:cNvPr id="8" name="Table 8">
            <a:extLst>
              <a:ext uri="{FF2B5EF4-FFF2-40B4-BE49-F238E27FC236}">
                <a16:creationId xmlns:a16="http://schemas.microsoft.com/office/drawing/2014/main" id="{0E4BEC61-66FE-478A-999F-367C7F830AA4}"/>
              </a:ext>
            </a:extLst>
          </p:cNvPr>
          <p:cNvGraphicFramePr>
            <a:graphicFrameLocks noGrp="1"/>
          </p:cNvGraphicFramePr>
          <p:nvPr/>
        </p:nvGraphicFramePr>
        <p:xfrm>
          <a:off x="281354" y="959000"/>
          <a:ext cx="8581292" cy="46881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90646">
                  <a:extLst>
                    <a:ext uri="{9D8B030D-6E8A-4147-A177-3AD203B41FA5}">
                      <a16:colId xmlns:a16="http://schemas.microsoft.com/office/drawing/2014/main" val="77117470"/>
                    </a:ext>
                  </a:extLst>
                </a:gridCol>
                <a:gridCol w="4290646">
                  <a:extLst>
                    <a:ext uri="{9D8B030D-6E8A-4147-A177-3AD203B41FA5}">
                      <a16:colId xmlns:a16="http://schemas.microsoft.com/office/drawing/2014/main" val="1860986609"/>
                    </a:ext>
                  </a:extLst>
                </a:gridCol>
              </a:tblGrid>
              <a:tr h="2344083"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4406" marR="84406" marT="42203" marB="42203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4406" marR="84406" marT="42203" marB="42203"/>
                </a:tc>
                <a:extLst>
                  <a:ext uri="{0D108BD9-81ED-4DB2-BD59-A6C34878D82A}">
                    <a16:rowId xmlns:a16="http://schemas.microsoft.com/office/drawing/2014/main" val="1680278863"/>
                  </a:ext>
                </a:extLst>
              </a:tr>
              <a:tr h="2344083"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4406" marR="84406" marT="42203" marB="42203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4406" marR="84406" marT="42203" marB="42203"/>
                </a:tc>
                <a:extLst>
                  <a:ext uri="{0D108BD9-81ED-4DB2-BD59-A6C34878D82A}">
                    <a16:rowId xmlns:a16="http://schemas.microsoft.com/office/drawing/2014/main" val="1227048167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CF2920B3-DB13-42E3-83F0-79A7BBBE42F9}"/>
              </a:ext>
            </a:extLst>
          </p:cNvPr>
          <p:cNvSpPr txBox="1"/>
          <p:nvPr/>
        </p:nvSpPr>
        <p:spPr>
          <a:xfrm>
            <a:off x="54409" y="5771968"/>
            <a:ext cx="9017087" cy="77425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77" dirty="0"/>
              <a:t>WWW:</a:t>
            </a:r>
          </a:p>
          <a:p>
            <a:r>
              <a:rPr lang="en-GB" sz="1477" dirty="0"/>
              <a:t>EBI:</a:t>
            </a:r>
          </a:p>
          <a:p>
            <a:r>
              <a:rPr lang="en-GB" sz="1477" dirty="0"/>
              <a:t>MRI:</a:t>
            </a:r>
          </a:p>
        </p:txBody>
      </p:sp>
    </p:spTree>
    <p:extLst>
      <p:ext uri="{BB962C8B-B14F-4D97-AF65-F5344CB8AC3E}">
        <p14:creationId xmlns:p14="http://schemas.microsoft.com/office/powerpoint/2010/main" val="8242180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BE14B-953D-477A-804A-1E522C665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Home Learning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7E7E09-722C-4DDB-AF8D-92E1A156B2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l"/>
            <a:r>
              <a:rPr lang="en-GB" b="0" i="0" dirty="0">
                <a:solidFill>
                  <a:srgbClr val="000000"/>
                </a:solidFill>
                <a:effectLst/>
                <a:latin typeface="open sans"/>
              </a:rPr>
              <a:t>You have looked at a number of stitches in lesson, that could be used to decorate your monster</a:t>
            </a:r>
          </a:p>
          <a:p>
            <a:pPr marL="0" indent="0" algn="l">
              <a:buNone/>
            </a:pPr>
            <a:br>
              <a:rPr lang="en-GB" b="0" i="0" dirty="0">
                <a:solidFill>
                  <a:srgbClr val="000000"/>
                </a:solidFill>
                <a:effectLst/>
                <a:latin typeface="open sans"/>
              </a:rPr>
            </a:br>
            <a:endParaRPr lang="en-GB" b="0" i="0" dirty="0">
              <a:solidFill>
                <a:srgbClr val="000000"/>
              </a:solidFill>
              <a:effectLst/>
              <a:latin typeface="open sans"/>
            </a:endParaRPr>
          </a:p>
          <a:p>
            <a:pPr algn="l"/>
            <a:r>
              <a:rPr lang="en-GB" b="0" i="0" dirty="0">
                <a:solidFill>
                  <a:srgbClr val="000000"/>
                </a:solidFill>
                <a:effectLst/>
                <a:latin typeface="open sans"/>
              </a:rPr>
              <a:t>You need to find a different stitch that you could use for your monster</a:t>
            </a:r>
          </a:p>
          <a:p>
            <a:pPr marL="0" indent="0" algn="l">
              <a:buNone/>
            </a:pPr>
            <a:br>
              <a:rPr lang="en-GB" b="0" i="0" dirty="0">
                <a:solidFill>
                  <a:srgbClr val="000000"/>
                </a:solidFill>
                <a:effectLst/>
                <a:latin typeface="open sans"/>
              </a:rPr>
            </a:br>
            <a:endParaRPr lang="en-GB" b="0" i="0" dirty="0">
              <a:solidFill>
                <a:srgbClr val="000000"/>
              </a:solidFill>
              <a:effectLst/>
              <a:latin typeface="open sans"/>
            </a:endParaRPr>
          </a:p>
          <a:p>
            <a:pPr algn="l"/>
            <a:r>
              <a:rPr lang="en-GB" b="0" i="0" dirty="0">
                <a:solidFill>
                  <a:srgbClr val="000000"/>
                </a:solidFill>
                <a:effectLst/>
                <a:latin typeface="open sans"/>
              </a:rPr>
              <a:t>Create an information sheet showing the stitch, and explain how to do it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38919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5" ma:contentTypeDescription="Create a new document." ma:contentTypeScope="" ma:versionID="a8e9148c88fcc17d862f038329a834fa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04fe58f134ab08748e00928a30a1ede6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F7DCE5F-9522-402F-8736-0C5DE24FC42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513355b-a9cf-41c1-ad84-cdbe5216922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4516DAB-2987-4B83-A1F7-05B85E8EA2BF}">
  <ds:schemaRefs>
    <ds:schemaRef ds:uri="http://schemas.microsoft.com/office/2006/documentManagement/types"/>
    <ds:schemaRef ds:uri="http://schemas.microsoft.com/office/2006/metadata/properties"/>
    <ds:schemaRef ds:uri="http://purl.org/dc/elements/1.1/"/>
    <ds:schemaRef ds:uri="f513355b-a9cf-41c1-ad84-cdbe52169224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A50BE874-BD77-4E5C-819D-B21A5EBD9E4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1375</TotalTime>
  <Words>245</Words>
  <Application>Microsoft Office PowerPoint</Application>
  <PresentationFormat>On-screen Show (4:3)</PresentationFormat>
  <Paragraphs>58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Berlin Sans FB</vt:lpstr>
      <vt:lpstr>Calibri</vt:lpstr>
      <vt:lpstr>open sans</vt:lpstr>
      <vt:lpstr>Office Theme</vt:lpstr>
      <vt:lpstr>Monsters</vt:lpstr>
      <vt:lpstr>Textiles Week 2</vt:lpstr>
      <vt:lpstr>PowerPoint Presentation</vt:lpstr>
      <vt:lpstr>Appliqué</vt:lpstr>
      <vt:lpstr>Video: Embroidery Stitches</vt:lpstr>
      <vt:lpstr>Running Stitch</vt:lpstr>
      <vt:lpstr>Back stitch</vt:lpstr>
      <vt:lpstr>Satin Stitch</vt:lpstr>
      <vt:lpstr>Chain Stitch</vt:lpstr>
      <vt:lpstr>PowerPoint Presentation</vt:lpstr>
      <vt:lpstr>PowerPoint Presentation</vt:lpstr>
      <vt:lpstr>Felt Mistress</vt:lpstr>
      <vt:lpstr>Masomenos</vt:lpstr>
      <vt:lpstr>Design Ideas</vt:lpstr>
      <vt:lpstr>PowerPoint Presentation</vt:lpstr>
      <vt:lpstr>Home Learning</vt:lpstr>
    </vt:vector>
  </TitlesOfParts>
  <Company>Highdown School &amp; Sixth Form Centre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Project Name</dc:title>
  <dc:creator>hjf</dc:creator>
  <cp:lastModifiedBy>C Lobo</cp:lastModifiedBy>
  <cp:revision>19</cp:revision>
  <cp:lastPrinted>2020-09-22T09:19:39Z</cp:lastPrinted>
  <dcterms:created xsi:type="dcterms:W3CDTF">2011-06-24T08:23:43Z</dcterms:created>
  <dcterms:modified xsi:type="dcterms:W3CDTF">2020-09-22T14:54:29Z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