
<file path=[Content_Types].xml><?xml version="1.0" encoding="utf-8"?>
<Types xmlns="http://schemas.openxmlformats.org/package/2006/content-types">
  <Default Extension="bin" ContentType="application/vnd.openxmlformats-officedocument.presentationml.printerSetting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ms-powerpoint.presentation.macroEnabled.main+xml"/>
  <Override PartName="/ppt/slides/slide4.xml" ContentType="application/vnd.openxmlformats-officedocument.presentationml.slide+xml"/>
  <Override PartName="/ppt/slides/slide2.xml" ContentType="application/vnd.openxmlformats-officedocument.presentationml.slide+xml"/>
  <Override PartName="/ppt/slides/slide8.xml" ContentType="application/vnd.openxmlformats-officedocument.presentationml.slide+xml"/>
  <Override PartName="/ppt/slides/slide3.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12.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xml" ContentType="application/vnd.openxmlformats-officedocument.presentationml.slid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11.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vbaProject.bin" ContentType="application/vnd.ms-office.vbaProject"/>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1"/>
  </p:sldMasterIdLst>
  <p:notesMasterIdLst>
    <p:notesMasterId r:id="rId14"/>
  </p:notesMasterIdLst>
  <p:sldIdLst>
    <p:sldId id="344" r:id="rId2"/>
    <p:sldId id="348" r:id="rId3"/>
    <p:sldId id="347" r:id="rId4"/>
    <p:sldId id="349" r:id="rId5"/>
    <p:sldId id="269" r:id="rId6"/>
    <p:sldId id="270" r:id="rId7"/>
    <p:sldId id="343" r:id="rId8"/>
    <p:sldId id="345" r:id="rId9"/>
    <p:sldId id="350" r:id="rId10"/>
    <p:sldId id="351" r:id="rId11"/>
    <p:sldId id="346" r:id="rId12"/>
    <p:sldId id="31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290" autoAdjust="0"/>
    <p:restoredTop sz="94434" autoAdjust="0"/>
  </p:normalViewPr>
  <p:slideViewPr>
    <p:cSldViewPr>
      <p:cViewPr varScale="1">
        <p:scale>
          <a:sx n="103" d="100"/>
          <a:sy n="103" d="100"/>
        </p:scale>
        <p:origin x="-1072" y="-11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21" Type="http://schemas.openxmlformats.org/officeDocument/2006/relationships/customXml" Target="../customXml/item1.xml"/><Relationship Id="rId12" Type="http://schemas.openxmlformats.org/officeDocument/2006/relationships/slide" Target="slides/slide11.xml"/><Relationship Id="rId17" Type="http://schemas.openxmlformats.org/officeDocument/2006/relationships/viewProps" Target="viewProps.xml"/><Relationship Id="rId7" Type="http://schemas.openxmlformats.org/officeDocument/2006/relationships/slide" Target="slides/slide6.xml"/><Relationship Id="rId20" Type="http://schemas.microsoft.com/office/2006/relationships/vbaProject" Target="vbaProject.bin"/><Relationship Id="rId16" Type="http://schemas.openxmlformats.org/officeDocument/2006/relationships/presProps" Target="presProps.xml"/><Relationship Id="rId2" Type="http://schemas.openxmlformats.org/officeDocument/2006/relationships/slide" Target="slides/slide1.xml"/><Relationship Id="rId11" Type="http://schemas.openxmlformats.org/officeDocument/2006/relationships/slide" Target="slides/slide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printerSettings" Target="printerSettings/printerSettings1.bin"/><Relationship Id="rId5" Type="http://schemas.openxmlformats.org/officeDocument/2006/relationships/slide" Target="slides/slide4.xml"/><Relationship Id="rId23"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tableStyles" Target="tableStyles.xml"/><Relationship Id="rId9" Type="http://schemas.openxmlformats.org/officeDocument/2006/relationships/slide" Target="slides/slide8.xml"/><Relationship Id="rId14" Type="http://schemas.openxmlformats.org/officeDocument/2006/relationships/notesMaster" Target="notesMasters/notesMaster1.xml"/><Relationship Id="rId4" Type="http://schemas.openxmlformats.org/officeDocument/2006/relationships/slide" Target="slides/slide3.xml"/><Relationship Id="rId22" Type="http://schemas.openxmlformats.org/officeDocument/2006/relationships/customXml" Target="../customXml/item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69309D4-4C48-4836-823D-9FAE482EB926}" type="datetimeFigureOut">
              <a:rPr lang="en-GB" smtClean="0"/>
              <a:t>26/04/20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41298A8-C66A-44B5-8425-7C9B9E6D64E3}" type="slidenum">
              <a:rPr lang="en-GB" smtClean="0"/>
              <a:t>‹#›</a:t>
            </a:fld>
            <a:endParaRPr lang="en-GB"/>
          </a:p>
        </p:txBody>
      </p:sp>
    </p:spTree>
    <p:extLst>
      <p:ext uri="{BB962C8B-B14F-4D97-AF65-F5344CB8AC3E}">
        <p14:creationId xmlns:p14="http://schemas.microsoft.com/office/powerpoint/2010/main" val="26978472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2DF6DCB-19BB-4B79-BD01-4FDDB883A37D}" type="datetimeFigureOut">
              <a:rPr lang="en-GB" smtClean="0"/>
              <a:t>26/04/20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F379AE-3B38-4A21-BED6-38A894123DFA}" type="slidenum">
              <a:rPr lang="en-GB" smtClean="0"/>
              <a:t>‹#›</a:t>
            </a:fld>
            <a:endParaRPr lang="en-GB"/>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962478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2DF6DCB-19BB-4B79-BD01-4FDDB883A37D}" type="datetimeFigureOut">
              <a:rPr lang="en-GB" smtClean="0"/>
              <a:t>26/04/20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F379AE-3B38-4A21-BED6-38A894123DFA}" type="slidenum">
              <a:rPr lang="en-GB" smtClean="0"/>
              <a:t>‹#›</a:t>
            </a:fld>
            <a:endParaRPr lang="en-GB"/>
          </a:p>
        </p:txBody>
      </p:sp>
    </p:spTree>
    <p:extLst>
      <p:ext uri="{BB962C8B-B14F-4D97-AF65-F5344CB8AC3E}">
        <p14:creationId xmlns:p14="http://schemas.microsoft.com/office/powerpoint/2010/main" val="7197909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2DF6DCB-19BB-4B79-BD01-4FDDB883A37D}" type="datetimeFigureOut">
              <a:rPr lang="en-GB" smtClean="0"/>
              <a:t>26/04/20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F379AE-3B38-4A21-BED6-38A894123DFA}" type="slidenum">
              <a:rPr lang="en-GB" smtClean="0"/>
              <a:t>‹#›</a:t>
            </a:fld>
            <a:endParaRPr lang="en-GB"/>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628514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22DF6DCB-19BB-4B79-BD01-4FDDB883A37D}" type="datetimeFigureOut">
              <a:rPr lang="en-GB" smtClean="0"/>
              <a:t>26/04/20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4F379AE-3B38-4A21-BED6-38A894123DFA}" type="slidenum">
              <a:rPr lang="en-GB" smtClean="0"/>
              <a:t>‹#›</a:t>
            </a:fld>
            <a:endParaRPr lang="en-GB"/>
          </a:p>
        </p:txBody>
      </p:sp>
    </p:spTree>
    <p:extLst>
      <p:ext uri="{BB962C8B-B14F-4D97-AF65-F5344CB8AC3E}">
        <p14:creationId xmlns:p14="http://schemas.microsoft.com/office/powerpoint/2010/main" val="14352664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22960" y="2582334"/>
            <a:ext cx="3703320" cy="3286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22DF6DCB-19BB-4B79-BD01-4FDDB883A37D}" type="datetimeFigureOut">
              <a:rPr lang="en-GB" smtClean="0"/>
              <a:t>26/04/20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4F379AE-3B38-4A21-BED6-38A894123DFA}" type="slidenum">
              <a:rPr lang="en-GB" smtClean="0"/>
              <a:t>‹#›</a:t>
            </a:fld>
            <a:endParaRPr lang="en-GB"/>
          </a:p>
        </p:txBody>
      </p:sp>
    </p:spTree>
    <p:extLst>
      <p:ext uri="{BB962C8B-B14F-4D97-AF65-F5344CB8AC3E}">
        <p14:creationId xmlns:p14="http://schemas.microsoft.com/office/powerpoint/2010/main" val="4264085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22DF6DCB-19BB-4B79-BD01-4FDDB883A37D}" type="datetimeFigureOut">
              <a:rPr lang="en-GB" smtClean="0"/>
              <a:t>26/04/20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4F379AE-3B38-4A21-BED6-38A894123DFA}" type="slidenum">
              <a:rPr lang="en-GB" smtClean="0"/>
              <a:t>‹#›</a:t>
            </a:fld>
            <a:endParaRPr lang="en-GB"/>
          </a:p>
        </p:txBody>
      </p:sp>
    </p:spTree>
    <p:extLst>
      <p:ext uri="{BB962C8B-B14F-4D97-AF65-F5344CB8AC3E}">
        <p14:creationId xmlns:p14="http://schemas.microsoft.com/office/powerpoint/2010/main" val="5447071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22DF6DCB-19BB-4B79-BD01-4FDDB883A37D}" type="datetimeFigureOut">
              <a:rPr lang="en-GB" smtClean="0"/>
              <a:t>26/04/20</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14F379AE-3B38-4A21-BED6-38A894123DFA}" type="slidenum">
              <a:rPr lang="en-GB" smtClean="0"/>
              <a:t>‹#›</a:t>
            </a:fld>
            <a:endParaRPr lang="en-GB"/>
          </a:p>
        </p:txBody>
      </p:sp>
    </p:spTree>
    <p:extLst>
      <p:ext uri="{BB962C8B-B14F-4D97-AF65-F5344CB8AC3E}">
        <p14:creationId xmlns:p14="http://schemas.microsoft.com/office/powerpoint/2010/main" val="1108452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22DF6DCB-19BB-4B79-BD01-4FDDB883A37D}" type="datetimeFigureOut">
              <a:rPr lang="en-GB" smtClean="0"/>
              <a:t>26/04/20</a:t>
            </a:fld>
            <a:endParaRPr lang="en-GB"/>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14F379AE-3B38-4A21-BED6-38A894123DFA}" type="slidenum">
              <a:rPr lang="en-GB" smtClean="0"/>
              <a:t>‹#›</a:t>
            </a:fld>
            <a:endParaRPr lang="en-GB"/>
          </a:p>
        </p:txBody>
      </p:sp>
    </p:spTree>
    <p:extLst>
      <p:ext uri="{BB962C8B-B14F-4D97-AF65-F5344CB8AC3E}">
        <p14:creationId xmlns:p14="http://schemas.microsoft.com/office/powerpoint/2010/main" val="40822021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2DF6DCB-19BB-4B79-BD01-4FDDB883A37D}" type="datetimeFigureOut">
              <a:rPr lang="en-GB" smtClean="0"/>
              <a:t>26/04/20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4F379AE-3B38-4A21-BED6-38A894123DFA}" type="slidenum">
              <a:rPr lang="en-GB" smtClean="0"/>
              <a:t>‹#›</a:t>
            </a:fld>
            <a:endParaRPr lang="en-GB"/>
          </a:p>
        </p:txBody>
      </p:sp>
    </p:spTree>
    <p:extLst>
      <p:ext uri="{BB962C8B-B14F-4D97-AF65-F5344CB8AC3E}">
        <p14:creationId xmlns:p14="http://schemas.microsoft.com/office/powerpoint/2010/main" val="22337711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2DF6DCB-19BB-4B79-BD01-4FDDB883A37D}" type="datetimeFigureOut">
              <a:rPr lang="en-GB" smtClean="0"/>
              <a:t>26/04/20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F379AE-3B38-4A21-BED6-38A894123DFA}" type="slidenum">
              <a:rPr lang="en-GB" smtClean="0"/>
              <a:t>‹#›</a:t>
            </a:fld>
            <a:endParaRPr lang="en-GB"/>
          </a:p>
        </p:txBody>
      </p:sp>
    </p:spTree>
    <p:extLst>
      <p:ext uri="{BB962C8B-B14F-4D97-AF65-F5344CB8AC3E}">
        <p14:creationId xmlns:p14="http://schemas.microsoft.com/office/powerpoint/2010/main" val="13000621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2DF6DCB-19BB-4B79-BD01-4FDDB883A37D}" type="datetimeFigureOut">
              <a:rPr lang="en-GB" smtClean="0"/>
              <a:t>26/04/20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4F379AE-3B38-4A21-BED6-38A894123DFA}" type="slidenum">
              <a:rPr lang="en-GB" smtClean="0"/>
              <a:t>‹#›</a:t>
            </a:fld>
            <a:endParaRPr lang="en-GB"/>
          </a:p>
        </p:txBody>
      </p:sp>
    </p:spTree>
    <p:extLst>
      <p:ext uri="{BB962C8B-B14F-4D97-AF65-F5344CB8AC3E}">
        <p14:creationId xmlns:p14="http://schemas.microsoft.com/office/powerpoint/2010/main" val="428726404"/>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22DF6DCB-19BB-4B79-BD01-4FDDB883A37D}" type="datetimeFigureOut">
              <a:rPr lang="en-GB" smtClean="0"/>
              <a:t>26/04/20</a:t>
            </a:fld>
            <a:endParaRPr lang="en-GB"/>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14F379AE-3B38-4A21-BED6-38A894123DFA}" type="slidenum">
              <a:rPr lang="en-GB" smtClean="0"/>
              <a:t>‹#›</a:t>
            </a:fld>
            <a:endParaRPr lang="en-GB"/>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10173555"/>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youtube.com/watch?v=SuNfbEDMOQs"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4" Type="http://schemas.openxmlformats.org/officeDocument/2006/relationships/image" Target="../media/image7.png"/><Relationship Id="rId1" Type="http://schemas.openxmlformats.org/officeDocument/2006/relationships/slideLayout" Target="../slideLayouts/slideLayout2.xml"/><Relationship Id="rId2"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4" Type="http://schemas.openxmlformats.org/officeDocument/2006/relationships/image" Target="../media/image7.png"/><Relationship Id="rId1" Type="http://schemas.openxmlformats.org/officeDocument/2006/relationships/slideLayout" Target="../slideLayouts/slideLayout2.xml"/><Relationship Id="rId2" Type="http://schemas.openxmlformats.org/officeDocument/2006/relationships/image" Target="../media/image5.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b="1" dirty="0" smtClean="0"/>
              <a:t>Title: Sedimentary rock</a:t>
            </a:r>
            <a:endParaRPr lang="en-US" sz="6000" b="1" dirty="0"/>
          </a:p>
        </p:txBody>
      </p:sp>
      <p:pic>
        <p:nvPicPr>
          <p:cNvPr id="4" name="Content Placeholder 3"/>
          <p:cNvPicPr>
            <a:picLocks noGrp="1" noChangeAspect="1"/>
          </p:cNvPicPr>
          <p:nvPr>
            <p:ph idx="1"/>
          </p:nvPr>
        </p:nvPicPr>
        <p:blipFill rotWithShape="1">
          <a:blip r:embed="rId2"/>
          <a:srcRect l="-4242" r="1423"/>
          <a:stretch/>
        </p:blipFill>
        <p:spPr>
          <a:xfrm>
            <a:off x="755576" y="2276872"/>
            <a:ext cx="7359352" cy="2663386"/>
          </a:xfrm>
        </p:spPr>
      </p:pic>
    </p:spTree>
    <p:extLst>
      <p:ext uri="{BB962C8B-B14F-4D97-AF65-F5344CB8AC3E}">
        <p14:creationId xmlns:p14="http://schemas.microsoft.com/office/powerpoint/2010/main" val="26059231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b="1" dirty="0" smtClean="0"/>
              <a:t>Title: Sedimentary rock</a:t>
            </a:r>
            <a:endParaRPr lang="en-US" sz="6000" b="1" dirty="0"/>
          </a:p>
        </p:txBody>
      </p:sp>
      <p:pic>
        <p:nvPicPr>
          <p:cNvPr id="5" name="Content Placeholder 4"/>
          <p:cNvPicPr>
            <a:picLocks noGrp="1" noChangeAspect="1"/>
          </p:cNvPicPr>
          <p:nvPr>
            <p:ph idx="1"/>
          </p:nvPr>
        </p:nvPicPr>
        <p:blipFill rotWithShape="1">
          <a:blip r:embed="rId2"/>
          <a:srcRect l="-739" r="-555"/>
          <a:stretch/>
        </p:blipFill>
        <p:spPr>
          <a:xfrm>
            <a:off x="827584" y="2204864"/>
            <a:ext cx="7487688" cy="2880320"/>
          </a:xfrm>
        </p:spPr>
      </p:pic>
    </p:spTree>
    <p:extLst>
      <p:ext uri="{BB962C8B-B14F-4D97-AF65-F5344CB8AC3E}">
        <p14:creationId xmlns:p14="http://schemas.microsoft.com/office/powerpoint/2010/main" val="24701170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b="1" dirty="0" smtClean="0"/>
              <a:t>Title: Sedimentary rock</a:t>
            </a:r>
            <a:endParaRPr lang="en-US" sz="6000" b="1" dirty="0"/>
          </a:p>
        </p:txBody>
      </p:sp>
      <p:sp>
        <p:nvSpPr>
          <p:cNvPr id="3" name="Content Placeholder 2"/>
          <p:cNvSpPr>
            <a:spLocks noGrp="1"/>
          </p:cNvSpPr>
          <p:nvPr>
            <p:ph idx="1"/>
          </p:nvPr>
        </p:nvSpPr>
        <p:spPr/>
        <p:txBody>
          <a:bodyPr>
            <a:normAutofit/>
          </a:bodyPr>
          <a:lstStyle/>
          <a:p>
            <a:pPr>
              <a:buFont typeface="Wingdings" charset="2"/>
              <a:buChar char="ü"/>
            </a:pPr>
            <a:r>
              <a:rPr lang="en-US" sz="3200" b="1" dirty="0" smtClean="0">
                <a:solidFill>
                  <a:srgbClr val="008000"/>
                </a:solidFill>
              </a:rPr>
              <a:t> Identify three types of rocks</a:t>
            </a:r>
          </a:p>
          <a:p>
            <a:r>
              <a:rPr lang="en-US" sz="3200" dirty="0" smtClean="0"/>
              <a:t>2. Describe three types of weathering</a:t>
            </a:r>
          </a:p>
          <a:p>
            <a:r>
              <a:rPr lang="en-US" sz="3200" dirty="0"/>
              <a:t>3</a:t>
            </a:r>
            <a:r>
              <a:rPr lang="en-US" sz="3200" dirty="0" smtClean="0"/>
              <a:t>. Describe what happens in each stage of forming sedimentary rock</a:t>
            </a:r>
          </a:p>
        </p:txBody>
      </p:sp>
    </p:spTree>
    <p:extLst>
      <p:ext uri="{BB962C8B-B14F-4D97-AF65-F5344CB8AC3E}">
        <p14:creationId xmlns:p14="http://schemas.microsoft.com/office/powerpoint/2010/main" val="20832998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b="1" dirty="0" smtClean="0"/>
              <a:t>Title: Sedimentary rock</a:t>
            </a:r>
            <a:endParaRPr lang="en-US" sz="6000" b="1" dirty="0"/>
          </a:p>
        </p:txBody>
      </p:sp>
      <p:pic>
        <p:nvPicPr>
          <p:cNvPr id="4" name="Content Placeholder 3"/>
          <p:cNvPicPr>
            <a:picLocks noGrp="1" noChangeAspect="1"/>
          </p:cNvPicPr>
          <p:nvPr>
            <p:ph idx="1"/>
          </p:nvPr>
        </p:nvPicPr>
        <p:blipFill rotWithShape="1">
          <a:blip r:embed="rId2"/>
          <a:srcRect l="480" r="65"/>
          <a:stretch/>
        </p:blipFill>
        <p:spPr>
          <a:xfrm>
            <a:off x="1043608" y="2132856"/>
            <a:ext cx="7131675" cy="3168352"/>
          </a:xfrm>
        </p:spPr>
      </p:pic>
    </p:spTree>
    <p:extLst>
      <p:ext uri="{BB962C8B-B14F-4D97-AF65-F5344CB8AC3E}">
        <p14:creationId xmlns:p14="http://schemas.microsoft.com/office/powerpoint/2010/main" val="3204203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2800" b="1" dirty="0" smtClean="0">
                <a:solidFill>
                  <a:schemeClr val="tx1"/>
                </a:solidFill>
                <a:hlinkClick r:id="rId2"/>
              </a:rPr>
              <a:t>https</a:t>
            </a:r>
            <a:r>
              <a:rPr lang="en-GB" sz="2800" b="1" dirty="0">
                <a:solidFill>
                  <a:schemeClr val="tx1"/>
                </a:solidFill>
                <a:hlinkClick r:id="rId2"/>
              </a:rPr>
              <a:t>://www.youtube.com/watch?v=</a:t>
            </a:r>
            <a:r>
              <a:rPr lang="en-GB" sz="2800" b="1" dirty="0" smtClean="0">
                <a:solidFill>
                  <a:schemeClr val="tx1"/>
                </a:solidFill>
                <a:hlinkClick r:id="rId2"/>
              </a:rPr>
              <a:t>SuNfbEDMOQs</a:t>
            </a:r>
            <a:r>
              <a:rPr lang="en-GB" sz="2800" b="1" dirty="0" smtClean="0">
                <a:solidFill>
                  <a:schemeClr val="tx1"/>
                </a:solidFill>
              </a:rPr>
              <a:t> </a:t>
            </a:r>
            <a:endParaRPr lang="en-GB" sz="2800" b="1" dirty="0">
              <a:solidFill>
                <a:schemeClr val="tx1"/>
              </a:solidFill>
            </a:endParaRPr>
          </a:p>
        </p:txBody>
      </p:sp>
      <p:sp>
        <p:nvSpPr>
          <p:cNvPr id="3" name="Content Placeholder 2"/>
          <p:cNvSpPr>
            <a:spLocks noGrp="1"/>
          </p:cNvSpPr>
          <p:nvPr>
            <p:ph idx="1"/>
          </p:nvPr>
        </p:nvSpPr>
        <p:spPr>
          <a:xfrm>
            <a:off x="822959" y="1845734"/>
            <a:ext cx="7565465" cy="4031538"/>
          </a:xfrm>
        </p:spPr>
        <p:txBody>
          <a:bodyPr>
            <a:normAutofit/>
          </a:bodyPr>
          <a:lstStyle/>
          <a:p>
            <a:pPr marL="514350" indent="-514350">
              <a:buFont typeface="+mj-lt"/>
              <a:buAutoNum type="arabicPeriod"/>
            </a:pPr>
            <a:r>
              <a:rPr lang="en-GB" altLang="en-US" sz="2800" dirty="0" smtClean="0">
                <a:solidFill>
                  <a:schemeClr val="tx1"/>
                </a:solidFill>
              </a:rPr>
              <a:t>Watch the video</a:t>
            </a:r>
          </a:p>
          <a:p>
            <a:pPr marL="514350" indent="-514350">
              <a:buFont typeface="+mj-lt"/>
              <a:buAutoNum type="arabicPeriod"/>
            </a:pPr>
            <a:r>
              <a:rPr lang="en-GB" altLang="en-US" sz="2800" dirty="0" smtClean="0">
                <a:solidFill>
                  <a:schemeClr val="tx1"/>
                </a:solidFill>
              </a:rPr>
              <a:t>Complete the rest of the tasks using this information</a:t>
            </a:r>
          </a:p>
          <a:p>
            <a:pPr marL="514350" indent="-514350">
              <a:buFont typeface="+mj-lt"/>
              <a:buAutoNum type="arabicPeriod"/>
            </a:pPr>
            <a:r>
              <a:rPr lang="en-GB" altLang="en-US" sz="2800" dirty="0" smtClean="0">
                <a:solidFill>
                  <a:schemeClr val="tx1"/>
                </a:solidFill>
              </a:rPr>
              <a:t>You might want to go back and watch the video again to help yourself</a:t>
            </a:r>
            <a:endParaRPr lang="en-GB" altLang="en-US" sz="2800" dirty="0">
              <a:solidFill>
                <a:schemeClr val="tx1"/>
              </a:solidFill>
            </a:endParaRPr>
          </a:p>
          <a:p>
            <a:endParaRPr lang="en-GB" sz="2800" dirty="0">
              <a:solidFill>
                <a:schemeClr val="tx1"/>
              </a:solidFill>
            </a:endParaRPr>
          </a:p>
        </p:txBody>
      </p:sp>
    </p:spTree>
    <p:extLst>
      <p:ext uri="{BB962C8B-B14F-4D97-AF65-F5344CB8AC3E}">
        <p14:creationId xmlns:p14="http://schemas.microsoft.com/office/powerpoint/2010/main" val="1830874688"/>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solidFill>
                  <a:schemeClr val="tx1"/>
                </a:solidFill>
              </a:rPr>
              <a:t>Match the type of weathering with the correct definition</a:t>
            </a:r>
            <a:endParaRPr lang="en-GB" b="1" dirty="0">
              <a:solidFill>
                <a:schemeClr val="tx1"/>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2803345069"/>
              </p:ext>
            </p:extLst>
          </p:nvPr>
        </p:nvGraphicFramePr>
        <p:xfrm>
          <a:off x="899592" y="1988841"/>
          <a:ext cx="7416824" cy="3992880"/>
        </p:xfrm>
        <a:graphic>
          <a:graphicData uri="http://schemas.openxmlformats.org/drawingml/2006/table">
            <a:tbl>
              <a:tblPr firstRow="1" bandRow="1">
                <a:tableStyleId>{5940675A-B579-460E-94D1-54222C63F5DA}</a:tableStyleId>
              </a:tblPr>
              <a:tblGrid>
                <a:gridCol w="2160240"/>
                <a:gridCol w="5256584"/>
              </a:tblGrid>
              <a:tr h="904471">
                <a:tc>
                  <a:txBody>
                    <a:bodyPr/>
                    <a:lstStyle/>
                    <a:p>
                      <a:r>
                        <a:rPr lang="en-US" sz="2400" dirty="0" smtClean="0"/>
                        <a:t>Physical</a:t>
                      </a:r>
                    </a:p>
                    <a:p>
                      <a:endParaRPr lang="en-US" sz="2400" dirty="0" smtClean="0"/>
                    </a:p>
                    <a:p>
                      <a:endParaRPr lang="en-US" sz="2400" dirty="0"/>
                    </a:p>
                  </a:txBody>
                  <a:tcPr/>
                </a:tc>
                <a:tc>
                  <a:txBody>
                    <a:bodyPr/>
                    <a:lstStyle/>
                    <a:p>
                      <a:r>
                        <a:rPr lang="en-US" sz="2000" dirty="0" smtClean="0"/>
                        <a:t>Acids</a:t>
                      </a:r>
                      <a:r>
                        <a:rPr lang="en-US" sz="2000" baseline="0" dirty="0" smtClean="0"/>
                        <a:t> in the rain react with substances in the rocks</a:t>
                      </a:r>
                      <a:endParaRPr lang="en-US" sz="2000" dirty="0"/>
                    </a:p>
                  </a:txBody>
                  <a:tcPr/>
                </a:tc>
              </a:tr>
              <a:tr h="904471">
                <a:tc>
                  <a:txBody>
                    <a:bodyPr/>
                    <a:lstStyle/>
                    <a:p>
                      <a:r>
                        <a:rPr lang="en-US" sz="2400" dirty="0" smtClean="0"/>
                        <a:t>Chemical</a:t>
                      </a:r>
                    </a:p>
                    <a:p>
                      <a:endParaRPr lang="en-US" sz="2400" dirty="0" smtClean="0"/>
                    </a:p>
                    <a:p>
                      <a:endParaRPr lang="en-US" sz="2400" dirty="0"/>
                    </a:p>
                  </a:txBody>
                  <a:tcPr/>
                </a:tc>
                <a:tc>
                  <a:txBody>
                    <a:bodyPr/>
                    <a:lstStyle/>
                    <a:p>
                      <a:r>
                        <a:rPr lang="en-US" sz="2000" dirty="0" smtClean="0"/>
                        <a:t>Plant</a:t>
                      </a:r>
                      <a:r>
                        <a:rPr lang="en-US" sz="2000" baseline="0" dirty="0" smtClean="0"/>
                        <a:t>s and animals break up rocks</a:t>
                      </a:r>
                      <a:endParaRPr lang="en-US" sz="2000" dirty="0"/>
                    </a:p>
                  </a:txBody>
                  <a:tcPr/>
                </a:tc>
              </a:tr>
              <a:tr h="1575434">
                <a:tc>
                  <a:txBody>
                    <a:bodyPr/>
                    <a:lstStyle/>
                    <a:p>
                      <a:r>
                        <a:rPr lang="en-US" sz="2400" dirty="0" smtClean="0"/>
                        <a:t>Biological</a:t>
                      </a:r>
                      <a:endParaRPr lang="en-US" sz="2400" dirty="0"/>
                    </a:p>
                  </a:txBody>
                  <a:tcPr/>
                </a:tc>
                <a:tc>
                  <a:txBody>
                    <a:bodyPr/>
                    <a:lstStyle/>
                    <a:p>
                      <a:r>
                        <a:rPr lang="en-US" sz="2000" baseline="0" dirty="0" smtClean="0"/>
                        <a:t>Water gets into cracks -  it freezes at night and melts in the day. The ice takes up more space than the liquid water, so pushes the sides of the crack. The happens many times, until the rick eventually breaks.</a:t>
                      </a:r>
                      <a:endParaRPr lang="en-US" sz="2000" dirty="0"/>
                    </a:p>
                  </a:txBody>
                  <a:tcPr/>
                </a:tc>
              </a:tr>
            </a:tbl>
          </a:graphicData>
        </a:graphic>
      </p:graphicFrame>
      <p:pic>
        <p:nvPicPr>
          <p:cNvPr id="6" name="Picture 5" descr="roots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47664" y="4797153"/>
            <a:ext cx="911391" cy="115212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limestone erosion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573016"/>
            <a:ext cx="1393037" cy="72008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a:blip r:embed="rId4"/>
          <a:stretch>
            <a:fillRect/>
          </a:stretch>
        </p:blipFill>
        <p:spPr>
          <a:xfrm>
            <a:off x="1043608" y="2276872"/>
            <a:ext cx="1768252" cy="884126"/>
          </a:xfrm>
          <a:prstGeom prst="rect">
            <a:avLst/>
          </a:prstGeom>
        </p:spPr>
      </p:pic>
    </p:spTree>
    <p:extLst>
      <p:ext uri="{BB962C8B-B14F-4D97-AF65-F5344CB8AC3E}">
        <p14:creationId xmlns:p14="http://schemas.microsoft.com/office/powerpoint/2010/main" val="3299002022"/>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smtClean="0">
                <a:solidFill>
                  <a:schemeClr val="tx1"/>
                </a:solidFill>
              </a:rPr>
              <a:t>Match the type of weathering with the correct definition</a:t>
            </a:r>
            <a:endParaRPr lang="en-GB" b="1" dirty="0">
              <a:solidFill>
                <a:schemeClr val="tx1"/>
              </a:solidFill>
            </a:endParaRPr>
          </a:p>
        </p:txBody>
      </p:sp>
      <p:graphicFrame>
        <p:nvGraphicFramePr>
          <p:cNvPr id="4" name="Table 3"/>
          <p:cNvGraphicFramePr>
            <a:graphicFrameLocks noGrp="1"/>
          </p:cNvGraphicFramePr>
          <p:nvPr>
            <p:extLst>
              <p:ext uri="{D42A27DB-BD31-4B8C-83A1-F6EECF244321}">
                <p14:modId xmlns:p14="http://schemas.microsoft.com/office/powerpoint/2010/main" val="3489615017"/>
              </p:ext>
            </p:extLst>
          </p:nvPr>
        </p:nvGraphicFramePr>
        <p:xfrm>
          <a:off x="899592" y="1988841"/>
          <a:ext cx="7416824" cy="4133894"/>
        </p:xfrm>
        <a:graphic>
          <a:graphicData uri="http://schemas.openxmlformats.org/drawingml/2006/table">
            <a:tbl>
              <a:tblPr firstRow="1" bandRow="1">
                <a:tableStyleId>{5940675A-B579-460E-94D1-54222C63F5DA}</a:tableStyleId>
              </a:tblPr>
              <a:tblGrid>
                <a:gridCol w="2160240"/>
                <a:gridCol w="5256584"/>
              </a:tblGrid>
              <a:tr h="957976">
                <a:tc>
                  <a:txBody>
                    <a:bodyPr/>
                    <a:lstStyle/>
                    <a:p>
                      <a:r>
                        <a:rPr lang="en-US" sz="2400" dirty="0" smtClean="0"/>
                        <a:t>Physical</a:t>
                      </a:r>
                    </a:p>
                    <a:p>
                      <a:endParaRPr lang="en-US" sz="2400" dirty="0" smtClean="0"/>
                    </a:p>
                    <a:p>
                      <a:endParaRPr lang="en-US" sz="2400" dirty="0"/>
                    </a:p>
                  </a:txBody>
                  <a:tcPr>
                    <a:solidFill>
                      <a:schemeClr val="bg2"/>
                    </a:solidFill>
                  </a:tcPr>
                </a:tc>
                <a:tc>
                  <a:txBody>
                    <a:bodyPr/>
                    <a:lstStyle/>
                    <a:p>
                      <a:r>
                        <a:rPr lang="en-US" sz="2000" dirty="0" smtClean="0"/>
                        <a:t>Acids</a:t>
                      </a:r>
                      <a:r>
                        <a:rPr lang="en-US" sz="2000" baseline="0" dirty="0" smtClean="0"/>
                        <a:t> in the rain react with substances in the rocks</a:t>
                      </a:r>
                      <a:endParaRPr lang="en-US" sz="2000" dirty="0"/>
                    </a:p>
                  </a:txBody>
                  <a:tcPr>
                    <a:solidFill>
                      <a:srgbClr val="F7CE9D"/>
                    </a:solidFill>
                  </a:tcPr>
                </a:tc>
              </a:tr>
              <a:tr h="957976">
                <a:tc>
                  <a:txBody>
                    <a:bodyPr/>
                    <a:lstStyle/>
                    <a:p>
                      <a:r>
                        <a:rPr lang="en-US" sz="2400" dirty="0" smtClean="0"/>
                        <a:t>Chemical</a:t>
                      </a:r>
                    </a:p>
                    <a:p>
                      <a:endParaRPr lang="en-US" sz="2400" dirty="0" smtClean="0"/>
                    </a:p>
                    <a:p>
                      <a:endParaRPr lang="en-US" sz="2400" dirty="0"/>
                    </a:p>
                  </a:txBody>
                  <a:tcPr>
                    <a:solidFill>
                      <a:schemeClr val="accent1">
                        <a:lumMod val="40000"/>
                        <a:lumOff val="60000"/>
                      </a:schemeClr>
                    </a:solidFill>
                  </a:tcPr>
                </a:tc>
                <a:tc>
                  <a:txBody>
                    <a:bodyPr/>
                    <a:lstStyle/>
                    <a:p>
                      <a:r>
                        <a:rPr lang="en-US" sz="2000" dirty="0" smtClean="0"/>
                        <a:t>Plant</a:t>
                      </a:r>
                      <a:r>
                        <a:rPr lang="en-US" sz="2000" baseline="0" dirty="0" smtClean="0"/>
                        <a:t>s and animals break up rocks</a:t>
                      </a:r>
                      <a:endParaRPr lang="en-US" sz="2000" dirty="0"/>
                    </a:p>
                  </a:txBody>
                  <a:tcPr>
                    <a:solidFill>
                      <a:srgbClr val="C1CAB6"/>
                    </a:solidFill>
                  </a:tcPr>
                </a:tc>
              </a:tr>
              <a:tr h="1756454">
                <a:tc>
                  <a:txBody>
                    <a:bodyPr/>
                    <a:lstStyle/>
                    <a:p>
                      <a:r>
                        <a:rPr lang="en-US" sz="2400" dirty="0" smtClean="0"/>
                        <a:t>Biological</a:t>
                      </a:r>
                      <a:endParaRPr lang="en-US" sz="2400" dirty="0"/>
                    </a:p>
                  </a:txBody>
                  <a:tcPr>
                    <a:solidFill>
                      <a:schemeClr val="tx2">
                        <a:lumMod val="40000"/>
                        <a:lumOff val="60000"/>
                      </a:schemeClr>
                    </a:solidFill>
                  </a:tcPr>
                </a:tc>
                <a:tc>
                  <a:txBody>
                    <a:bodyPr/>
                    <a:lstStyle/>
                    <a:p>
                      <a:r>
                        <a:rPr lang="en-US" sz="2000" baseline="0" dirty="0" smtClean="0"/>
                        <a:t>Water gets into cracks -  it freezes at night and melts in the day. The ice takes up more space than the liquid water, so pushes the sides of the crack. The happens many times, until the rick eventually breaks.</a:t>
                      </a:r>
                      <a:endParaRPr lang="en-US" sz="2000" dirty="0"/>
                    </a:p>
                  </a:txBody>
                  <a:tcPr>
                    <a:solidFill>
                      <a:srgbClr val="CCDDEA"/>
                    </a:solidFill>
                  </a:tcPr>
                </a:tc>
              </a:tr>
            </a:tbl>
          </a:graphicData>
        </a:graphic>
      </p:graphicFrame>
      <p:pic>
        <p:nvPicPr>
          <p:cNvPr id="5" name="Picture 5" descr="roots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47664" y="4797153"/>
            <a:ext cx="911391" cy="115212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limestone erosion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573016"/>
            <a:ext cx="1393037" cy="72008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4"/>
          <a:stretch>
            <a:fillRect/>
          </a:stretch>
        </p:blipFill>
        <p:spPr>
          <a:xfrm>
            <a:off x="1043608" y="2276872"/>
            <a:ext cx="1768252" cy="884126"/>
          </a:xfrm>
          <a:prstGeom prst="rect">
            <a:avLst/>
          </a:prstGeom>
        </p:spPr>
      </p:pic>
    </p:spTree>
    <p:extLst>
      <p:ext uri="{BB962C8B-B14F-4D97-AF65-F5344CB8AC3E}">
        <p14:creationId xmlns:p14="http://schemas.microsoft.com/office/powerpoint/2010/main" val="3970071497"/>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b="1" dirty="0" smtClean="0"/>
              <a:t>Title: Sedimentary rock</a:t>
            </a:r>
            <a:endParaRPr lang="en-US" sz="6000" b="1" dirty="0"/>
          </a:p>
        </p:txBody>
      </p:sp>
      <p:sp>
        <p:nvSpPr>
          <p:cNvPr id="3" name="Content Placeholder 2"/>
          <p:cNvSpPr>
            <a:spLocks noGrp="1"/>
          </p:cNvSpPr>
          <p:nvPr>
            <p:ph idx="1"/>
          </p:nvPr>
        </p:nvSpPr>
        <p:spPr/>
        <p:txBody>
          <a:bodyPr>
            <a:normAutofit/>
          </a:bodyPr>
          <a:lstStyle/>
          <a:p>
            <a:pPr>
              <a:buFont typeface="Wingdings" charset="2"/>
              <a:buChar char="ü"/>
            </a:pPr>
            <a:r>
              <a:rPr lang="en-US" sz="3200" b="1" dirty="0" smtClean="0">
                <a:solidFill>
                  <a:srgbClr val="008000"/>
                </a:solidFill>
              </a:rPr>
              <a:t> </a:t>
            </a:r>
            <a:r>
              <a:rPr lang="en-US" sz="3200" b="1" dirty="0">
                <a:solidFill>
                  <a:srgbClr val="008000"/>
                </a:solidFill>
              </a:rPr>
              <a:t>Identify three types of rocks</a:t>
            </a:r>
          </a:p>
          <a:p>
            <a:pPr>
              <a:buFont typeface="Wingdings" charset="2"/>
              <a:buChar char="ü"/>
            </a:pPr>
            <a:r>
              <a:rPr lang="en-US" sz="3200" b="1" dirty="0" smtClean="0"/>
              <a:t> </a:t>
            </a:r>
            <a:r>
              <a:rPr lang="en-US" sz="3200" b="1" dirty="0" smtClean="0">
                <a:solidFill>
                  <a:srgbClr val="008000"/>
                </a:solidFill>
              </a:rPr>
              <a:t>Describe three types of weathering</a:t>
            </a:r>
          </a:p>
          <a:p>
            <a:r>
              <a:rPr lang="en-US" sz="3200" dirty="0"/>
              <a:t>3</a:t>
            </a:r>
            <a:r>
              <a:rPr lang="en-US" sz="3200" dirty="0" smtClean="0"/>
              <a:t>. Describe what happens in each stage of forming sedimentary rock</a:t>
            </a:r>
          </a:p>
        </p:txBody>
      </p:sp>
    </p:spTree>
    <p:extLst>
      <p:ext uri="{BB962C8B-B14F-4D97-AF65-F5344CB8AC3E}">
        <p14:creationId xmlns:p14="http://schemas.microsoft.com/office/powerpoint/2010/main" val="2705313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79712" y="-14522"/>
            <a:ext cx="5256584" cy="6472393"/>
          </a:xfrm>
          <a:prstGeom prst="rect">
            <a:avLst/>
          </a:prstGeom>
        </p:spPr>
      </p:pic>
    </p:spTree>
    <p:extLst>
      <p:ext uri="{BB962C8B-B14F-4D97-AF65-F5344CB8AC3E}">
        <p14:creationId xmlns:p14="http://schemas.microsoft.com/office/powerpoint/2010/main" val="20171159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79712" y="-14522"/>
            <a:ext cx="5256584" cy="6472393"/>
          </a:xfrm>
          <a:prstGeom prst="rect">
            <a:avLst/>
          </a:prstGeom>
        </p:spPr>
      </p:pic>
      <p:sp>
        <p:nvSpPr>
          <p:cNvPr id="3" name="Rectangle 2"/>
          <p:cNvSpPr/>
          <p:nvPr/>
        </p:nvSpPr>
        <p:spPr>
          <a:xfrm>
            <a:off x="1619672" y="1857686"/>
            <a:ext cx="360040" cy="360040"/>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 name="Rectangle 3"/>
          <p:cNvSpPr/>
          <p:nvPr/>
        </p:nvSpPr>
        <p:spPr>
          <a:xfrm>
            <a:off x="3707904" y="3801902"/>
            <a:ext cx="360040" cy="360040"/>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4"/>
          <p:cNvSpPr/>
          <p:nvPr/>
        </p:nvSpPr>
        <p:spPr>
          <a:xfrm>
            <a:off x="1619672" y="3009814"/>
            <a:ext cx="360040" cy="360040"/>
          </a:xfrm>
          <a:prstGeom prst="rect">
            <a:avLst/>
          </a:prstGeom>
          <a:solidFill>
            <a:srgbClr val="008000"/>
          </a:solidFill>
          <a:ln>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Rectangle 5"/>
          <p:cNvSpPr/>
          <p:nvPr/>
        </p:nvSpPr>
        <p:spPr>
          <a:xfrm>
            <a:off x="3707904" y="4521982"/>
            <a:ext cx="360040" cy="360040"/>
          </a:xfrm>
          <a:prstGeom prst="rect">
            <a:avLst/>
          </a:prstGeom>
          <a:solidFill>
            <a:srgbClr val="008000"/>
          </a:solidFill>
          <a:ln>
            <a:solidFill>
              <a:srgbClr val="008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Rectangle 6"/>
          <p:cNvSpPr/>
          <p:nvPr/>
        </p:nvSpPr>
        <p:spPr>
          <a:xfrm>
            <a:off x="1619672" y="3729894"/>
            <a:ext cx="360040" cy="360040"/>
          </a:xfrm>
          <a:prstGeom prst="rect">
            <a:avLst/>
          </a:prstGeom>
          <a:solidFill>
            <a:srgbClr val="3366FF"/>
          </a:solidFill>
          <a:ln>
            <a:solidFill>
              <a:srgbClr val="3366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ectangle 7"/>
          <p:cNvSpPr/>
          <p:nvPr/>
        </p:nvSpPr>
        <p:spPr>
          <a:xfrm>
            <a:off x="3707904" y="3009814"/>
            <a:ext cx="360040" cy="360040"/>
          </a:xfrm>
          <a:prstGeom prst="rect">
            <a:avLst/>
          </a:prstGeom>
          <a:solidFill>
            <a:srgbClr val="3366FF"/>
          </a:solidFill>
          <a:ln>
            <a:solidFill>
              <a:srgbClr val="3366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Rectangle 8"/>
          <p:cNvSpPr/>
          <p:nvPr/>
        </p:nvSpPr>
        <p:spPr>
          <a:xfrm>
            <a:off x="1619672" y="4521982"/>
            <a:ext cx="360040" cy="360040"/>
          </a:xfrm>
          <a:prstGeom prst="rect">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Rectangle 9"/>
          <p:cNvSpPr/>
          <p:nvPr/>
        </p:nvSpPr>
        <p:spPr>
          <a:xfrm>
            <a:off x="3707904" y="5602102"/>
            <a:ext cx="360040" cy="360040"/>
          </a:xfrm>
          <a:prstGeom prst="rect">
            <a:avLst/>
          </a:prstGeom>
          <a:solidFill>
            <a:srgbClr val="FF0000"/>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ectangle 10"/>
          <p:cNvSpPr/>
          <p:nvPr/>
        </p:nvSpPr>
        <p:spPr>
          <a:xfrm>
            <a:off x="1619672" y="5602102"/>
            <a:ext cx="360040" cy="360040"/>
          </a:xfrm>
          <a:prstGeom prst="rect">
            <a:avLst/>
          </a:prstGeom>
          <a:solidFill>
            <a:srgbClr val="660066"/>
          </a:solidFill>
          <a:ln>
            <a:solidFill>
              <a:srgbClr val="660066"/>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Rectangle 11"/>
          <p:cNvSpPr/>
          <p:nvPr/>
        </p:nvSpPr>
        <p:spPr>
          <a:xfrm>
            <a:off x="3707904" y="1857686"/>
            <a:ext cx="360040" cy="360040"/>
          </a:xfrm>
          <a:prstGeom prst="rect">
            <a:avLst/>
          </a:prstGeom>
          <a:solidFill>
            <a:srgbClr val="660066"/>
          </a:solidFill>
          <a:ln>
            <a:solidFill>
              <a:srgbClr val="660066"/>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255223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6000" b="1" dirty="0" smtClean="0"/>
              <a:t>Title: Sedimentary rock</a:t>
            </a:r>
            <a:endParaRPr lang="en-US" sz="6000" b="1" dirty="0"/>
          </a:p>
        </p:txBody>
      </p:sp>
      <p:sp>
        <p:nvSpPr>
          <p:cNvPr id="3" name="Content Placeholder 2"/>
          <p:cNvSpPr>
            <a:spLocks noGrp="1"/>
          </p:cNvSpPr>
          <p:nvPr>
            <p:ph idx="1"/>
          </p:nvPr>
        </p:nvSpPr>
        <p:spPr/>
        <p:txBody>
          <a:bodyPr>
            <a:normAutofit/>
          </a:bodyPr>
          <a:lstStyle/>
          <a:p>
            <a:pPr>
              <a:buFont typeface="Wingdings" charset="2"/>
              <a:buChar char="ü"/>
            </a:pPr>
            <a:r>
              <a:rPr lang="en-US" sz="3200" b="1" dirty="0" smtClean="0">
                <a:solidFill>
                  <a:srgbClr val="008000"/>
                </a:solidFill>
              </a:rPr>
              <a:t> </a:t>
            </a:r>
            <a:r>
              <a:rPr lang="en-US" sz="3200" b="1" dirty="0">
                <a:solidFill>
                  <a:srgbClr val="008000"/>
                </a:solidFill>
              </a:rPr>
              <a:t>Identify three types of rocks</a:t>
            </a:r>
          </a:p>
          <a:p>
            <a:pPr>
              <a:buFont typeface="Wingdings" charset="2"/>
              <a:buChar char="ü"/>
            </a:pPr>
            <a:r>
              <a:rPr lang="en-US" sz="3200" b="1" dirty="0" smtClean="0"/>
              <a:t> </a:t>
            </a:r>
            <a:r>
              <a:rPr lang="en-US" sz="3200" b="1" dirty="0" smtClean="0">
                <a:solidFill>
                  <a:srgbClr val="008000"/>
                </a:solidFill>
              </a:rPr>
              <a:t>Describe three types of weathering</a:t>
            </a:r>
          </a:p>
          <a:p>
            <a:pPr>
              <a:buFont typeface="Wingdings" charset="2"/>
              <a:buChar char="ü"/>
            </a:pPr>
            <a:r>
              <a:rPr lang="en-US" sz="3200" b="1" dirty="0" smtClean="0">
                <a:solidFill>
                  <a:srgbClr val="008000"/>
                </a:solidFill>
              </a:rPr>
              <a:t> Describe what happens in each stage of forming sedimentary rock</a:t>
            </a:r>
          </a:p>
        </p:txBody>
      </p:sp>
    </p:spTree>
    <p:extLst>
      <p:ext uri="{BB962C8B-B14F-4D97-AF65-F5344CB8AC3E}">
        <p14:creationId xmlns:p14="http://schemas.microsoft.com/office/powerpoint/2010/main" val="39297368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sz="4400" b="1" dirty="0" smtClean="0">
                <a:solidFill>
                  <a:schemeClr val="tx1"/>
                </a:solidFill>
              </a:rPr>
              <a:t>Why does this rock have layers?</a:t>
            </a:r>
            <a:br>
              <a:rPr lang="en-GB" sz="4400" b="1" dirty="0" smtClean="0">
                <a:solidFill>
                  <a:schemeClr val="tx1"/>
                </a:solidFill>
              </a:rPr>
            </a:br>
            <a:r>
              <a:rPr lang="en-GB" sz="3600" b="1" i="1" dirty="0" smtClean="0">
                <a:solidFill>
                  <a:schemeClr val="tx1"/>
                </a:solidFill>
              </a:rPr>
              <a:t>Leave your answer to this question in the comment section of show my homework</a:t>
            </a:r>
            <a:endParaRPr lang="en-GB" sz="3600" b="1" i="1" dirty="0">
              <a:solidFill>
                <a:schemeClr val="tx1"/>
              </a:solidFill>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1988840"/>
            <a:ext cx="5486400" cy="3743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75398096"/>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2" ma:contentTypeDescription="Create a new document." ma:contentTypeScope="" ma:versionID="8bff4ea9bbf578accc85fe6293134aaa">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6490a2c258b91988babf7bea1d004eb5"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OCR" minOccurs="0"/>
                <xsd:element ref="ns2:MediaServiceDateTaken" minOccurs="0"/>
                <xsd:element ref="ns2:MediaServiceAutoKeyPoints" minOccurs="0"/>
                <xsd:element ref="ns2:MediaServiceKeyPoint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b547754c-74b2-4d91-982e-55751234f08d">
      <UserInfo>
        <DisplayName/>
        <AccountId xsi:nil="true"/>
        <AccountType/>
      </UserInfo>
    </SharedWithUsers>
  </documentManagement>
</p:properties>
</file>

<file path=customXml/itemProps1.xml><?xml version="1.0" encoding="utf-8"?>
<ds:datastoreItem xmlns:ds="http://schemas.openxmlformats.org/officeDocument/2006/customXml" ds:itemID="{4844FE9C-D926-414C-B9AB-D4A11873F594}"/>
</file>

<file path=customXml/itemProps2.xml><?xml version="1.0" encoding="utf-8"?>
<ds:datastoreItem xmlns:ds="http://schemas.openxmlformats.org/officeDocument/2006/customXml" ds:itemID="{3A312DD1-3CFE-4D27-BEFA-7B67F7845E0C}"/>
</file>

<file path=customXml/itemProps3.xml><?xml version="1.0" encoding="utf-8"?>
<ds:datastoreItem xmlns:ds="http://schemas.openxmlformats.org/officeDocument/2006/customXml" ds:itemID="{0854F1E1-4593-4995-A0DB-32C94BEE4A21}"/>
</file>

<file path=docProps/app.xml><?xml version="1.0" encoding="utf-8"?>
<Properties xmlns="http://schemas.openxmlformats.org/officeDocument/2006/extended-properties" xmlns:vt="http://schemas.openxmlformats.org/officeDocument/2006/docPropsVTypes">
  <Template>Retrospect</Template>
  <TotalTime>968</TotalTime>
  <Words>286</Words>
  <Application>Microsoft Macintosh PowerPoint</Application>
  <PresentationFormat>On-screen Show (4:3)</PresentationFormat>
  <Paragraphs>34</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Retrospect</vt:lpstr>
      <vt:lpstr>Title: Sedimentary rock</vt:lpstr>
      <vt:lpstr>Title: Sedimentary rock</vt:lpstr>
      <vt:lpstr>Title: Sedimentary rock</vt:lpstr>
      <vt:lpstr>Title: Sedimentary rock</vt:lpstr>
      <vt:lpstr>https://www.youtube.com/watch?v=SuNfbEDMOQs </vt:lpstr>
      <vt:lpstr>Match the type of weathering with the correct definition</vt:lpstr>
      <vt:lpstr>Match the type of weathering with the correct definition</vt:lpstr>
      <vt:lpstr>Title: Sedimentary rock</vt:lpstr>
      <vt:lpstr>PowerPoint Presentation</vt:lpstr>
      <vt:lpstr>PowerPoint Presentation</vt:lpstr>
      <vt:lpstr>Title: Sedimentary rock</vt:lpstr>
      <vt:lpstr>Why does this rock have layers? Leave your answer to this question in the comment section of show my homework</vt:lpstr>
    </vt:vector>
  </TitlesOfParts>
  <Company>RM Education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MacLachlanF (Science)</dc:creator>
  <cp:lastModifiedBy>Gareth Garland</cp:lastModifiedBy>
  <cp:revision>27</cp:revision>
  <dcterms:created xsi:type="dcterms:W3CDTF">2017-05-09T11:54:53Z</dcterms:created>
  <dcterms:modified xsi:type="dcterms:W3CDTF">2020-04-26T13:37:22Z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y fmtid="{D5CDD505-2E9C-101B-9397-08002B2CF9AE}" pid="3" name="Order">
    <vt:r8>1688500</vt:r8>
  </property>
  <property fmtid="{D5CDD505-2E9C-101B-9397-08002B2CF9AE}" pid="4" name="xd_Signature">
    <vt:bool>false</vt:bool>
  </property>
  <property fmtid="{D5CDD505-2E9C-101B-9397-08002B2CF9AE}" pid="5" name="xd_ProgID">
    <vt:lpwstr/>
  </property>
  <property fmtid="{D5CDD505-2E9C-101B-9397-08002B2CF9AE}" pid="6" name="_SourceUrl">
    <vt:lpwstr/>
  </property>
  <property fmtid="{D5CDD505-2E9C-101B-9397-08002B2CF9AE}" pid="7" name="_SharedFileIndex">
    <vt:lpwstr/>
  </property>
  <property fmtid="{D5CDD505-2E9C-101B-9397-08002B2CF9AE}" pid="8" name="TemplateUrl">
    <vt:lpwstr/>
  </property>
  <property fmtid="{D5CDD505-2E9C-101B-9397-08002B2CF9AE}" pid="9" name="ComplianceAssetId">
    <vt:lpwstr/>
  </property>
</Properties>
</file>