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9"/>
  </p:notesMasterIdLst>
  <p:sldIdLst>
    <p:sldId id="285" r:id="rId2"/>
    <p:sldId id="284" r:id="rId3"/>
    <p:sldId id="263" r:id="rId4"/>
    <p:sldId id="278" r:id="rId5"/>
    <p:sldId id="280" r:id="rId6"/>
    <p:sldId id="283" r:id="rId7"/>
    <p:sldId id="273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6327"/>
  </p:normalViewPr>
  <p:slideViewPr>
    <p:cSldViewPr snapToGrid="0" snapToObjects="1">
      <p:cViewPr varScale="1">
        <p:scale>
          <a:sx n="124" d="100"/>
          <a:sy n="124" d="100"/>
        </p:scale>
        <p:origin x="544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801D4E-13B3-7E4C-A56C-679FD853FF2D}" type="datetimeFigureOut">
              <a:rPr lang="en-GB" smtClean="0"/>
              <a:t>11/03/2021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C97EBB-29D3-8149-B8D4-B13CB44CC3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36111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206F6D-F88E-3C49-B5F8-3AFA937DCB49}" type="slidenum">
              <a:rPr kumimoji="1" lang="zh-CN" altLang="en-US" smtClean="0"/>
              <a:t>1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5818249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206F6D-F88E-3C49-B5F8-3AFA937DCB49}" type="slidenum">
              <a:rPr kumimoji="1" lang="zh-CN" altLang="en-US" smtClean="0"/>
              <a:t>2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57278668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206F6D-F88E-3C49-B5F8-3AFA937DCB49}" type="slidenum">
              <a:rPr kumimoji="1" lang="zh-CN" altLang="en-US" smtClean="0"/>
              <a:t>4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3876100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CC9870-83AD-0043-9354-2CA39E0607C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A1A0FFA-C56D-A442-8145-C4E239E72C9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4A10DF-8F37-A945-BCD8-B1C4009206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C23BB-4E17-6649-912C-1B0C7F42C0E6}" type="datetimeFigureOut">
              <a:rPr lang="en-GB" smtClean="0"/>
              <a:t>11/03/2021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8C7767-E202-614D-8217-00FAE6DB54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B0BC85C-60AE-8647-A66F-67263A7534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96D4E5-65B6-ED49-9DD1-478C0D350B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92599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70372A-8495-1A4E-B382-5DF3670D6C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292C8B-FEAD-C648-874A-267A66A308B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884C5C-6DA2-2447-94DE-95AB74FFF7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C23BB-4E17-6649-912C-1B0C7F42C0E6}" type="datetimeFigureOut">
              <a:rPr lang="en-GB" smtClean="0"/>
              <a:t>11/03/2021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F5418D-AB8B-0845-9C5D-F893E4A238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121511-983E-4145-BBE9-8A702879AA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96D4E5-65B6-ED49-9DD1-478C0D350B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36774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2A00C8-2F1D-744A-B132-EA73DC67F9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199FF4F-16C9-6B4F-AD5A-04E6E3E34A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F05788-F91C-6849-A6C4-906B437CD8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C23BB-4E17-6649-912C-1B0C7F42C0E6}" type="datetimeFigureOut">
              <a:rPr lang="en-GB" smtClean="0"/>
              <a:t>11/03/2021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FBF9E3-ABC1-4A4C-B1C7-FBB5E716F9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2117A8-66BE-6641-A3A5-98DC3F3702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96D4E5-65B6-ED49-9DD1-478C0D350B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60400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52D5A4-C5ED-3247-B423-EFE9FD2FB8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DDE6C3-B938-AF4E-A1C4-4E319A99D0B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5C9E709-DED1-6447-AE1A-6EBEBF78B8A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B3C904B-4757-CE41-8A48-D7ACC9AC34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C23BB-4E17-6649-912C-1B0C7F42C0E6}" type="datetimeFigureOut">
              <a:rPr lang="en-GB" smtClean="0"/>
              <a:t>11/03/2021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5211B90-6ABC-D844-9FE1-208F027612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BBB39CB-F203-2248-82F5-70513FCF46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96D4E5-65B6-ED49-9DD1-478C0D350B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00923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DE5370-AFB5-5849-BD56-F1648B787A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A24CDF3-2D3B-1148-8E31-C025F0CF8ED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D5F74BD-E8A5-C24D-AE5F-C593682DAFF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DB9C18A-4297-D94C-AFDD-7497DB30281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B1292A7-D6F2-5041-BAEC-CB0374A9BC7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9C8572F-728E-7F44-AD94-DBD22B6862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C23BB-4E17-6649-912C-1B0C7F42C0E6}" type="datetimeFigureOut">
              <a:rPr lang="en-GB" smtClean="0"/>
              <a:t>11/03/2021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ECDFB4A-D168-7644-A1E3-AB413B437C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7604EAB-77CA-6C4C-8747-F063BA5EA7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96D4E5-65B6-ED49-9DD1-478C0D350B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77854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C7583C-EF78-A34C-A6A7-DBFC66CFD2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2F79073-823E-E643-B092-6BE00301FB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C23BB-4E17-6649-912C-1B0C7F42C0E6}" type="datetimeFigureOut">
              <a:rPr lang="en-GB" smtClean="0"/>
              <a:t>11/03/2021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F843B7B-D774-E14A-8C0F-42B8F48B01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1578BE3-9941-1E47-8A74-ED1DD6ED9F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96D4E5-65B6-ED49-9DD1-478C0D350B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51130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B8837F1-8DFD-9842-8D80-44172A7484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C23BB-4E17-6649-912C-1B0C7F42C0E6}" type="datetimeFigureOut">
              <a:rPr lang="en-GB" smtClean="0"/>
              <a:t>11/03/2021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FE2D59B-EADC-0041-BE5B-76087CF952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95B4115-6ADF-CD4B-8D6A-03366826CE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96D4E5-65B6-ED49-9DD1-478C0D350B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10026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05101B-4304-6B41-937D-829BE60EF1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FD1F86-8D6C-F140-97A7-5EC6F7A77C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7D0BBE5-621B-5B4E-9D00-70D59B63DAE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BF076F1-BF7A-C949-BAA1-3350527A32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C23BB-4E17-6649-912C-1B0C7F42C0E6}" type="datetimeFigureOut">
              <a:rPr lang="en-GB" smtClean="0"/>
              <a:t>11/03/2021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8B6C18D-A289-1E4B-838F-83C0D95FEF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C044B68-5CDC-1449-816F-EF41EDDB41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96D4E5-65B6-ED49-9DD1-478C0D350B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72541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6FAC8B-DEB5-444F-890E-CCB00B82CA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ED14FED-D35A-D844-96FA-FEF6B2ECD98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E590ADA-792B-A646-9AD9-E4BCE369702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3C1FDEB-B62E-D542-AC65-537C28B82D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C23BB-4E17-6649-912C-1B0C7F42C0E6}" type="datetimeFigureOut">
              <a:rPr lang="en-GB" smtClean="0"/>
              <a:t>11/03/2021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914C538-4665-BA4B-9897-6BDABD10E4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0AC5E59-CEBC-3347-B875-C9AD6CE0F7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96D4E5-65B6-ED49-9DD1-478C0D350B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09801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FA86A7-5EED-EE42-B035-B9BCCE7C66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70CCA72-6F87-7644-BC4B-CF38FC88814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AC9EE2-2E6E-104F-9FC8-607EC5605B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C23BB-4E17-6649-912C-1B0C7F42C0E6}" type="datetimeFigureOut">
              <a:rPr lang="en-GB" smtClean="0"/>
              <a:t>11/03/2021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9ECCDD-0E2A-BA40-BAAB-7F897D0B3B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B68E21-C8A1-9C47-9CD2-693F434069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96D4E5-65B6-ED49-9DD1-478C0D350B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75157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51AA26F-6ACF-6440-BA80-4A4CB11EBBF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323E2BF-9774-B049-8170-B8BC1B41932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782F39-9B2D-E541-9FA6-2310466FB1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C23BB-4E17-6649-912C-1B0C7F42C0E6}" type="datetimeFigureOut">
              <a:rPr lang="en-GB" smtClean="0"/>
              <a:t>11/03/2021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C50A78-D9AD-944A-9277-FF3A4F9265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3649E8-2B34-B547-A92D-ADC861F4C1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96D4E5-65B6-ED49-9DD1-478C0D350B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8187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9C0CCB8-C5BB-1E4C-B128-9BBBECC997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8EB066F-F6A6-634B-86D7-D82CC467E7A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442F92-65CC-0543-88F8-2B31F4229CF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1C23BB-4E17-6649-912C-1B0C7F42C0E6}" type="datetimeFigureOut">
              <a:rPr lang="en-GB" smtClean="0"/>
              <a:t>11/03/2021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2A1EF9-3786-FF4C-9462-0FB427000CC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9B810E-0C5D-4640-9A35-5A5FC55B4A3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96D4E5-65B6-ED49-9DD1-478C0D350B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94189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GIF"/><Relationship Id="rId4" Type="http://schemas.openxmlformats.org/officeDocument/2006/relationships/image" Target="../media/image6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7" Type="http://schemas.openxmlformats.org/officeDocument/2006/relationships/image" Target="../media/image11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gif"/><Relationship Id="rId5" Type="http://schemas.openxmlformats.org/officeDocument/2006/relationships/image" Target="../media/image9.gif"/><Relationship Id="rId4" Type="http://schemas.openxmlformats.org/officeDocument/2006/relationships/image" Target="../media/image8.gi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gif"/><Relationship Id="rId3" Type="http://schemas.openxmlformats.org/officeDocument/2006/relationships/image" Target="../media/image7.GIF"/><Relationship Id="rId7" Type="http://schemas.openxmlformats.org/officeDocument/2006/relationships/image" Target="../media/image9.gif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gif"/><Relationship Id="rId5" Type="http://schemas.openxmlformats.org/officeDocument/2006/relationships/image" Target="../media/image5.GIF"/><Relationship Id="rId4" Type="http://schemas.openxmlformats.org/officeDocument/2006/relationships/image" Target="../media/image4.GIF"/><Relationship Id="rId9" Type="http://schemas.openxmlformats.org/officeDocument/2006/relationships/image" Target="../media/image11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3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七角星 10">
            <a:extLst>
              <a:ext uri="{FF2B5EF4-FFF2-40B4-BE49-F238E27FC236}">
                <a16:creationId xmlns:a16="http://schemas.microsoft.com/office/drawing/2014/main" id="{1525BAD0-50A0-254B-AE76-606FB6E99F27}"/>
              </a:ext>
            </a:extLst>
          </p:cNvPr>
          <p:cNvSpPr/>
          <p:nvPr/>
        </p:nvSpPr>
        <p:spPr>
          <a:xfrm>
            <a:off x="7764364" y="755486"/>
            <a:ext cx="2189591" cy="1778000"/>
          </a:xfrm>
          <a:prstGeom prst="star7">
            <a:avLst/>
          </a:prstGeom>
          <a:blipFill>
            <a:blip r:embed="rId4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zh-CN" altLang="en-US" sz="4000" b="1" dirty="0">
                <a:ln>
                  <a:solidFill>
                    <a:srgbClr val="00B050"/>
                  </a:solidFill>
                </a:ln>
                <a:solidFill>
                  <a:schemeClr val="accent6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开心</a:t>
            </a:r>
          </a:p>
        </p:txBody>
      </p:sp>
      <p:sp>
        <p:nvSpPr>
          <p:cNvPr id="12" name="七角星 11">
            <a:extLst>
              <a:ext uri="{FF2B5EF4-FFF2-40B4-BE49-F238E27FC236}">
                <a16:creationId xmlns:a16="http://schemas.microsoft.com/office/drawing/2014/main" id="{E41BC48C-EC59-AA45-8423-EE85E1803455}"/>
              </a:ext>
            </a:extLst>
          </p:cNvPr>
          <p:cNvSpPr/>
          <p:nvPr/>
        </p:nvSpPr>
        <p:spPr>
          <a:xfrm>
            <a:off x="6112959" y="2647707"/>
            <a:ext cx="2189591" cy="1778000"/>
          </a:xfrm>
          <a:prstGeom prst="star7">
            <a:avLst/>
          </a:prstGeom>
          <a:blipFill>
            <a:blip r:embed="rId5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zh-CN" altLang="en-US" sz="4000" b="1" dirty="0">
                <a:solidFill>
                  <a:schemeClr val="accent1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忙</a:t>
            </a:r>
          </a:p>
        </p:txBody>
      </p:sp>
      <p:sp>
        <p:nvSpPr>
          <p:cNvPr id="13" name="七角星 12">
            <a:extLst>
              <a:ext uri="{FF2B5EF4-FFF2-40B4-BE49-F238E27FC236}">
                <a16:creationId xmlns:a16="http://schemas.microsoft.com/office/drawing/2014/main" id="{8959BCC1-1627-3744-839F-7F37FFBE379F}"/>
              </a:ext>
            </a:extLst>
          </p:cNvPr>
          <p:cNvSpPr/>
          <p:nvPr/>
        </p:nvSpPr>
        <p:spPr>
          <a:xfrm>
            <a:off x="3288207" y="910654"/>
            <a:ext cx="2189591" cy="1778000"/>
          </a:xfrm>
          <a:prstGeom prst="star7">
            <a:avLst/>
          </a:prstGeom>
          <a:blipFill>
            <a:blip r:embed="rId5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zh-CN" altLang="en-US" sz="4000" b="1" dirty="0">
                <a:solidFill>
                  <a:schemeClr val="accent2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累</a:t>
            </a:r>
          </a:p>
        </p:txBody>
      </p:sp>
      <p:sp>
        <p:nvSpPr>
          <p:cNvPr id="14" name="七角星 13">
            <a:extLst>
              <a:ext uri="{FF2B5EF4-FFF2-40B4-BE49-F238E27FC236}">
                <a16:creationId xmlns:a16="http://schemas.microsoft.com/office/drawing/2014/main" id="{E2AF7D3A-5BF3-BB4F-9323-159EE7098042}"/>
              </a:ext>
            </a:extLst>
          </p:cNvPr>
          <p:cNvSpPr/>
          <p:nvPr/>
        </p:nvSpPr>
        <p:spPr>
          <a:xfrm>
            <a:off x="3494771" y="4760069"/>
            <a:ext cx="2189591" cy="1778000"/>
          </a:xfrm>
          <a:prstGeom prst="star7">
            <a:avLst/>
          </a:prstGeom>
          <a:blipFill>
            <a:blip r:embed="rId6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zh-CN" altLang="en-US" sz="4000" b="1" dirty="0">
                <a:ln>
                  <a:solidFill>
                    <a:srgbClr val="00B050"/>
                  </a:solidFill>
                </a:ln>
                <a:solidFill>
                  <a:schemeClr val="accent6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非</a:t>
            </a:r>
            <a:r>
              <a:rPr kumimoji="1" lang="zh-CN" altLang="en-US" sz="4000" b="1" dirty="0">
                <a:solidFill>
                  <a:schemeClr val="accent1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常</a:t>
            </a:r>
          </a:p>
        </p:txBody>
      </p:sp>
      <p:sp>
        <p:nvSpPr>
          <p:cNvPr id="15" name="七角星 14">
            <a:extLst>
              <a:ext uri="{FF2B5EF4-FFF2-40B4-BE49-F238E27FC236}">
                <a16:creationId xmlns:a16="http://schemas.microsoft.com/office/drawing/2014/main" id="{778EFD68-9E06-EC4A-879D-CBBBB50A72EC}"/>
              </a:ext>
            </a:extLst>
          </p:cNvPr>
          <p:cNvSpPr/>
          <p:nvPr/>
        </p:nvSpPr>
        <p:spPr>
          <a:xfrm>
            <a:off x="834543" y="3000319"/>
            <a:ext cx="2721831" cy="2008018"/>
          </a:xfrm>
          <a:prstGeom prst="star7">
            <a:avLst/>
          </a:prstGeom>
          <a:blipFill>
            <a:blip r:embed="rId6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zh-CN" altLang="en-US" sz="4000" b="1" dirty="0">
                <a:ln>
                  <a:solidFill>
                    <a:srgbClr val="00B050"/>
                  </a:solidFill>
                </a:ln>
                <a:solidFill>
                  <a:schemeClr val="accent6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非</a:t>
            </a:r>
            <a:r>
              <a:rPr kumimoji="1" lang="zh-CN" altLang="en-US" sz="4000" b="1" dirty="0">
                <a:solidFill>
                  <a:schemeClr val="accent1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常</a:t>
            </a:r>
          </a:p>
          <a:p>
            <a:pPr algn="ctr"/>
            <a:r>
              <a:rPr kumimoji="1" lang="zh-CN" altLang="en-US" sz="4000" b="1" dirty="0">
                <a:solidFill>
                  <a:schemeClr val="accent1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忙</a:t>
            </a:r>
          </a:p>
        </p:txBody>
      </p:sp>
      <p:sp>
        <p:nvSpPr>
          <p:cNvPr id="16" name="七角星 15">
            <a:extLst>
              <a:ext uri="{FF2B5EF4-FFF2-40B4-BE49-F238E27FC236}">
                <a16:creationId xmlns:a16="http://schemas.microsoft.com/office/drawing/2014/main" id="{C631890B-AF41-4C44-A018-7E15083C8E3E}"/>
              </a:ext>
            </a:extLst>
          </p:cNvPr>
          <p:cNvSpPr/>
          <p:nvPr/>
        </p:nvSpPr>
        <p:spPr>
          <a:xfrm>
            <a:off x="5109667" y="910654"/>
            <a:ext cx="2189591" cy="1778000"/>
          </a:xfrm>
          <a:prstGeom prst="star7">
            <a:avLst/>
          </a:prstGeom>
          <a:blipFill>
            <a:blip r:embed="rId4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zh-CN" altLang="en-US" sz="4000" b="1" dirty="0">
                <a:solidFill>
                  <a:srgbClr val="C0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有点</a:t>
            </a:r>
          </a:p>
        </p:txBody>
      </p:sp>
      <p:sp>
        <p:nvSpPr>
          <p:cNvPr id="17" name="七角星 16">
            <a:extLst>
              <a:ext uri="{FF2B5EF4-FFF2-40B4-BE49-F238E27FC236}">
                <a16:creationId xmlns:a16="http://schemas.microsoft.com/office/drawing/2014/main" id="{5BAFE823-7D64-FE4F-AA3A-D79336B975F7}"/>
              </a:ext>
            </a:extLst>
          </p:cNvPr>
          <p:cNvSpPr/>
          <p:nvPr/>
        </p:nvSpPr>
        <p:spPr>
          <a:xfrm>
            <a:off x="3923368" y="2533486"/>
            <a:ext cx="2189591" cy="1778000"/>
          </a:xfrm>
          <a:prstGeom prst="star7">
            <a:avLst/>
          </a:prstGeom>
          <a:blipFill>
            <a:blip r:embed="rId6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zh-CN" altLang="en-US" sz="4000" b="1" dirty="0">
                <a:solidFill>
                  <a:srgbClr val="FF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很</a:t>
            </a:r>
          </a:p>
        </p:txBody>
      </p:sp>
      <p:sp>
        <p:nvSpPr>
          <p:cNvPr id="18" name="七角星 17">
            <a:extLst>
              <a:ext uri="{FF2B5EF4-FFF2-40B4-BE49-F238E27FC236}">
                <a16:creationId xmlns:a16="http://schemas.microsoft.com/office/drawing/2014/main" id="{30A1DD06-15D0-9A42-BD0F-09F971A906EA}"/>
              </a:ext>
            </a:extLst>
          </p:cNvPr>
          <p:cNvSpPr/>
          <p:nvPr/>
        </p:nvSpPr>
        <p:spPr>
          <a:xfrm>
            <a:off x="8102672" y="2970810"/>
            <a:ext cx="2916256" cy="2289673"/>
          </a:xfrm>
          <a:prstGeom prst="star7">
            <a:avLst/>
          </a:prstGeom>
          <a:blipFill>
            <a:blip r:embed="rId5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zh-CN" altLang="en-US" sz="4000" b="1" dirty="0">
                <a:solidFill>
                  <a:srgbClr val="FF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很</a:t>
            </a:r>
            <a:r>
              <a:rPr kumimoji="1" lang="zh-CN" altLang="en-US" sz="4000" b="1" dirty="0">
                <a:ln>
                  <a:solidFill>
                    <a:srgbClr val="00B050"/>
                  </a:solidFill>
                </a:ln>
                <a:solidFill>
                  <a:schemeClr val="accent6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开心</a:t>
            </a:r>
          </a:p>
        </p:txBody>
      </p:sp>
      <p:sp>
        <p:nvSpPr>
          <p:cNvPr id="19" name="七角星 18">
            <a:extLst>
              <a:ext uri="{FF2B5EF4-FFF2-40B4-BE49-F238E27FC236}">
                <a16:creationId xmlns:a16="http://schemas.microsoft.com/office/drawing/2014/main" id="{A5441D01-1830-C94E-B049-3403D5E17479}"/>
              </a:ext>
            </a:extLst>
          </p:cNvPr>
          <p:cNvSpPr/>
          <p:nvPr/>
        </p:nvSpPr>
        <p:spPr>
          <a:xfrm>
            <a:off x="5835141" y="4491691"/>
            <a:ext cx="2467409" cy="2008017"/>
          </a:xfrm>
          <a:prstGeom prst="star7">
            <a:avLst/>
          </a:prstGeom>
          <a:blipFill>
            <a:blip r:embed="rId4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zh-CN" altLang="en-US" sz="4000" b="1" dirty="0">
                <a:solidFill>
                  <a:schemeClr val="accent1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难</a:t>
            </a:r>
            <a:r>
              <a:rPr kumimoji="1" lang="zh-CN" altLang="en-US" sz="4000" b="1" dirty="0">
                <a:solidFill>
                  <a:schemeClr val="accent2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过</a:t>
            </a: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id="{D514F8C7-0D16-C74A-841B-47E61199FC95}"/>
              </a:ext>
            </a:extLst>
          </p:cNvPr>
          <p:cNvSpPr txBox="1"/>
          <p:nvPr/>
        </p:nvSpPr>
        <p:spPr>
          <a:xfrm>
            <a:off x="497005" y="166750"/>
            <a:ext cx="46897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3200" dirty="0">
                <a:solidFill>
                  <a:schemeClr val="bg1"/>
                </a:solidFill>
                <a:highlight>
                  <a:srgbClr val="00808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Which one is missing?</a:t>
            </a:r>
            <a:endParaRPr kumimoji="1" lang="zh-CN" altLang="en-US" sz="3200" dirty="0">
              <a:solidFill>
                <a:schemeClr val="bg1"/>
              </a:solidFill>
              <a:highlight>
                <a:srgbClr val="008080"/>
              </a:highligh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爆炸形 1 20">
            <a:extLst>
              <a:ext uri="{FF2B5EF4-FFF2-40B4-BE49-F238E27FC236}">
                <a16:creationId xmlns:a16="http://schemas.microsoft.com/office/drawing/2014/main" id="{E5CD3944-9077-9449-90D7-C959F56EA493}"/>
              </a:ext>
            </a:extLst>
          </p:cNvPr>
          <p:cNvSpPr/>
          <p:nvPr/>
        </p:nvSpPr>
        <p:spPr>
          <a:xfrm>
            <a:off x="-93155" y="166750"/>
            <a:ext cx="4216401" cy="3599764"/>
          </a:xfrm>
          <a:prstGeom prst="irregularSeal1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kumimoji="1" lang="en-US" altLang="zh-CN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Speak out Chinese!</a:t>
            </a:r>
            <a:endParaRPr kumimoji="1" lang="zh-CN" altLang="en-US" sz="3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83352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pu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七角星 10">
            <a:extLst>
              <a:ext uri="{FF2B5EF4-FFF2-40B4-BE49-F238E27FC236}">
                <a16:creationId xmlns:a16="http://schemas.microsoft.com/office/drawing/2014/main" id="{1525BAD0-50A0-254B-AE76-606FB6E99F27}"/>
              </a:ext>
            </a:extLst>
          </p:cNvPr>
          <p:cNvSpPr/>
          <p:nvPr/>
        </p:nvSpPr>
        <p:spPr>
          <a:xfrm>
            <a:off x="7424504" y="1115389"/>
            <a:ext cx="2189591" cy="1778000"/>
          </a:xfrm>
          <a:prstGeom prst="star7">
            <a:avLst/>
          </a:prstGeom>
          <a:blipFill>
            <a:blip r:embed="rId3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zh-CN" altLang="en-US" sz="4000" b="1" dirty="0">
                <a:ln>
                  <a:solidFill>
                    <a:srgbClr val="00B050"/>
                  </a:solidFill>
                </a:ln>
                <a:solidFill>
                  <a:schemeClr val="accent6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开心</a:t>
            </a:r>
          </a:p>
        </p:txBody>
      </p:sp>
      <p:sp>
        <p:nvSpPr>
          <p:cNvPr id="12" name="七角星 11">
            <a:extLst>
              <a:ext uri="{FF2B5EF4-FFF2-40B4-BE49-F238E27FC236}">
                <a16:creationId xmlns:a16="http://schemas.microsoft.com/office/drawing/2014/main" id="{E41BC48C-EC59-AA45-8423-EE85E1803455}"/>
              </a:ext>
            </a:extLst>
          </p:cNvPr>
          <p:cNvSpPr/>
          <p:nvPr/>
        </p:nvSpPr>
        <p:spPr>
          <a:xfrm>
            <a:off x="6112959" y="2647707"/>
            <a:ext cx="2189591" cy="1778000"/>
          </a:xfrm>
          <a:prstGeom prst="star7">
            <a:avLst/>
          </a:prstGeom>
          <a:blipFill>
            <a:blip r:embed="rId4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zh-CN" altLang="en-US" sz="4000" b="1" dirty="0">
                <a:solidFill>
                  <a:schemeClr val="accent1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忙</a:t>
            </a:r>
          </a:p>
        </p:txBody>
      </p:sp>
      <p:sp>
        <p:nvSpPr>
          <p:cNvPr id="13" name="七角星 12">
            <a:extLst>
              <a:ext uri="{FF2B5EF4-FFF2-40B4-BE49-F238E27FC236}">
                <a16:creationId xmlns:a16="http://schemas.microsoft.com/office/drawing/2014/main" id="{8959BCC1-1627-3744-839F-7F37FFBE379F}"/>
              </a:ext>
            </a:extLst>
          </p:cNvPr>
          <p:cNvSpPr/>
          <p:nvPr/>
        </p:nvSpPr>
        <p:spPr>
          <a:xfrm>
            <a:off x="2399975" y="1115389"/>
            <a:ext cx="2189591" cy="1778000"/>
          </a:xfrm>
          <a:prstGeom prst="star7">
            <a:avLst/>
          </a:prstGeom>
          <a:blipFill>
            <a:blip r:embed="rId4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zh-CN" altLang="en-US" sz="4000" b="1" dirty="0">
                <a:solidFill>
                  <a:schemeClr val="accent2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累</a:t>
            </a:r>
          </a:p>
        </p:txBody>
      </p:sp>
      <p:sp>
        <p:nvSpPr>
          <p:cNvPr id="14" name="七角星 13">
            <a:extLst>
              <a:ext uri="{FF2B5EF4-FFF2-40B4-BE49-F238E27FC236}">
                <a16:creationId xmlns:a16="http://schemas.microsoft.com/office/drawing/2014/main" id="{E2AF7D3A-5BF3-BB4F-9323-159EE7098042}"/>
              </a:ext>
            </a:extLst>
          </p:cNvPr>
          <p:cNvSpPr/>
          <p:nvPr/>
        </p:nvSpPr>
        <p:spPr>
          <a:xfrm>
            <a:off x="3494771" y="4760069"/>
            <a:ext cx="2189591" cy="1778000"/>
          </a:xfrm>
          <a:prstGeom prst="star7">
            <a:avLst/>
          </a:prstGeom>
          <a:blipFill>
            <a:blip r:embed="rId5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zh-CN" altLang="en-US" sz="4000" b="1" dirty="0">
                <a:ln>
                  <a:solidFill>
                    <a:srgbClr val="00B050"/>
                  </a:solidFill>
                </a:ln>
                <a:solidFill>
                  <a:schemeClr val="accent6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非</a:t>
            </a:r>
            <a:r>
              <a:rPr kumimoji="1" lang="zh-CN" altLang="en-US" sz="4000" b="1" dirty="0">
                <a:solidFill>
                  <a:schemeClr val="accent1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常</a:t>
            </a:r>
          </a:p>
        </p:txBody>
      </p:sp>
      <p:sp>
        <p:nvSpPr>
          <p:cNvPr id="15" name="七角星 14">
            <a:extLst>
              <a:ext uri="{FF2B5EF4-FFF2-40B4-BE49-F238E27FC236}">
                <a16:creationId xmlns:a16="http://schemas.microsoft.com/office/drawing/2014/main" id="{778EFD68-9E06-EC4A-879D-CBBBB50A72EC}"/>
              </a:ext>
            </a:extLst>
          </p:cNvPr>
          <p:cNvSpPr/>
          <p:nvPr/>
        </p:nvSpPr>
        <p:spPr>
          <a:xfrm>
            <a:off x="834543" y="3000319"/>
            <a:ext cx="2721831" cy="2008018"/>
          </a:xfrm>
          <a:prstGeom prst="star7">
            <a:avLst/>
          </a:prstGeom>
          <a:blipFill>
            <a:blip r:embed="rId5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zh-CN" altLang="en-US" sz="4000" b="1" dirty="0">
                <a:ln>
                  <a:solidFill>
                    <a:srgbClr val="00B050"/>
                  </a:solidFill>
                </a:ln>
                <a:solidFill>
                  <a:schemeClr val="accent6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非</a:t>
            </a:r>
            <a:r>
              <a:rPr kumimoji="1" lang="zh-CN" altLang="en-US" sz="4000" b="1" dirty="0">
                <a:solidFill>
                  <a:schemeClr val="accent1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常</a:t>
            </a:r>
          </a:p>
          <a:p>
            <a:pPr algn="ctr"/>
            <a:r>
              <a:rPr kumimoji="1" lang="zh-CN" altLang="en-US" sz="4000" b="1" dirty="0">
                <a:solidFill>
                  <a:schemeClr val="accent1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忙</a:t>
            </a:r>
          </a:p>
        </p:txBody>
      </p:sp>
      <p:sp>
        <p:nvSpPr>
          <p:cNvPr id="16" name="七角星 15">
            <a:extLst>
              <a:ext uri="{FF2B5EF4-FFF2-40B4-BE49-F238E27FC236}">
                <a16:creationId xmlns:a16="http://schemas.microsoft.com/office/drawing/2014/main" id="{C631890B-AF41-4C44-A018-7E15083C8E3E}"/>
              </a:ext>
            </a:extLst>
          </p:cNvPr>
          <p:cNvSpPr/>
          <p:nvPr/>
        </p:nvSpPr>
        <p:spPr>
          <a:xfrm>
            <a:off x="5109667" y="910654"/>
            <a:ext cx="2189591" cy="1778000"/>
          </a:xfrm>
          <a:prstGeom prst="star7">
            <a:avLst/>
          </a:prstGeom>
          <a:blipFill>
            <a:blip r:embed="rId3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zh-CN" altLang="en-US" sz="4000" b="1" dirty="0">
                <a:solidFill>
                  <a:srgbClr val="C0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有点</a:t>
            </a:r>
          </a:p>
        </p:txBody>
      </p:sp>
      <p:sp>
        <p:nvSpPr>
          <p:cNvPr id="17" name="七角星 16">
            <a:extLst>
              <a:ext uri="{FF2B5EF4-FFF2-40B4-BE49-F238E27FC236}">
                <a16:creationId xmlns:a16="http://schemas.microsoft.com/office/drawing/2014/main" id="{5BAFE823-7D64-FE4F-AA3A-D79336B975F7}"/>
              </a:ext>
            </a:extLst>
          </p:cNvPr>
          <p:cNvSpPr/>
          <p:nvPr/>
        </p:nvSpPr>
        <p:spPr>
          <a:xfrm>
            <a:off x="3923368" y="2533486"/>
            <a:ext cx="2189591" cy="1778000"/>
          </a:xfrm>
          <a:prstGeom prst="star7">
            <a:avLst/>
          </a:prstGeom>
          <a:blipFill>
            <a:blip r:embed="rId5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zh-CN" altLang="en-US" sz="4000" b="1" dirty="0">
                <a:solidFill>
                  <a:srgbClr val="FF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很</a:t>
            </a:r>
          </a:p>
        </p:txBody>
      </p:sp>
      <p:sp>
        <p:nvSpPr>
          <p:cNvPr id="18" name="七角星 17">
            <a:extLst>
              <a:ext uri="{FF2B5EF4-FFF2-40B4-BE49-F238E27FC236}">
                <a16:creationId xmlns:a16="http://schemas.microsoft.com/office/drawing/2014/main" id="{30A1DD06-15D0-9A42-BD0F-09F971A906EA}"/>
              </a:ext>
            </a:extLst>
          </p:cNvPr>
          <p:cNvSpPr/>
          <p:nvPr/>
        </p:nvSpPr>
        <p:spPr>
          <a:xfrm>
            <a:off x="8211046" y="3304666"/>
            <a:ext cx="2916256" cy="2289673"/>
          </a:xfrm>
          <a:prstGeom prst="star7">
            <a:avLst/>
          </a:prstGeom>
          <a:blipFill>
            <a:blip r:embed="rId4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zh-CN" altLang="en-US" sz="4000" b="1" dirty="0">
                <a:solidFill>
                  <a:srgbClr val="FF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很</a:t>
            </a:r>
            <a:r>
              <a:rPr kumimoji="1" lang="zh-CN" altLang="en-US" sz="4000" b="1" dirty="0">
                <a:ln>
                  <a:solidFill>
                    <a:srgbClr val="00B050"/>
                  </a:solidFill>
                </a:ln>
                <a:solidFill>
                  <a:schemeClr val="accent6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开心</a:t>
            </a:r>
          </a:p>
        </p:txBody>
      </p:sp>
      <p:sp>
        <p:nvSpPr>
          <p:cNvPr id="19" name="七角星 18">
            <a:extLst>
              <a:ext uri="{FF2B5EF4-FFF2-40B4-BE49-F238E27FC236}">
                <a16:creationId xmlns:a16="http://schemas.microsoft.com/office/drawing/2014/main" id="{A5441D01-1830-C94E-B049-3403D5E17479}"/>
              </a:ext>
            </a:extLst>
          </p:cNvPr>
          <p:cNvSpPr/>
          <p:nvPr/>
        </p:nvSpPr>
        <p:spPr>
          <a:xfrm>
            <a:off x="5592858" y="4359723"/>
            <a:ext cx="2467409" cy="2008017"/>
          </a:xfrm>
          <a:prstGeom prst="star7">
            <a:avLst/>
          </a:prstGeom>
          <a:blipFill>
            <a:blip r:embed="rId3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zh-CN" altLang="en-US" sz="4000" b="1" dirty="0">
                <a:solidFill>
                  <a:schemeClr val="accent1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难</a:t>
            </a:r>
            <a:r>
              <a:rPr kumimoji="1" lang="zh-CN" altLang="en-US" sz="4000" b="1" dirty="0">
                <a:solidFill>
                  <a:schemeClr val="accent2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过</a:t>
            </a: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id="{D514F8C7-0D16-C74A-841B-47E61199FC95}"/>
              </a:ext>
            </a:extLst>
          </p:cNvPr>
          <p:cNvSpPr txBox="1"/>
          <p:nvPr/>
        </p:nvSpPr>
        <p:spPr>
          <a:xfrm>
            <a:off x="497005" y="166750"/>
            <a:ext cx="46897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3200" dirty="0">
                <a:solidFill>
                  <a:schemeClr val="bg1"/>
                </a:solidFill>
                <a:highlight>
                  <a:srgbClr val="00808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Which one is missing?</a:t>
            </a:r>
            <a:endParaRPr kumimoji="1" lang="zh-CN" altLang="en-US" sz="3200" dirty="0">
              <a:solidFill>
                <a:schemeClr val="bg1"/>
              </a:solidFill>
              <a:highlight>
                <a:srgbClr val="008080"/>
              </a:highligh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2950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8" presetClass="exit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8" presetClass="exit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4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03486" y="4136886"/>
            <a:ext cx="1533525" cy="1533525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17502" y="4136886"/>
            <a:ext cx="1533525" cy="1533525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1712171" y="3429000"/>
            <a:ext cx="298030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altLang="zh-CN" sz="4000" dirty="0" err="1">
                <a:solidFill>
                  <a:schemeClr val="accent6"/>
                </a:solidFill>
                <a:latin typeface="Roboto"/>
              </a:rPr>
              <a:t>fēi</a:t>
            </a:r>
            <a:r>
              <a:rPr lang="zh-CN" altLang="en-US" sz="4000" dirty="0">
                <a:solidFill>
                  <a:schemeClr val="accent6"/>
                </a:solidFill>
                <a:latin typeface="Roboto"/>
              </a:rPr>
              <a:t> </a:t>
            </a:r>
            <a:r>
              <a:rPr lang="zh-CN" altLang="en-US" sz="4000" dirty="0">
                <a:latin typeface="Roboto"/>
              </a:rPr>
              <a:t>     </a:t>
            </a:r>
            <a:r>
              <a:rPr lang="en-GB" altLang="zh-CN" sz="4000" dirty="0" err="1">
                <a:solidFill>
                  <a:schemeClr val="accent1"/>
                </a:solidFill>
                <a:latin typeface="Roboto"/>
              </a:rPr>
              <a:t>cháng</a:t>
            </a:r>
            <a:endParaRPr lang="zh-CN" altLang="en-US" sz="4000" dirty="0">
              <a:solidFill>
                <a:schemeClr val="accent1"/>
              </a:solidFill>
              <a:latin typeface="Roboto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46303" y="1442010"/>
            <a:ext cx="1575110" cy="1575110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32287" y="1442010"/>
            <a:ext cx="1575110" cy="1575110"/>
          </a:xfrm>
          <a:prstGeom prst="rect">
            <a:avLst/>
          </a:prstGeom>
        </p:spPr>
      </p:pic>
      <p:sp>
        <p:nvSpPr>
          <p:cNvPr id="12" name="矩形 11"/>
          <p:cNvSpPr/>
          <p:nvPr/>
        </p:nvSpPr>
        <p:spPr>
          <a:xfrm>
            <a:off x="1682557" y="622579"/>
            <a:ext cx="437038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altLang="zh-CN" sz="4000" dirty="0" err="1">
                <a:solidFill>
                  <a:srgbClr val="C00000"/>
                </a:solidFill>
                <a:latin typeface="Roboto"/>
              </a:rPr>
              <a:t>yǒu</a:t>
            </a:r>
            <a:r>
              <a:rPr lang="zh-CN" altLang="en-US" sz="4000" dirty="0">
                <a:solidFill>
                  <a:srgbClr val="C00000"/>
                </a:solidFill>
                <a:latin typeface="Roboto"/>
              </a:rPr>
              <a:t>   </a:t>
            </a:r>
            <a:r>
              <a:rPr lang="en-US" altLang="zh-CN" sz="4000" dirty="0">
                <a:solidFill>
                  <a:srgbClr val="C00000"/>
                </a:solidFill>
                <a:latin typeface="Roboto"/>
              </a:rPr>
              <a:t>    </a:t>
            </a:r>
            <a:r>
              <a:rPr lang="en-GB" altLang="zh-CN" sz="4000" dirty="0" err="1">
                <a:solidFill>
                  <a:srgbClr val="C00000"/>
                </a:solidFill>
                <a:latin typeface="Roboto"/>
              </a:rPr>
              <a:t>diǎn</a:t>
            </a:r>
            <a:endParaRPr lang="zh-CN" altLang="en-US" sz="4000" dirty="0">
              <a:solidFill>
                <a:srgbClr val="C00000"/>
              </a:solidFill>
              <a:latin typeface="Roboto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4230448" y="3017120"/>
            <a:ext cx="15979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2400" dirty="0"/>
              <a:t>a little bit </a:t>
            </a:r>
            <a:endParaRPr kumimoji="1" lang="zh-CN" altLang="en-US" sz="2400" dirty="0"/>
          </a:p>
        </p:txBody>
      </p:sp>
      <p:sp>
        <p:nvSpPr>
          <p:cNvPr id="26" name="文本框 25"/>
          <p:cNvSpPr txBox="1"/>
          <p:nvPr/>
        </p:nvSpPr>
        <p:spPr>
          <a:xfrm>
            <a:off x="4194187" y="5634584"/>
            <a:ext cx="15979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2400" dirty="0"/>
              <a:t>extremely</a:t>
            </a:r>
            <a:endParaRPr kumimoji="1" lang="zh-CN" altLang="en-US" sz="2400" dirty="0"/>
          </a:p>
        </p:txBody>
      </p:sp>
      <p:sp>
        <p:nvSpPr>
          <p:cNvPr id="27" name="文本框 26"/>
          <p:cNvSpPr txBox="1"/>
          <p:nvPr/>
        </p:nvSpPr>
        <p:spPr>
          <a:xfrm>
            <a:off x="5612114" y="1593698"/>
            <a:ext cx="6074685" cy="954107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kumimoji="1" lang="en-US" altLang="zh-CN" sz="2800" b="1" dirty="0">
                <a:solidFill>
                  <a:schemeClr val="bg1"/>
                </a:solidFill>
              </a:rPr>
              <a:t>Task 1: Copy down the Hanzi, Pinyin and English</a:t>
            </a:r>
            <a:r>
              <a:rPr kumimoji="1" lang="en-US" altLang="zh-CN" sz="2800" b="1" dirty="0">
                <a:solidFill>
                  <a:srgbClr val="C00000"/>
                </a:solidFill>
              </a:rPr>
              <a:t> </a:t>
            </a:r>
            <a:r>
              <a:rPr kumimoji="1" lang="en-US" altLang="zh-CN" sz="2800" b="1" dirty="0">
                <a:solidFill>
                  <a:srgbClr val="FF0000"/>
                </a:solidFill>
              </a:rPr>
              <a:t>3</a:t>
            </a:r>
            <a:r>
              <a:rPr kumimoji="1" lang="en-US" altLang="zh-CN" sz="2800" b="1" dirty="0">
                <a:solidFill>
                  <a:srgbClr val="C00000"/>
                </a:solidFill>
              </a:rPr>
              <a:t> </a:t>
            </a:r>
            <a:r>
              <a:rPr kumimoji="1" lang="en-US" altLang="zh-CN" sz="2800" b="1" dirty="0">
                <a:solidFill>
                  <a:schemeClr val="bg1"/>
                </a:solidFill>
              </a:rPr>
              <a:t>times.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5508996" y="3510900"/>
            <a:ext cx="6177803" cy="1384995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kumimoji="1" lang="en-US" altLang="zh-CN" sz="2800" b="1" dirty="0"/>
              <a:t>CH: Translate</a:t>
            </a:r>
            <a:r>
              <a:rPr kumimoji="1" lang="zh-CN" altLang="en-US" sz="2800" b="1" dirty="0"/>
              <a:t>“</a:t>
            </a:r>
            <a:r>
              <a:rPr kumimoji="1" lang="en-US" altLang="zh-CN" sz="2800" b="1" dirty="0"/>
              <a:t>I</a:t>
            </a:r>
            <a:r>
              <a:rPr kumimoji="1" lang="zh-CN" altLang="en-US" sz="2800" b="1" dirty="0"/>
              <a:t> </a:t>
            </a:r>
            <a:r>
              <a:rPr kumimoji="1" lang="en-US" altLang="zh-CN" sz="2800" b="1" dirty="0"/>
              <a:t>a little bit busy.</a:t>
            </a:r>
            <a:r>
              <a:rPr kumimoji="1" lang="zh-CN" altLang="en-US" sz="2800" b="1" dirty="0"/>
              <a:t>”</a:t>
            </a:r>
            <a:endParaRPr kumimoji="1" lang="en-US" altLang="zh-CN" sz="2800" b="1" dirty="0"/>
          </a:p>
          <a:p>
            <a:r>
              <a:rPr kumimoji="1" lang="en-US" altLang="zh-CN" sz="2800" b="1" dirty="0"/>
              <a:t>EX CH: Translate</a:t>
            </a:r>
            <a:r>
              <a:rPr kumimoji="1" lang="zh-CN" altLang="en-US" sz="2800" b="1" dirty="0"/>
              <a:t>“</a:t>
            </a:r>
            <a:r>
              <a:rPr kumimoji="1" lang="en-US" altLang="zh-CN" sz="2800" b="1" dirty="0"/>
              <a:t>Today I extremely happy.</a:t>
            </a:r>
            <a:r>
              <a:rPr kumimoji="1" lang="zh-CN" altLang="en-US" sz="2800" b="1" dirty="0"/>
              <a:t>”</a:t>
            </a:r>
            <a:endParaRPr kumimoji="1" lang="en-US" altLang="zh-CN" sz="2800" b="1" dirty="0"/>
          </a:p>
        </p:txBody>
      </p:sp>
    </p:spTree>
    <p:extLst>
      <p:ext uri="{BB962C8B-B14F-4D97-AF65-F5344CB8AC3E}">
        <p14:creationId xmlns:p14="http://schemas.microsoft.com/office/powerpoint/2010/main" val="17420915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2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id="{A69205EB-A598-424E-B3DA-B25F75E64DDB}"/>
              </a:ext>
            </a:extLst>
          </p:cNvPr>
          <p:cNvGrpSpPr/>
          <p:nvPr/>
        </p:nvGrpSpPr>
        <p:grpSpPr>
          <a:xfrm>
            <a:off x="231777" y="1058422"/>
            <a:ext cx="4800600" cy="3971553"/>
            <a:chOff x="6894095" y="1105686"/>
            <a:chExt cx="4800600" cy="3971553"/>
          </a:xfrm>
        </p:grpSpPr>
        <p:sp>
          <p:nvSpPr>
            <p:cNvPr id="3" name="三角形 2">
              <a:extLst>
                <a:ext uri="{FF2B5EF4-FFF2-40B4-BE49-F238E27FC236}">
                  <a16:creationId xmlns:a16="http://schemas.microsoft.com/office/drawing/2014/main" id="{A0C6FBD2-6C0B-7A4D-8C01-D2557498A849}"/>
                </a:ext>
              </a:extLst>
            </p:cNvPr>
            <p:cNvSpPr/>
            <p:nvPr/>
          </p:nvSpPr>
          <p:spPr>
            <a:xfrm>
              <a:off x="6894095" y="1105686"/>
              <a:ext cx="4800600" cy="3971553"/>
            </a:xfrm>
            <a:prstGeom prst="triangle">
              <a:avLst/>
            </a:prstGeom>
            <a:solidFill>
              <a:schemeClr val="accent6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en-US" altLang="zh-CN" sz="3200" b="1" dirty="0">
                <a:latin typeface="KaiTi" panose="02010609060101010101" pitchFamily="49" charset="-122"/>
                <a:ea typeface="KaiTi" panose="02010609060101010101" pitchFamily="49" charset="-122"/>
              </a:endParaRPr>
            </a:p>
            <a:p>
              <a:pPr algn="ctr"/>
              <a:endParaRPr kumimoji="1" lang="en-US" altLang="zh-CN" sz="3200" b="1" dirty="0">
                <a:latin typeface="KaiTi" panose="02010609060101010101" pitchFamily="49" charset="-122"/>
                <a:ea typeface="KaiTi" panose="02010609060101010101" pitchFamily="49" charset="-122"/>
              </a:endParaRPr>
            </a:p>
            <a:p>
              <a:pPr algn="ctr"/>
              <a:r>
                <a:rPr kumimoji="1" lang="zh-CN" altLang="en-US" sz="3200" b="1" dirty="0">
                  <a:latin typeface="KaiTi" panose="02010609060101010101" pitchFamily="49" charset="-122"/>
                  <a:ea typeface="KaiTi" panose="02010609060101010101" pitchFamily="49" charset="-122"/>
                </a:rPr>
                <a:t>有点</a:t>
              </a:r>
            </a:p>
          </p:txBody>
        </p:sp>
        <p:sp>
          <p:nvSpPr>
            <p:cNvPr id="4" name="三角形 3">
              <a:extLst>
                <a:ext uri="{FF2B5EF4-FFF2-40B4-BE49-F238E27FC236}">
                  <a16:creationId xmlns:a16="http://schemas.microsoft.com/office/drawing/2014/main" id="{686DA60F-542F-584C-8794-07829D09E863}"/>
                </a:ext>
              </a:extLst>
            </p:cNvPr>
            <p:cNvSpPr/>
            <p:nvPr/>
          </p:nvSpPr>
          <p:spPr>
            <a:xfrm>
              <a:off x="7544533" y="1141868"/>
              <a:ext cx="3516707" cy="2859684"/>
            </a:xfrm>
            <a:prstGeom prst="triangle">
              <a:avLst/>
            </a:prstGeom>
            <a:solidFill>
              <a:schemeClr val="accent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zh-CN" altLang="en-US" sz="3200" b="1" dirty="0">
                  <a:latin typeface="KaiTi" panose="02010609060101010101" pitchFamily="49" charset="-122"/>
                  <a:ea typeface="KaiTi" panose="02010609060101010101" pitchFamily="49" charset="-122"/>
                </a:rPr>
                <a:t>很</a:t>
              </a:r>
            </a:p>
          </p:txBody>
        </p:sp>
        <p:sp>
          <p:nvSpPr>
            <p:cNvPr id="5" name="三角形 4">
              <a:extLst>
                <a:ext uri="{FF2B5EF4-FFF2-40B4-BE49-F238E27FC236}">
                  <a16:creationId xmlns:a16="http://schemas.microsoft.com/office/drawing/2014/main" id="{AF92D358-6A62-FF40-BA92-2F854E02AF95}"/>
                </a:ext>
              </a:extLst>
            </p:cNvPr>
            <p:cNvSpPr/>
            <p:nvPr/>
          </p:nvSpPr>
          <p:spPr>
            <a:xfrm>
              <a:off x="8266323" y="1105686"/>
              <a:ext cx="2056259" cy="1699210"/>
            </a:xfrm>
            <a:prstGeom prst="triangle">
              <a:avLst/>
            </a:prstGeom>
            <a:solidFill>
              <a:srgbClr val="C0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zh-CN" altLang="en-US" sz="3200" b="1" dirty="0">
                  <a:latin typeface="KaiTi" panose="02010609060101010101" pitchFamily="49" charset="-122"/>
                  <a:ea typeface="KaiTi" panose="02010609060101010101" pitchFamily="49" charset="-122"/>
                </a:rPr>
                <a:t>非常</a:t>
              </a:r>
            </a:p>
          </p:txBody>
        </p:sp>
      </p:grpSp>
      <p:sp>
        <p:nvSpPr>
          <p:cNvPr id="6" name="三角形 5">
            <a:extLst>
              <a:ext uri="{FF2B5EF4-FFF2-40B4-BE49-F238E27FC236}">
                <a16:creationId xmlns:a16="http://schemas.microsoft.com/office/drawing/2014/main" id="{A3F648E4-BCBE-2947-A73C-F82A059D08CA}"/>
              </a:ext>
            </a:extLst>
          </p:cNvPr>
          <p:cNvSpPr/>
          <p:nvPr/>
        </p:nvSpPr>
        <p:spPr>
          <a:xfrm>
            <a:off x="2202585" y="1057209"/>
            <a:ext cx="869497" cy="707886"/>
          </a:xfrm>
          <a:prstGeom prst="triangl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/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id="{197D3CDA-6CA1-3346-B554-D4D8F2C3A66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59287" y="970220"/>
            <a:ext cx="1589749" cy="1589749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553FC9B0-6C4A-1046-8123-97C6654DC7E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57941" y="970220"/>
            <a:ext cx="1589749" cy="1589749"/>
          </a:xfrm>
          <a:prstGeom prst="rect">
            <a:avLst/>
          </a:prstGeom>
        </p:spPr>
      </p:pic>
      <p:sp>
        <p:nvSpPr>
          <p:cNvPr id="9" name="文本框 8">
            <a:extLst>
              <a:ext uri="{FF2B5EF4-FFF2-40B4-BE49-F238E27FC236}">
                <a16:creationId xmlns:a16="http://schemas.microsoft.com/office/drawing/2014/main" id="{290C6752-1CBD-014D-BE6B-5CF42C00C0D9}"/>
              </a:ext>
            </a:extLst>
          </p:cNvPr>
          <p:cNvSpPr txBox="1"/>
          <p:nvPr/>
        </p:nvSpPr>
        <p:spPr>
          <a:xfrm>
            <a:off x="7357941" y="262334"/>
            <a:ext cx="4470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" altLang="zh-CN" sz="4000" dirty="0" err="1">
                <a:solidFill>
                  <a:schemeClr val="accent6"/>
                </a:solidFill>
                <a:latin typeface="Roboto"/>
              </a:rPr>
              <a:t>chāo</a:t>
            </a:r>
            <a:r>
              <a:rPr lang="en" altLang="zh-CN" sz="4000" dirty="0">
                <a:solidFill>
                  <a:schemeClr val="accent6"/>
                </a:solidFill>
                <a:latin typeface="Roboto"/>
              </a:rPr>
              <a:t>         </a:t>
            </a:r>
            <a:r>
              <a:rPr lang="en" altLang="zh-CN" sz="4000" dirty="0" err="1">
                <a:solidFill>
                  <a:schemeClr val="accent1"/>
                </a:solidFill>
                <a:latin typeface="Roboto"/>
              </a:rPr>
              <a:t>jí</a:t>
            </a:r>
            <a:endParaRPr lang="zh-CN" altLang="en-US" sz="4000" dirty="0">
              <a:solidFill>
                <a:schemeClr val="accent1"/>
              </a:solidFill>
              <a:latin typeface="Roboto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12814452-1926-8041-8958-441C8A1D2D9B}"/>
              </a:ext>
            </a:extLst>
          </p:cNvPr>
          <p:cNvSpPr txBox="1"/>
          <p:nvPr/>
        </p:nvSpPr>
        <p:spPr>
          <a:xfrm>
            <a:off x="3215912" y="1088541"/>
            <a:ext cx="19289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3600" dirty="0">
                <a:solidFill>
                  <a:schemeClr val="accent6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超</a:t>
            </a:r>
            <a:r>
              <a:rPr kumimoji="1" lang="zh-CN" altLang="en-US" sz="3600" dirty="0">
                <a:solidFill>
                  <a:schemeClr val="accent1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级</a:t>
            </a:r>
          </a:p>
        </p:txBody>
      </p:sp>
      <p:cxnSp>
        <p:nvCxnSpPr>
          <p:cNvPr id="12" name="直线箭头连接符 11">
            <a:extLst>
              <a:ext uri="{FF2B5EF4-FFF2-40B4-BE49-F238E27FC236}">
                <a16:creationId xmlns:a16="http://schemas.microsoft.com/office/drawing/2014/main" id="{59885C67-1BED-EF4D-8B0C-4A5AEE1FB31C}"/>
              </a:ext>
            </a:extLst>
          </p:cNvPr>
          <p:cNvCxnSpPr/>
          <p:nvPr/>
        </p:nvCxnSpPr>
        <p:spPr>
          <a:xfrm>
            <a:off x="2741461" y="1442484"/>
            <a:ext cx="391037" cy="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肘形连接符 15">
            <a:extLst>
              <a:ext uri="{FF2B5EF4-FFF2-40B4-BE49-F238E27FC236}">
                <a16:creationId xmlns:a16="http://schemas.microsoft.com/office/drawing/2014/main" id="{7593B02A-7693-E048-9CA5-2709F4758F29}"/>
              </a:ext>
            </a:extLst>
          </p:cNvPr>
          <p:cNvCxnSpPr/>
          <p:nvPr/>
        </p:nvCxnSpPr>
        <p:spPr>
          <a:xfrm>
            <a:off x="3660264" y="2757632"/>
            <a:ext cx="1605239" cy="499772"/>
          </a:xfrm>
          <a:prstGeom prst="bentConnector3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文本框 16">
            <a:extLst>
              <a:ext uri="{FF2B5EF4-FFF2-40B4-BE49-F238E27FC236}">
                <a16:creationId xmlns:a16="http://schemas.microsoft.com/office/drawing/2014/main" id="{D244C17E-499A-194B-A9CD-7EDCB04BBE98}"/>
              </a:ext>
            </a:extLst>
          </p:cNvPr>
          <p:cNvSpPr txBox="1"/>
          <p:nvPr/>
        </p:nvSpPr>
        <p:spPr>
          <a:xfrm>
            <a:off x="5230693" y="2960788"/>
            <a:ext cx="19289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3600" dirty="0">
                <a:solidFill>
                  <a:schemeClr val="accent2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特</a:t>
            </a:r>
            <a:r>
              <a:rPr kumimoji="1" lang="zh-CN" altLang="en-US" sz="3600" dirty="0">
                <a:solidFill>
                  <a:schemeClr val="accent1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别</a:t>
            </a:r>
          </a:p>
        </p:txBody>
      </p:sp>
      <p:pic>
        <p:nvPicPr>
          <p:cNvPr id="19" name="图片 18">
            <a:extLst>
              <a:ext uri="{FF2B5EF4-FFF2-40B4-BE49-F238E27FC236}">
                <a16:creationId xmlns:a16="http://schemas.microsoft.com/office/drawing/2014/main" id="{A59ADB1B-52D3-4E49-9660-1B677EBF4CD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57941" y="3850671"/>
            <a:ext cx="1589749" cy="1589749"/>
          </a:xfrm>
          <a:prstGeom prst="rect">
            <a:avLst/>
          </a:prstGeom>
        </p:spPr>
      </p:pic>
      <p:pic>
        <p:nvPicPr>
          <p:cNvPr id="21" name="图片 20">
            <a:extLst>
              <a:ext uri="{FF2B5EF4-FFF2-40B4-BE49-F238E27FC236}">
                <a16:creationId xmlns:a16="http://schemas.microsoft.com/office/drawing/2014/main" id="{57DB0026-F0BF-3A44-839D-8525E5B920E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459287" y="3850671"/>
            <a:ext cx="1589749" cy="1589749"/>
          </a:xfrm>
          <a:prstGeom prst="rect">
            <a:avLst/>
          </a:prstGeom>
        </p:spPr>
      </p:pic>
      <p:sp>
        <p:nvSpPr>
          <p:cNvPr id="22" name="文本框 21">
            <a:extLst>
              <a:ext uri="{FF2B5EF4-FFF2-40B4-BE49-F238E27FC236}">
                <a16:creationId xmlns:a16="http://schemas.microsoft.com/office/drawing/2014/main" id="{36130A9B-1513-BC48-8C91-4F62913C66BF}"/>
              </a:ext>
            </a:extLst>
          </p:cNvPr>
          <p:cNvSpPr txBox="1"/>
          <p:nvPr/>
        </p:nvSpPr>
        <p:spPr>
          <a:xfrm>
            <a:off x="7489823" y="3075057"/>
            <a:ext cx="4470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" altLang="zh-CN" sz="4000" dirty="0" err="1">
                <a:solidFill>
                  <a:schemeClr val="accent2"/>
                </a:solidFill>
                <a:latin typeface="Roboto"/>
              </a:rPr>
              <a:t>tè</a:t>
            </a:r>
            <a:r>
              <a:rPr lang="zh-CN" altLang="en-US" sz="4000" dirty="0">
                <a:solidFill>
                  <a:schemeClr val="accent1"/>
                </a:solidFill>
                <a:latin typeface="Roboto"/>
              </a:rPr>
              <a:t>            </a:t>
            </a:r>
            <a:r>
              <a:rPr lang="en" altLang="zh-CN" sz="4000" dirty="0" err="1">
                <a:solidFill>
                  <a:schemeClr val="accent1"/>
                </a:solidFill>
                <a:latin typeface="Roboto"/>
              </a:rPr>
              <a:t>bié</a:t>
            </a:r>
            <a:endParaRPr lang="zh-CN" altLang="en-US" sz="4000" dirty="0">
              <a:solidFill>
                <a:schemeClr val="accent1"/>
              </a:solidFill>
              <a:latin typeface="Roboto"/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id="{14F120D7-21E2-0E49-A1A5-51D9D7517977}"/>
              </a:ext>
            </a:extLst>
          </p:cNvPr>
          <p:cNvSpPr txBox="1"/>
          <p:nvPr/>
        </p:nvSpPr>
        <p:spPr>
          <a:xfrm>
            <a:off x="10498702" y="2627697"/>
            <a:ext cx="11006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2800" dirty="0"/>
              <a:t>super</a:t>
            </a:r>
            <a:endParaRPr kumimoji="1" lang="zh-CN" altLang="en-US" sz="2800" dirty="0"/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id="{D091C337-72B7-AF4F-9CE5-A8E7986F480F}"/>
              </a:ext>
            </a:extLst>
          </p:cNvPr>
          <p:cNvSpPr txBox="1"/>
          <p:nvPr/>
        </p:nvSpPr>
        <p:spPr>
          <a:xfrm>
            <a:off x="9975683" y="5546835"/>
            <a:ext cx="22163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2800" dirty="0"/>
              <a:t>especially </a:t>
            </a:r>
            <a:endParaRPr kumimoji="1" lang="zh-C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26258696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8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9" grpId="0"/>
      <p:bldP spid="10" grpId="0"/>
      <p:bldP spid="17" grpId="0"/>
      <p:bldP spid="22" grpId="0"/>
      <p:bldP spid="23" grpId="0"/>
      <p:bldP spid="2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80E6B397-F9A5-0643-882E-3764C023C2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7486" y="1558843"/>
            <a:ext cx="1162692" cy="1162692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6B54FD25-0F63-A246-802D-80C7F46FF4A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0178" y="1558843"/>
            <a:ext cx="1162692" cy="1162692"/>
          </a:xfrm>
          <a:prstGeom prst="rect">
            <a:avLst/>
          </a:prstGeom>
        </p:spPr>
      </p:pic>
      <p:sp>
        <p:nvSpPr>
          <p:cNvPr id="4" name="矩形 3">
            <a:extLst>
              <a:ext uri="{FF2B5EF4-FFF2-40B4-BE49-F238E27FC236}">
                <a16:creationId xmlns:a16="http://schemas.microsoft.com/office/drawing/2014/main" id="{672E86CA-26F7-8A4A-BEE8-6FD40065C3D8}"/>
              </a:ext>
            </a:extLst>
          </p:cNvPr>
          <p:cNvSpPr/>
          <p:nvPr/>
        </p:nvSpPr>
        <p:spPr>
          <a:xfrm>
            <a:off x="1814824" y="795679"/>
            <a:ext cx="437038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altLang="zh-CN" sz="3600" dirty="0" err="1">
                <a:solidFill>
                  <a:srgbClr val="FF0000"/>
                </a:solidFill>
                <a:latin typeface="Roboto"/>
              </a:rPr>
              <a:t>diǎn</a:t>
            </a:r>
            <a:endParaRPr lang="zh-CN" altLang="en-US" sz="3600" dirty="0">
              <a:solidFill>
                <a:srgbClr val="FF0000"/>
              </a:solidFill>
              <a:latin typeface="Roboto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119A1209-CF17-444A-8EB0-8C817F782223}"/>
              </a:ext>
            </a:extLst>
          </p:cNvPr>
          <p:cNvSpPr/>
          <p:nvPr/>
        </p:nvSpPr>
        <p:spPr>
          <a:xfrm>
            <a:off x="614474" y="784862"/>
            <a:ext cx="92845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altLang="zh-CN" sz="3600" dirty="0" err="1">
                <a:solidFill>
                  <a:srgbClr val="FF0000"/>
                </a:solidFill>
                <a:latin typeface="Roboto"/>
              </a:rPr>
              <a:t>yǒu</a:t>
            </a:r>
            <a:endParaRPr lang="zh-CN" altLang="en-US" sz="3600" dirty="0">
              <a:solidFill>
                <a:srgbClr val="FF0000"/>
              </a:solidFill>
              <a:latin typeface="Roboto"/>
            </a:endParaRP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50CAD906-55BE-3D4C-B64D-11727B4777E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67557" y="1574190"/>
            <a:ext cx="1131995" cy="1131995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B6AEBC5A-36E3-8440-9E24-F985E3E1659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35562" y="1574191"/>
            <a:ext cx="1131995" cy="1131995"/>
          </a:xfrm>
          <a:prstGeom prst="rect">
            <a:avLst/>
          </a:prstGeom>
        </p:spPr>
      </p:pic>
      <p:sp>
        <p:nvSpPr>
          <p:cNvPr id="8" name="矩形 7">
            <a:extLst>
              <a:ext uri="{FF2B5EF4-FFF2-40B4-BE49-F238E27FC236}">
                <a16:creationId xmlns:a16="http://schemas.microsoft.com/office/drawing/2014/main" id="{A5611357-9766-F041-AC5B-9DB18BE61D85}"/>
              </a:ext>
            </a:extLst>
          </p:cNvPr>
          <p:cNvSpPr/>
          <p:nvPr/>
        </p:nvSpPr>
        <p:spPr>
          <a:xfrm>
            <a:off x="4100735" y="734124"/>
            <a:ext cx="269496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altLang="zh-CN" sz="4000" dirty="0" err="1">
                <a:solidFill>
                  <a:schemeClr val="accent6"/>
                </a:solidFill>
                <a:latin typeface="Roboto"/>
              </a:rPr>
              <a:t>fēi</a:t>
            </a:r>
            <a:r>
              <a:rPr lang="zh-CN" altLang="en-US" sz="4000" dirty="0">
                <a:solidFill>
                  <a:schemeClr val="accent6"/>
                </a:solidFill>
                <a:latin typeface="Roboto"/>
              </a:rPr>
              <a:t> </a:t>
            </a:r>
            <a:r>
              <a:rPr lang="zh-CN" altLang="en-US" sz="4000" dirty="0">
                <a:latin typeface="Roboto"/>
              </a:rPr>
              <a:t>   </a:t>
            </a:r>
            <a:r>
              <a:rPr lang="en-GB" altLang="zh-CN" sz="4000" dirty="0" err="1">
                <a:solidFill>
                  <a:schemeClr val="accent1"/>
                </a:solidFill>
                <a:latin typeface="Roboto"/>
              </a:rPr>
              <a:t>cháng</a:t>
            </a:r>
            <a:endParaRPr lang="zh-CN" altLang="en-US" sz="4000" dirty="0">
              <a:solidFill>
                <a:schemeClr val="accent1"/>
              </a:solidFill>
              <a:latin typeface="Roboto"/>
            </a:endParaRPr>
          </a:p>
        </p:txBody>
      </p:sp>
      <p:pic>
        <p:nvPicPr>
          <p:cNvPr id="9" name="图片 8">
            <a:extLst>
              <a:ext uri="{FF2B5EF4-FFF2-40B4-BE49-F238E27FC236}">
                <a16:creationId xmlns:a16="http://schemas.microsoft.com/office/drawing/2014/main" id="{C3BFDFEF-B45B-B347-9CA0-D922ABDF9FA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55451" y="4240665"/>
            <a:ext cx="1173498" cy="1173498"/>
          </a:xfrm>
          <a:prstGeom prst="rect">
            <a:avLst/>
          </a:prstGeom>
        </p:spPr>
      </p:pic>
      <p:pic>
        <p:nvPicPr>
          <p:cNvPr id="10" name="图片 9">
            <a:extLst>
              <a:ext uri="{FF2B5EF4-FFF2-40B4-BE49-F238E27FC236}">
                <a16:creationId xmlns:a16="http://schemas.microsoft.com/office/drawing/2014/main" id="{0F17386B-E839-0E4D-A32C-5FAE216C4C9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81953" y="4240665"/>
            <a:ext cx="1173498" cy="1173498"/>
          </a:xfrm>
          <a:prstGeom prst="rect">
            <a:avLst/>
          </a:prstGeom>
        </p:spPr>
      </p:pic>
      <p:sp>
        <p:nvSpPr>
          <p:cNvPr id="11" name="文本框 10">
            <a:extLst>
              <a:ext uri="{FF2B5EF4-FFF2-40B4-BE49-F238E27FC236}">
                <a16:creationId xmlns:a16="http://schemas.microsoft.com/office/drawing/2014/main" id="{8E4B834F-7FF8-DD4A-8381-4FB483B0056E}"/>
              </a:ext>
            </a:extLst>
          </p:cNvPr>
          <p:cNvSpPr txBox="1"/>
          <p:nvPr/>
        </p:nvSpPr>
        <p:spPr>
          <a:xfrm>
            <a:off x="481953" y="3305255"/>
            <a:ext cx="4470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" altLang="zh-CN" sz="3600" dirty="0" err="1">
                <a:solidFill>
                  <a:schemeClr val="accent6"/>
                </a:solidFill>
                <a:latin typeface="Roboto"/>
              </a:rPr>
              <a:t>Chāo</a:t>
            </a:r>
            <a:r>
              <a:rPr lang="en" altLang="zh-CN" sz="3600" dirty="0">
                <a:solidFill>
                  <a:schemeClr val="accent6"/>
                </a:solidFill>
                <a:latin typeface="Roboto"/>
              </a:rPr>
              <a:t>    </a:t>
            </a:r>
            <a:r>
              <a:rPr lang="en" altLang="zh-CN" sz="3600" dirty="0" err="1">
                <a:solidFill>
                  <a:schemeClr val="accent1"/>
                </a:solidFill>
                <a:latin typeface="Roboto"/>
              </a:rPr>
              <a:t>jí</a:t>
            </a:r>
            <a:endParaRPr lang="zh-CN" altLang="en-US" sz="3600" dirty="0">
              <a:solidFill>
                <a:schemeClr val="accent1"/>
              </a:solidFill>
              <a:latin typeface="Roboto"/>
            </a:endParaRPr>
          </a:p>
        </p:txBody>
      </p:sp>
      <p:pic>
        <p:nvPicPr>
          <p:cNvPr id="12" name="图片 11">
            <a:extLst>
              <a:ext uri="{FF2B5EF4-FFF2-40B4-BE49-F238E27FC236}">
                <a16:creationId xmlns:a16="http://schemas.microsoft.com/office/drawing/2014/main" id="{995CFFCC-C0BC-5142-9836-6DAD50578B2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069612" y="4240665"/>
            <a:ext cx="1173498" cy="1173498"/>
          </a:xfrm>
          <a:prstGeom prst="rect">
            <a:avLst/>
          </a:prstGeom>
        </p:spPr>
      </p:pic>
      <p:pic>
        <p:nvPicPr>
          <p:cNvPr id="13" name="图片 12">
            <a:extLst>
              <a:ext uri="{FF2B5EF4-FFF2-40B4-BE49-F238E27FC236}">
                <a16:creationId xmlns:a16="http://schemas.microsoft.com/office/drawing/2014/main" id="{4955161E-4962-B44E-A5FC-13AD1BB4613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218592" y="4240665"/>
            <a:ext cx="1173498" cy="1173498"/>
          </a:xfrm>
          <a:prstGeom prst="rect">
            <a:avLst/>
          </a:prstGeom>
        </p:spPr>
      </p:pic>
      <p:sp>
        <p:nvSpPr>
          <p:cNvPr id="14" name="文本框 13">
            <a:extLst>
              <a:ext uri="{FF2B5EF4-FFF2-40B4-BE49-F238E27FC236}">
                <a16:creationId xmlns:a16="http://schemas.microsoft.com/office/drawing/2014/main" id="{AD76E0DD-0CC9-C34D-9D28-F80A41A8C4C5}"/>
              </a:ext>
            </a:extLst>
          </p:cNvPr>
          <p:cNvSpPr txBox="1"/>
          <p:nvPr/>
        </p:nvSpPr>
        <p:spPr>
          <a:xfrm>
            <a:off x="4035562" y="3374238"/>
            <a:ext cx="4470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" altLang="zh-CN" sz="3600" dirty="0" err="1">
                <a:solidFill>
                  <a:schemeClr val="accent2"/>
                </a:solidFill>
                <a:latin typeface="Roboto"/>
              </a:rPr>
              <a:t>Tè</a:t>
            </a:r>
            <a:r>
              <a:rPr lang="zh-CN" altLang="en-US" sz="3600" dirty="0">
                <a:solidFill>
                  <a:schemeClr val="accent1"/>
                </a:solidFill>
                <a:latin typeface="Roboto"/>
              </a:rPr>
              <a:t>       </a:t>
            </a:r>
            <a:r>
              <a:rPr lang="en" altLang="zh-CN" sz="3600" dirty="0" err="1">
                <a:solidFill>
                  <a:schemeClr val="accent1"/>
                </a:solidFill>
                <a:latin typeface="Roboto"/>
              </a:rPr>
              <a:t>bié</a:t>
            </a:r>
            <a:endParaRPr lang="zh-CN" altLang="en-US" sz="3600" dirty="0">
              <a:solidFill>
                <a:schemeClr val="accent1"/>
              </a:solidFill>
              <a:latin typeface="Roboto"/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532FB35D-D2CA-D74F-BA3A-C57E93F8B36D}"/>
              </a:ext>
            </a:extLst>
          </p:cNvPr>
          <p:cNvSpPr txBox="1"/>
          <p:nvPr/>
        </p:nvSpPr>
        <p:spPr>
          <a:xfrm>
            <a:off x="7239649" y="1207870"/>
            <a:ext cx="4560240" cy="1384995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kumimoji="1" lang="en-US" altLang="zh-CN" sz="2800" b="1" dirty="0">
                <a:solidFill>
                  <a:schemeClr val="bg1"/>
                </a:solidFill>
              </a:rPr>
              <a:t>Task 1: Copy down the Hanzi, Pinyin </a:t>
            </a:r>
            <a:r>
              <a:rPr kumimoji="1" lang="en-US" altLang="zh-CN" sz="2800" b="1" dirty="0">
                <a:solidFill>
                  <a:srgbClr val="FF0000"/>
                </a:solidFill>
              </a:rPr>
              <a:t>2</a:t>
            </a:r>
            <a:r>
              <a:rPr kumimoji="1" lang="en-US" altLang="zh-CN" sz="2800" b="1" dirty="0">
                <a:solidFill>
                  <a:srgbClr val="C00000"/>
                </a:solidFill>
              </a:rPr>
              <a:t> </a:t>
            </a:r>
            <a:r>
              <a:rPr kumimoji="1" lang="en-US" altLang="zh-CN" sz="2800" b="1" dirty="0">
                <a:solidFill>
                  <a:schemeClr val="bg1"/>
                </a:solidFill>
              </a:rPr>
              <a:t>times</a:t>
            </a:r>
            <a:r>
              <a:rPr kumimoji="1" lang="zh-CN" altLang="en-US" sz="2800" b="1" dirty="0">
                <a:solidFill>
                  <a:schemeClr val="bg1"/>
                </a:solidFill>
              </a:rPr>
              <a:t> </a:t>
            </a:r>
            <a:r>
              <a:rPr kumimoji="1" lang="en-US" altLang="zh-CN" sz="2800" b="1" dirty="0">
                <a:solidFill>
                  <a:schemeClr val="bg1"/>
                </a:solidFill>
              </a:rPr>
              <a:t>and add English for them.</a:t>
            </a: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8DA1C85F-DF2A-F840-8C62-54B50DF0F9F7}"/>
              </a:ext>
            </a:extLst>
          </p:cNvPr>
          <p:cNvSpPr txBox="1"/>
          <p:nvPr/>
        </p:nvSpPr>
        <p:spPr>
          <a:xfrm>
            <a:off x="7239649" y="3697403"/>
            <a:ext cx="4560240" cy="1815882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kumimoji="1" lang="en-US" altLang="zh-CN" sz="2800" b="1" dirty="0"/>
              <a:t>CH: Translate</a:t>
            </a:r>
            <a:r>
              <a:rPr kumimoji="1" lang="zh-CN" altLang="en-US" sz="2800" b="1" dirty="0"/>
              <a:t>“</a:t>
            </a:r>
            <a:r>
              <a:rPr kumimoji="1" lang="en-US" altLang="zh-CN" sz="2800" b="1" dirty="0"/>
              <a:t>I</a:t>
            </a:r>
            <a:r>
              <a:rPr kumimoji="1" lang="zh-CN" altLang="en-US" sz="2800" b="1" dirty="0"/>
              <a:t> </a:t>
            </a:r>
            <a:r>
              <a:rPr kumimoji="1" lang="en-US" altLang="zh-CN" sz="2800" b="1" dirty="0"/>
              <a:t>a little bit busy.</a:t>
            </a:r>
            <a:r>
              <a:rPr kumimoji="1" lang="zh-CN" altLang="en-US" sz="2800" b="1" dirty="0"/>
              <a:t>”</a:t>
            </a:r>
            <a:endParaRPr kumimoji="1" lang="en-US" altLang="zh-CN" sz="2800" b="1" dirty="0"/>
          </a:p>
          <a:p>
            <a:r>
              <a:rPr kumimoji="1" lang="en-US" altLang="zh-CN" sz="2800" b="1" dirty="0"/>
              <a:t>EX CH: Translate</a:t>
            </a:r>
            <a:r>
              <a:rPr kumimoji="1" lang="zh-CN" altLang="en-US" sz="2800" b="1" dirty="0"/>
              <a:t>“</a:t>
            </a:r>
            <a:r>
              <a:rPr kumimoji="1" lang="en-US" altLang="zh-CN" sz="2800" b="1" dirty="0"/>
              <a:t>Today I extremely happy.</a:t>
            </a:r>
            <a:r>
              <a:rPr kumimoji="1" lang="zh-CN" altLang="en-US" sz="2800" b="1" dirty="0"/>
              <a:t>”</a:t>
            </a:r>
            <a:endParaRPr kumimoji="1" lang="en-US" altLang="zh-CN" sz="2800" b="1" dirty="0"/>
          </a:p>
        </p:txBody>
      </p:sp>
    </p:spTree>
    <p:extLst>
      <p:ext uri="{BB962C8B-B14F-4D97-AF65-F5344CB8AC3E}">
        <p14:creationId xmlns:p14="http://schemas.microsoft.com/office/powerpoint/2010/main" val="4837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8A080B25-A3C7-FC40-9F8A-00ADAA446696}"/>
              </a:ext>
            </a:extLst>
          </p:cNvPr>
          <p:cNvSpPr txBox="1"/>
          <p:nvPr/>
        </p:nvSpPr>
        <p:spPr>
          <a:xfrm>
            <a:off x="497005" y="166750"/>
            <a:ext cx="46897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3200" dirty="0">
                <a:solidFill>
                  <a:schemeClr val="bg1"/>
                </a:solidFill>
                <a:highlight>
                  <a:srgbClr val="00808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Let’s Bingo!</a:t>
            </a:r>
            <a:endParaRPr kumimoji="1" lang="zh-CN" altLang="en-US" sz="3200" dirty="0">
              <a:solidFill>
                <a:schemeClr val="bg1"/>
              </a:solidFill>
              <a:highlight>
                <a:srgbClr val="008080"/>
              </a:highligh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3945AFED-8C78-4A42-87BB-FE2C01EAB1F9}"/>
              </a:ext>
            </a:extLst>
          </p:cNvPr>
          <p:cNvSpPr txBox="1"/>
          <p:nvPr/>
        </p:nvSpPr>
        <p:spPr>
          <a:xfrm>
            <a:off x="497005" y="852437"/>
            <a:ext cx="778933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kumimoji="1"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Draw a Bingo grid with nine boxes.</a:t>
            </a:r>
          </a:p>
          <a:p>
            <a:pPr marL="342900" indent="-342900">
              <a:buAutoNum type="arabicPeriod"/>
            </a:pPr>
            <a:r>
              <a:rPr kumimoji="1"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Fill in boxes with nine words below.</a:t>
            </a:r>
          </a:p>
          <a:p>
            <a:pPr marL="342900" indent="-342900">
              <a:buAutoNum type="arabicPeriod"/>
            </a:pPr>
            <a:r>
              <a:rPr kumimoji="1"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Yan </a:t>
            </a:r>
            <a:r>
              <a:rPr kumimoji="1" lang="en-US" altLang="zh-CN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Laoshi</a:t>
            </a:r>
            <a:r>
              <a:rPr kumimoji="1"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will read some words.</a:t>
            </a:r>
          </a:p>
          <a:p>
            <a:pPr marL="342900" indent="-342900">
              <a:buAutoNum type="arabicPeriod"/>
            </a:pPr>
            <a:r>
              <a:rPr kumimoji="1"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 you have the word that Yan </a:t>
            </a:r>
            <a:r>
              <a:rPr kumimoji="1" lang="en-US" altLang="zh-CN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Laoshi</a:t>
            </a:r>
            <a:r>
              <a:rPr kumimoji="1"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has said, cross the box.</a:t>
            </a:r>
          </a:p>
          <a:p>
            <a:pPr marL="342900" indent="-342900">
              <a:buFontTx/>
              <a:buAutoNum type="arabicPeriod"/>
            </a:pPr>
            <a:r>
              <a:rPr lang="en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 you have all words crossed diagonally, across a row or vertically in a column, you  should put your hands up and call “</a:t>
            </a:r>
            <a:r>
              <a:rPr lang="zh-CN" altLang="e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超级</a:t>
            </a:r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棒（</a:t>
            </a:r>
            <a:r>
              <a:rPr lang="en" altLang="zh-CN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bàng</a:t>
            </a:r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）</a:t>
            </a:r>
            <a:r>
              <a:rPr lang="en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”.</a:t>
            </a:r>
          </a:p>
          <a:p>
            <a:pPr marL="342900" indent="-342900">
              <a:buAutoNum type="arabicPeriod"/>
            </a:pPr>
            <a:endParaRPr kumimoji="1" lang="zh-CN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表格 3">
            <a:extLst>
              <a:ext uri="{FF2B5EF4-FFF2-40B4-BE49-F238E27FC236}">
                <a16:creationId xmlns:a16="http://schemas.microsoft.com/office/drawing/2014/main" id="{971CA01A-EACF-224C-B84C-0C01B33EBA84}"/>
              </a:ext>
            </a:extLst>
          </p:cNvPr>
          <p:cNvGraphicFramePr>
            <a:graphicFrameLocks noGrp="1"/>
          </p:cNvGraphicFramePr>
          <p:nvPr/>
        </p:nvGraphicFramePr>
        <p:xfrm>
          <a:off x="8111068" y="1683435"/>
          <a:ext cx="3606798" cy="230832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02266">
                  <a:extLst>
                    <a:ext uri="{9D8B030D-6E8A-4147-A177-3AD203B41FA5}">
                      <a16:colId xmlns:a16="http://schemas.microsoft.com/office/drawing/2014/main" val="4210813019"/>
                    </a:ext>
                  </a:extLst>
                </a:gridCol>
                <a:gridCol w="1202266">
                  <a:extLst>
                    <a:ext uri="{9D8B030D-6E8A-4147-A177-3AD203B41FA5}">
                      <a16:colId xmlns:a16="http://schemas.microsoft.com/office/drawing/2014/main" val="1986833109"/>
                    </a:ext>
                  </a:extLst>
                </a:gridCol>
                <a:gridCol w="1202266">
                  <a:extLst>
                    <a:ext uri="{9D8B030D-6E8A-4147-A177-3AD203B41FA5}">
                      <a16:colId xmlns:a16="http://schemas.microsoft.com/office/drawing/2014/main" val="2228096682"/>
                    </a:ext>
                  </a:extLst>
                </a:gridCol>
              </a:tblGrid>
              <a:tr h="769441">
                <a:tc>
                  <a:txBody>
                    <a:bodyPr/>
                    <a:lstStyle/>
                    <a:p>
                      <a:r>
                        <a:rPr lang="zh-CN" altLang="en-US" sz="4000" dirty="0">
                          <a:solidFill>
                            <a:schemeClr val="tx1"/>
                          </a:solidFill>
                        </a:rPr>
                        <a:t>开心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dirty="0">
                          <a:solidFill>
                            <a:schemeClr val="tx1"/>
                          </a:solidFill>
                        </a:rPr>
                        <a:t>…</a:t>
                      </a:r>
                      <a:endParaRPr lang="zh-CN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90978857"/>
                  </a:ext>
                </a:extLst>
              </a:tr>
              <a:tr h="769441"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altLang="en-US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21698476"/>
                  </a:ext>
                </a:extLst>
              </a:tr>
              <a:tr h="769441"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84733710"/>
                  </a:ext>
                </a:extLst>
              </a:tr>
            </a:tbl>
          </a:graphicData>
        </a:graphic>
      </p:graphicFrame>
      <p:sp>
        <p:nvSpPr>
          <p:cNvPr id="5" name="爆炸形 1 4">
            <a:extLst>
              <a:ext uri="{FF2B5EF4-FFF2-40B4-BE49-F238E27FC236}">
                <a16:creationId xmlns:a16="http://schemas.microsoft.com/office/drawing/2014/main" id="{ACA62CCF-6C76-1B41-9F84-2ED618102AC7}"/>
              </a:ext>
            </a:extLst>
          </p:cNvPr>
          <p:cNvSpPr/>
          <p:nvPr/>
        </p:nvSpPr>
        <p:spPr>
          <a:xfrm>
            <a:off x="7478594" y="207101"/>
            <a:ext cx="4216401" cy="3599764"/>
          </a:xfrm>
          <a:prstGeom prst="irregularSeal1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zh-CN" altLang="en-US" sz="5400" dirty="0">
                <a:solidFill>
                  <a:schemeClr val="tx1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超级棒！</a:t>
            </a:r>
          </a:p>
        </p:txBody>
      </p:sp>
      <p:sp>
        <p:nvSpPr>
          <p:cNvPr id="7" name="七角星 6">
            <a:extLst>
              <a:ext uri="{FF2B5EF4-FFF2-40B4-BE49-F238E27FC236}">
                <a16:creationId xmlns:a16="http://schemas.microsoft.com/office/drawing/2014/main" id="{27BF95CE-48AC-CF43-8E65-4EBCC74DBAB7}"/>
              </a:ext>
            </a:extLst>
          </p:cNvPr>
          <p:cNvSpPr/>
          <p:nvPr/>
        </p:nvSpPr>
        <p:spPr>
          <a:xfrm>
            <a:off x="3458391" y="5546383"/>
            <a:ext cx="2189591" cy="1778000"/>
          </a:xfrm>
          <a:prstGeom prst="star7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zh-CN" altLang="en-US" sz="4000" b="1" dirty="0">
                <a:solidFill>
                  <a:schemeClr val="accent6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开心</a:t>
            </a:r>
          </a:p>
        </p:txBody>
      </p:sp>
      <p:sp>
        <p:nvSpPr>
          <p:cNvPr id="8" name="七角星 7">
            <a:extLst>
              <a:ext uri="{FF2B5EF4-FFF2-40B4-BE49-F238E27FC236}">
                <a16:creationId xmlns:a16="http://schemas.microsoft.com/office/drawing/2014/main" id="{E39CF770-15F8-374D-9D07-6193A28561E6}"/>
              </a:ext>
            </a:extLst>
          </p:cNvPr>
          <p:cNvSpPr/>
          <p:nvPr/>
        </p:nvSpPr>
        <p:spPr>
          <a:xfrm>
            <a:off x="4302466" y="4240741"/>
            <a:ext cx="2189591" cy="1778000"/>
          </a:xfrm>
          <a:prstGeom prst="star7">
            <a:avLst/>
          </a:prstGeom>
          <a:blipFill>
            <a:blip r:embed="rId3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zh-CN" altLang="en-US" sz="4000" b="1" dirty="0">
                <a:solidFill>
                  <a:schemeClr val="accent1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忙</a:t>
            </a:r>
          </a:p>
        </p:txBody>
      </p:sp>
      <p:sp>
        <p:nvSpPr>
          <p:cNvPr id="9" name="七角星 8">
            <a:extLst>
              <a:ext uri="{FF2B5EF4-FFF2-40B4-BE49-F238E27FC236}">
                <a16:creationId xmlns:a16="http://schemas.microsoft.com/office/drawing/2014/main" id="{4B017F37-3421-F241-86C0-7B192990506C}"/>
              </a:ext>
            </a:extLst>
          </p:cNvPr>
          <p:cNvSpPr/>
          <p:nvPr/>
        </p:nvSpPr>
        <p:spPr>
          <a:xfrm>
            <a:off x="7376817" y="5410089"/>
            <a:ext cx="2189591" cy="1778000"/>
          </a:xfrm>
          <a:prstGeom prst="star7">
            <a:avLst/>
          </a:prstGeom>
          <a:blipFill>
            <a:blip r:embed="rId3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zh-CN" altLang="en-US" sz="4000" b="1" dirty="0">
                <a:solidFill>
                  <a:schemeClr val="accent2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累</a:t>
            </a:r>
          </a:p>
        </p:txBody>
      </p:sp>
      <p:sp>
        <p:nvSpPr>
          <p:cNvPr id="10" name="七角星 9">
            <a:extLst>
              <a:ext uri="{FF2B5EF4-FFF2-40B4-BE49-F238E27FC236}">
                <a16:creationId xmlns:a16="http://schemas.microsoft.com/office/drawing/2014/main" id="{26B112A9-DC5D-AF4E-BB49-9954ADA3E414}"/>
              </a:ext>
            </a:extLst>
          </p:cNvPr>
          <p:cNvSpPr/>
          <p:nvPr/>
        </p:nvSpPr>
        <p:spPr>
          <a:xfrm>
            <a:off x="2669850" y="4295569"/>
            <a:ext cx="2189591" cy="1778000"/>
          </a:xfrm>
          <a:prstGeom prst="star7">
            <a:avLst/>
          </a:prstGeom>
          <a:blipFill>
            <a:blip r:embed="rId4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zh-CN" altLang="en-US" sz="4000" dirty="0">
                <a:solidFill>
                  <a:schemeClr val="accent6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非</a:t>
            </a:r>
            <a:r>
              <a:rPr kumimoji="1" lang="zh-CN" altLang="en-US" sz="4000" dirty="0">
                <a:solidFill>
                  <a:schemeClr val="accent1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常</a:t>
            </a:r>
          </a:p>
        </p:txBody>
      </p:sp>
      <p:sp>
        <p:nvSpPr>
          <p:cNvPr id="11" name="七角星 10">
            <a:extLst>
              <a:ext uri="{FF2B5EF4-FFF2-40B4-BE49-F238E27FC236}">
                <a16:creationId xmlns:a16="http://schemas.microsoft.com/office/drawing/2014/main" id="{094726B6-86B6-504E-B1DE-82BF432215D5}"/>
              </a:ext>
            </a:extLst>
          </p:cNvPr>
          <p:cNvSpPr/>
          <p:nvPr/>
        </p:nvSpPr>
        <p:spPr>
          <a:xfrm>
            <a:off x="7512155" y="3944164"/>
            <a:ext cx="2189591" cy="1778000"/>
          </a:xfrm>
          <a:prstGeom prst="star7">
            <a:avLst/>
          </a:prstGeom>
          <a:blipFill>
            <a:blip r:embed="rId5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zh-CN" altLang="en-US" sz="4000" b="1" dirty="0">
                <a:solidFill>
                  <a:schemeClr val="accent2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特</a:t>
            </a:r>
            <a:r>
              <a:rPr kumimoji="1" lang="zh-CN" altLang="en-US" sz="4000" b="1" dirty="0">
                <a:solidFill>
                  <a:schemeClr val="accent1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别</a:t>
            </a:r>
          </a:p>
        </p:txBody>
      </p:sp>
      <p:sp>
        <p:nvSpPr>
          <p:cNvPr id="12" name="七角星 11">
            <a:extLst>
              <a:ext uri="{FF2B5EF4-FFF2-40B4-BE49-F238E27FC236}">
                <a16:creationId xmlns:a16="http://schemas.microsoft.com/office/drawing/2014/main" id="{20EB9D6F-6152-1F44-B753-881B315B9F09}"/>
              </a:ext>
            </a:extLst>
          </p:cNvPr>
          <p:cNvSpPr/>
          <p:nvPr/>
        </p:nvSpPr>
        <p:spPr>
          <a:xfrm>
            <a:off x="5921477" y="4073292"/>
            <a:ext cx="2189591" cy="1778000"/>
          </a:xfrm>
          <a:prstGeom prst="star7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zh-CN" altLang="en-US" sz="4000" b="1" dirty="0">
                <a:solidFill>
                  <a:srgbClr val="C0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有点</a:t>
            </a:r>
          </a:p>
        </p:txBody>
      </p:sp>
      <p:sp>
        <p:nvSpPr>
          <p:cNvPr id="13" name="七角星 12">
            <a:extLst>
              <a:ext uri="{FF2B5EF4-FFF2-40B4-BE49-F238E27FC236}">
                <a16:creationId xmlns:a16="http://schemas.microsoft.com/office/drawing/2014/main" id="{8F950D45-48FD-EE48-B0C4-01D98D18BEEC}"/>
              </a:ext>
            </a:extLst>
          </p:cNvPr>
          <p:cNvSpPr/>
          <p:nvPr/>
        </p:nvSpPr>
        <p:spPr>
          <a:xfrm>
            <a:off x="1679651" y="5410089"/>
            <a:ext cx="2189591" cy="1778000"/>
          </a:xfrm>
          <a:prstGeom prst="star7">
            <a:avLst/>
          </a:prstGeom>
          <a:blipFill>
            <a:blip r:embed="rId5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zh-CN" altLang="en-US" sz="4000" b="1" dirty="0">
                <a:solidFill>
                  <a:srgbClr val="FF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很</a:t>
            </a:r>
          </a:p>
        </p:txBody>
      </p:sp>
      <p:sp>
        <p:nvSpPr>
          <p:cNvPr id="14" name="七角星 13">
            <a:extLst>
              <a:ext uri="{FF2B5EF4-FFF2-40B4-BE49-F238E27FC236}">
                <a16:creationId xmlns:a16="http://schemas.microsoft.com/office/drawing/2014/main" id="{430D0B29-DB90-9D4D-A1E5-3A3988AA7F55}"/>
              </a:ext>
            </a:extLst>
          </p:cNvPr>
          <p:cNvSpPr/>
          <p:nvPr/>
        </p:nvSpPr>
        <p:spPr>
          <a:xfrm>
            <a:off x="5654780" y="5436727"/>
            <a:ext cx="2189591" cy="1778000"/>
          </a:xfrm>
          <a:prstGeom prst="star7">
            <a:avLst/>
          </a:prstGeom>
          <a:blipFill>
            <a:blip r:embed="rId6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zh-CN" altLang="en-US" sz="4000" b="1" dirty="0">
                <a:solidFill>
                  <a:schemeClr val="accent6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超</a:t>
            </a:r>
            <a:r>
              <a:rPr kumimoji="1" lang="zh-CN" altLang="en-US" sz="4000" b="1" dirty="0">
                <a:solidFill>
                  <a:schemeClr val="accent5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级</a:t>
            </a:r>
          </a:p>
        </p:txBody>
      </p:sp>
      <p:sp>
        <p:nvSpPr>
          <p:cNvPr id="15" name="七角星 14">
            <a:extLst>
              <a:ext uri="{FF2B5EF4-FFF2-40B4-BE49-F238E27FC236}">
                <a16:creationId xmlns:a16="http://schemas.microsoft.com/office/drawing/2014/main" id="{86EA7C26-6956-1F4D-8E2B-4128D6475DEC}"/>
              </a:ext>
            </a:extLst>
          </p:cNvPr>
          <p:cNvSpPr/>
          <p:nvPr/>
        </p:nvSpPr>
        <p:spPr>
          <a:xfrm>
            <a:off x="1002103" y="4141817"/>
            <a:ext cx="2189591" cy="1778000"/>
          </a:xfrm>
          <a:prstGeom prst="star7">
            <a:avLst/>
          </a:prstGeom>
          <a:blipFill>
            <a:blip r:embed="rId7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zh-CN" altLang="en-US" sz="4000" b="1" dirty="0">
                <a:solidFill>
                  <a:schemeClr val="accent1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难</a:t>
            </a:r>
            <a:r>
              <a:rPr kumimoji="1" lang="zh-CN" altLang="en-US" sz="4000" b="1" dirty="0">
                <a:solidFill>
                  <a:schemeClr val="accent2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过</a:t>
            </a:r>
          </a:p>
        </p:txBody>
      </p:sp>
    </p:spTree>
    <p:extLst>
      <p:ext uri="{BB962C8B-B14F-4D97-AF65-F5344CB8AC3E}">
        <p14:creationId xmlns:p14="http://schemas.microsoft.com/office/powerpoint/2010/main" val="9740877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E85FB951-B3AC-D84E-9B08-59C967C2C6F3}"/>
              </a:ext>
            </a:extLst>
          </p:cNvPr>
          <p:cNvSpPr txBox="1"/>
          <p:nvPr/>
        </p:nvSpPr>
        <p:spPr>
          <a:xfrm>
            <a:off x="1114520" y="1439333"/>
            <a:ext cx="6830291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6000" dirty="0">
                <a:solidFill>
                  <a:srgbClr val="C0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我</a:t>
            </a:r>
            <a:r>
              <a:rPr kumimoji="1" lang="zh-CN" altLang="en-US" sz="6000" dirty="0">
                <a:solidFill>
                  <a:schemeClr val="accent6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开心</a:t>
            </a:r>
            <a:r>
              <a:rPr kumimoji="1" lang="zh-CN" altLang="en-US" sz="6000" dirty="0">
                <a:latin typeface="KaiTi" panose="02010609060101010101" pitchFamily="49" charset="-122"/>
                <a:ea typeface="KaiTi" panose="02010609060101010101" pitchFamily="49" charset="-122"/>
              </a:rPr>
              <a:t>。（</a:t>
            </a:r>
            <a:r>
              <a:rPr kumimoji="1" lang="zh-CN" altLang="en-US" sz="6000" dirty="0">
                <a:solidFill>
                  <a:schemeClr val="accent6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超</a:t>
            </a:r>
            <a:r>
              <a:rPr kumimoji="1" lang="zh-CN" altLang="en-US" sz="6000" dirty="0">
                <a:solidFill>
                  <a:schemeClr val="accent1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级</a:t>
            </a:r>
            <a:r>
              <a:rPr kumimoji="1" lang="zh-CN" altLang="en-US" sz="6000" dirty="0">
                <a:latin typeface="KaiTi" panose="02010609060101010101" pitchFamily="49" charset="-122"/>
                <a:ea typeface="KaiTi" panose="02010609060101010101" pitchFamily="49" charset="-122"/>
              </a:rPr>
              <a:t>）</a:t>
            </a:r>
            <a:endParaRPr kumimoji="1" lang="en-US" altLang="zh-CN" sz="6000" dirty="0">
              <a:latin typeface="KaiTi" panose="02010609060101010101" pitchFamily="49" charset="-122"/>
              <a:ea typeface="KaiTi" panose="02010609060101010101" pitchFamily="49" charset="-122"/>
            </a:endParaRPr>
          </a:p>
          <a:p>
            <a:r>
              <a:rPr kumimoji="1" lang="zh-CN" altLang="en-US" sz="6000" dirty="0">
                <a:solidFill>
                  <a:srgbClr val="C0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我</a:t>
            </a:r>
            <a:r>
              <a:rPr kumimoji="1" lang="zh-CN" altLang="en-US" sz="6000" dirty="0">
                <a:solidFill>
                  <a:schemeClr val="accent2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快乐</a:t>
            </a:r>
            <a:r>
              <a:rPr kumimoji="1" lang="zh-CN" altLang="en-US" sz="6000" dirty="0">
                <a:latin typeface="KaiTi" panose="02010609060101010101" pitchFamily="49" charset="-122"/>
                <a:ea typeface="KaiTi" panose="02010609060101010101" pitchFamily="49" charset="-122"/>
              </a:rPr>
              <a:t>。（</a:t>
            </a:r>
            <a:r>
              <a:rPr kumimoji="1" lang="zh-CN" altLang="en-US" sz="6000" dirty="0">
                <a:solidFill>
                  <a:schemeClr val="accent6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非</a:t>
            </a:r>
            <a:r>
              <a:rPr kumimoji="1" lang="zh-CN" altLang="en-US" sz="6000" dirty="0">
                <a:solidFill>
                  <a:schemeClr val="accent1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常</a:t>
            </a:r>
            <a:r>
              <a:rPr kumimoji="1" lang="zh-CN" altLang="en-US" sz="6000" dirty="0">
                <a:latin typeface="KaiTi" panose="02010609060101010101" pitchFamily="49" charset="-122"/>
                <a:ea typeface="KaiTi" panose="02010609060101010101" pitchFamily="49" charset="-122"/>
              </a:rPr>
              <a:t>）</a:t>
            </a:r>
            <a:endParaRPr kumimoji="1" lang="en-US" altLang="zh-CN" sz="6000" dirty="0">
              <a:latin typeface="KaiTi" panose="02010609060101010101" pitchFamily="49" charset="-122"/>
              <a:ea typeface="KaiTi" panose="02010609060101010101" pitchFamily="49" charset="-122"/>
            </a:endParaRPr>
          </a:p>
          <a:p>
            <a:r>
              <a:rPr kumimoji="1" lang="zh-CN" altLang="en-US" sz="6000" dirty="0">
                <a:solidFill>
                  <a:schemeClr val="accent6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妈妈</a:t>
            </a:r>
            <a:r>
              <a:rPr kumimoji="1" lang="zh-CN" altLang="en-US" sz="6000" dirty="0">
                <a:solidFill>
                  <a:schemeClr val="accent2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累</a:t>
            </a:r>
            <a:r>
              <a:rPr kumimoji="1" lang="zh-CN" altLang="en-US" sz="6000" dirty="0">
                <a:latin typeface="KaiTi" panose="02010609060101010101" pitchFamily="49" charset="-122"/>
                <a:ea typeface="KaiTi" panose="02010609060101010101" pitchFamily="49" charset="-122"/>
              </a:rPr>
              <a:t>。（</a:t>
            </a:r>
            <a:r>
              <a:rPr kumimoji="1" lang="zh-CN" altLang="en-US" sz="6000" dirty="0">
                <a:solidFill>
                  <a:schemeClr val="accent2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特</a:t>
            </a:r>
            <a:r>
              <a:rPr kumimoji="1" lang="zh-CN" altLang="en-US" sz="6000" dirty="0">
                <a:solidFill>
                  <a:schemeClr val="accent1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别</a:t>
            </a:r>
            <a:r>
              <a:rPr kumimoji="1" lang="zh-CN" altLang="en-US" sz="6000" dirty="0">
                <a:latin typeface="KaiTi" panose="02010609060101010101" pitchFamily="49" charset="-122"/>
                <a:ea typeface="KaiTi" panose="02010609060101010101" pitchFamily="49" charset="-122"/>
              </a:rPr>
              <a:t>）</a:t>
            </a:r>
            <a:endParaRPr kumimoji="1" lang="en-US" altLang="zh-CN" sz="6000" dirty="0">
              <a:latin typeface="KaiTi" panose="02010609060101010101" pitchFamily="49" charset="-122"/>
              <a:ea typeface="KaiTi" panose="02010609060101010101" pitchFamily="49" charset="-122"/>
            </a:endParaRPr>
          </a:p>
          <a:p>
            <a:r>
              <a:rPr kumimoji="1" lang="zh-CN" altLang="en-US" sz="6000" dirty="0">
                <a:solidFill>
                  <a:schemeClr val="accent6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哥哥</a:t>
            </a:r>
            <a:r>
              <a:rPr kumimoji="1" lang="zh-CN" altLang="en-US" sz="6000" dirty="0">
                <a:solidFill>
                  <a:schemeClr val="accent1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忙</a:t>
            </a:r>
            <a:r>
              <a:rPr kumimoji="1" lang="zh-CN" altLang="en-US" sz="6000" dirty="0">
                <a:latin typeface="KaiTi" panose="02010609060101010101" pitchFamily="49" charset="-122"/>
                <a:ea typeface="KaiTi" panose="02010609060101010101" pitchFamily="49" charset="-122"/>
              </a:rPr>
              <a:t>。（</a:t>
            </a:r>
            <a:r>
              <a:rPr kumimoji="1" lang="zh-CN" altLang="en-US" sz="6000" dirty="0">
                <a:solidFill>
                  <a:srgbClr val="FF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很</a:t>
            </a:r>
            <a:r>
              <a:rPr kumimoji="1" lang="zh-CN" altLang="en-US" sz="6000" dirty="0">
                <a:latin typeface="KaiTi" panose="02010609060101010101" pitchFamily="49" charset="-122"/>
                <a:ea typeface="KaiTi" panose="02010609060101010101" pitchFamily="49" charset="-122"/>
              </a:rPr>
              <a:t>）</a:t>
            </a:r>
            <a:endParaRPr kumimoji="1" lang="en-US" altLang="zh-CN" sz="6000" dirty="0">
              <a:latin typeface="KaiTi" panose="02010609060101010101" pitchFamily="49" charset="-122"/>
              <a:ea typeface="KaiTi" panose="02010609060101010101" pitchFamily="49" charset="-122"/>
            </a:endParaRPr>
          </a:p>
          <a:p>
            <a:r>
              <a:rPr kumimoji="1" lang="zh-CN" altLang="en-US" sz="6000" dirty="0">
                <a:solidFill>
                  <a:srgbClr val="C0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我</a:t>
            </a:r>
            <a:r>
              <a:rPr kumimoji="1" lang="zh-CN" altLang="en-US" sz="6000" dirty="0">
                <a:solidFill>
                  <a:schemeClr val="accent1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难</a:t>
            </a:r>
            <a:r>
              <a:rPr kumimoji="1" lang="zh-CN" altLang="en-US" sz="6000" dirty="0">
                <a:solidFill>
                  <a:schemeClr val="accent2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过</a:t>
            </a:r>
            <a:r>
              <a:rPr kumimoji="1" lang="zh-CN" altLang="en-US" sz="6000" dirty="0">
                <a:latin typeface="KaiTi" panose="02010609060101010101" pitchFamily="49" charset="-122"/>
                <a:ea typeface="KaiTi" panose="02010609060101010101" pitchFamily="49" charset="-122"/>
              </a:rPr>
              <a:t>。（</a:t>
            </a:r>
            <a:r>
              <a:rPr kumimoji="1" lang="zh-CN" altLang="en-US" sz="6000" dirty="0">
                <a:solidFill>
                  <a:srgbClr val="FF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有点</a:t>
            </a:r>
            <a:r>
              <a:rPr kumimoji="1" lang="zh-CN" altLang="en-US" sz="6000" dirty="0">
                <a:latin typeface="KaiTi" panose="02010609060101010101" pitchFamily="49" charset="-122"/>
                <a:ea typeface="KaiTi" panose="02010609060101010101" pitchFamily="49" charset="-122"/>
              </a:rPr>
              <a:t>）</a:t>
            </a:r>
            <a:endParaRPr kumimoji="1" lang="en-US" altLang="zh-CN" sz="6000" dirty="0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8" name="弧 7">
            <a:extLst>
              <a:ext uri="{FF2B5EF4-FFF2-40B4-BE49-F238E27FC236}">
                <a16:creationId xmlns:a16="http://schemas.microsoft.com/office/drawing/2014/main" id="{AE16CEC4-00D2-DD48-9A1C-BD23A129754C}"/>
              </a:ext>
            </a:extLst>
          </p:cNvPr>
          <p:cNvSpPr/>
          <p:nvPr/>
        </p:nvSpPr>
        <p:spPr>
          <a:xfrm>
            <a:off x="2015068" y="718909"/>
            <a:ext cx="3589866" cy="1550158"/>
          </a:xfrm>
          <a:prstGeom prst="arc">
            <a:avLst>
              <a:gd name="adj1" fmla="val 10828286"/>
              <a:gd name="adj2" fmla="val 123864"/>
            </a:avLst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zh-CN" altLang="en-US" dirty="0"/>
          </a:p>
        </p:txBody>
      </p:sp>
      <p:sp>
        <p:nvSpPr>
          <p:cNvPr id="9" name="燕尾形 8">
            <a:extLst>
              <a:ext uri="{FF2B5EF4-FFF2-40B4-BE49-F238E27FC236}">
                <a16:creationId xmlns:a16="http://schemas.microsoft.com/office/drawing/2014/main" id="{26ACE0A3-8381-6340-83D8-4C6F8ADBC95C}"/>
              </a:ext>
            </a:extLst>
          </p:cNvPr>
          <p:cNvSpPr/>
          <p:nvPr/>
        </p:nvSpPr>
        <p:spPr>
          <a:xfrm rot="4823475">
            <a:off x="1845734" y="1202270"/>
            <a:ext cx="338667" cy="609600"/>
          </a:xfrm>
          <a:prstGeom prst="chevron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812C55D8-E6B0-4044-A9BD-CD6574E70AE2}"/>
              </a:ext>
            </a:extLst>
          </p:cNvPr>
          <p:cNvSpPr txBox="1"/>
          <p:nvPr/>
        </p:nvSpPr>
        <p:spPr>
          <a:xfrm>
            <a:off x="7578436" y="1510925"/>
            <a:ext cx="479983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6000" dirty="0">
                <a:solidFill>
                  <a:srgbClr val="C0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我</a:t>
            </a:r>
            <a:r>
              <a:rPr kumimoji="1" lang="zh-CN" altLang="en-US" sz="6000" dirty="0">
                <a:solidFill>
                  <a:schemeClr val="accent6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超</a:t>
            </a:r>
            <a:r>
              <a:rPr kumimoji="1" lang="zh-CN" altLang="en-US" sz="6000" dirty="0">
                <a:solidFill>
                  <a:schemeClr val="accent1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级</a:t>
            </a:r>
            <a:r>
              <a:rPr kumimoji="1" lang="zh-CN" altLang="en-US" sz="6000" dirty="0">
                <a:solidFill>
                  <a:schemeClr val="accent6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开心。</a:t>
            </a: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5DAA466F-77E2-B847-B206-085B364F33FA}"/>
              </a:ext>
            </a:extLst>
          </p:cNvPr>
          <p:cNvSpPr txBox="1"/>
          <p:nvPr/>
        </p:nvSpPr>
        <p:spPr>
          <a:xfrm>
            <a:off x="446204" y="201959"/>
            <a:ext cx="89687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3200" dirty="0">
                <a:solidFill>
                  <a:schemeClr val="bg1"/>
                </a:solidFill>
                <a:highlight>
                  <a:srgbClr val="00808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Who can complete the sentence with intensifier?</a:t>
            </a:r>
            <a:endParaRPr kumimoji="1" lang="zh-CN" altLang="en-US" sz="3200" dirty="0">
              <a:solidFill>
                <a:schemeClr val="bg1"/>
              </a:solidFill>
              <a:highlight>
                <a:srgbClr val="008080"/>
              </a:highligh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5730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306</Words>
  <Application>Microsoft Macintosh PowerPoint</Application>
  <PresentationFormat>Widescreen</PresentationFormat>
  <Paragraphs>77</Paragraphs>
  <Slides>7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4" baseType="lpstr">
      <vt:lpstr>KaiTi</vt:lpstr>
      <vt:lpstr>Arial</vt:lpstr>
      <vt:lpstr>Calibri</vt:lpstr>
      <vt:lpstr>Calibri Light</vt:lpstr>
      <vt:lpstr>Roboto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 Grantham</dc:creator>
  <cp:lastModifiedBy>M Grantham</cp:lastModifiedBy>
  <cp:revision>1</cp:revision>
  <dcterms:created xsi:type="dcterms:W3CDTF">2021-03-11T11:47:50Z</dcterms:created>
  <dcterms:modified xsi:type="dcterms:W3CDTF">2021-03-11T11:48:06Z</dcterms:modified>
</cp:coreProperties>
</file>