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71" r:id="rId6"/>
    <p:sldId id="272" r:id="rId7"/>
    <p:sldId id="269" r:id="rId8"/>
    <p:sldId id="273" r:id="rId9"/>
    <p:sldId id="27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91EB12-D6A4-4EAF-80D7-3B6F39ACB95A}" v="18" dt="2020-10-29T19:20:22.4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" userId="9fabe28d-fb24-45a4-b58a-c32a4fdfb382" providerId="ADAL" clId="{D991EB12-D6A4-4EAF-80D7-3B6F39ACB95A}"/>
    <pc:docChg chg="custSel addSld modSld sldOrd">
      <pc:chgData name="Jan" userId="9fabe28d-fb24-45a4-b58a-c32a4fdfb382" providerId="ADAL" clId="{D991EB12-D6A4-4EAF-80D7-3B6F39ACB95A}" dt="2020-10-29T19:21:31.025" v="718" actId="313"/>
      <pc:docMkLst>
        <pc:docMk/>
      </pc:docMkLst>
      <pc:sldChg chg="modSp add ord">
        <pc:chgData name="Jan" userId="9fabe28d-fb24-45a4-b58a-c32a4fdfb382" providerId="ADAL" clId="{D991EB12-D6A4-4EAF-80D7-3B6F39ACB95A}" dt="2020-10-29T18:00:17.395" v="283" actId="255"/>
        <pc:sldMkLst>
          <pc:docMk/>
          <pc:sldMk cId="0" sldId="269"/>
        </pc:sldMkLst>
        <pc:spChg chg="mod">
          <ac:chgData name="Jan" userId="9fabe28d-fb24-45a4-b58a-c32a4fdfb382" providerId="ADAL" clId="{D991EB12-D6A4-4EAF-80D7-3B6F39ACB95A}" dt="2020-10-29T18:00:17.395" v="283" actId="255"/>
          <ac:spMkLst>
            <pc:docMk/>
            <pc:sldMk cId="0" sldId="269"/>
            <ac:spMk id="280" creationId="{00000000-0000-0000-0000-000000000000}"/>
          </ac:spMkLst>
        </pc:spChg>
      </pc:sldChg>
      <pc:sldChg chg="addSp delSp modSp add">
        <pc:chgData name="Jan" userId="9fabe28d-fb24-45a4-b58a-c32a4fdfb382" providerId="ADAL" clId="{D991EB12-D6A4-4EAF-80D7-3B6F39ACB95A}" dt="2020-10-29T19:08:38.199" v="314" actId="20577"/>
        <pc:sldMkLst>
          <pc:docMk/>
          <pc:sldMk cId="3435526740" sldId="272"/>
        </pc:sldMkLst>
        <pc:spChg chg="mod">
          <ac:chgData name="Jan" userId="9fabe28d-fb24-45a4-b58a-c32a4fdfb382" providerId="ADAL" clId="{D991EB12-D6A4-4EAF-80D7-3B6F39ACB95A}" dt="2020-10-29T17:48:56.024" v="79" actId="313"/>
          <ac:spMkLst>
            <pc:docMk/>
            <pc:sldMk cId="3435526740" sldId="272"/>
            <ac:spMk id="2" creationId="{8B2248CE-CF45-4272-A548-4EB45D1C7F10}"/>
          </ac:spMkLst>
        </pc:spChg>
        <pc:spChg chg="del">
          <ac:chgData name="Jan" userId="9fabe28d-fb24-45a4-b58a-c32a4fdfb382" providerId="ADAL" clId="{D991EB12-D6A4-4EAF-80D7-3B6F39ACB95A}" dt="2020-10-29T17:51:33.624" v="80"/>
          <ac:spMkLst>
            <pc:docMk/>
            <pc:sldMk cId="3435526740" sldId="272"/>
            <ac:spMk id="3" creationId="{70D7DF1C-FE97-40B6-B68A-E1A436B40484}"/>
          </ac:spMkLst>
        </pc:spChg>
        <pc:spChg chg="add mod">
          <ac:chgData name="Jan" userId="9fabe28d-fb24-45a4-b58a-c32a4fdfb382" providerId="ADAL" clId="{D991EB12-D6A4-4EAF-80D7-3B6F39ACB95A}" dt="2020-10-29T19:08:38.199" v="314" actId="20577"/>
          <ac:spMkLst>
            <pc:docMk/>
            <pc:sldMk cId="3435526740" sldId="272"/>
            <ac:spMk id="4" creationId="{B068186D-5B58-4957-A96E-62DC67804510}"/>
          </ac:spMkLst>
        </pc:spChg>
        <pc:spChg chg="add mod">
          <ac:chgData name="Jan" userId="9fabe28d-fb24-45a4-b58a-c32a4fdfb382" providerId="ADAL" clId="{D991EB12-D6A4-4EAF-80D7-3B6F39ACB95A}" dt="2020-10-29T17:56:31.286" v="243" actId="20577"/>
          <ac:spMkLst>
            <pc:docMk/>
            <pc:sldMk cId="3435526740" sldId="272"/>
            <ac:spMk id="5" creationId="{12E63308-632C-4C2E-A12E-FFE90619BDE6}"/>
          </ac:spMkLst>
        </pc:spChg>
        <pc:picChg chg="add del mod">
          <ac:chgData name="Jan" userId="9fabe28d-fb24-45a4-b58a-c32a4fdfb382" providerId="ADAL" clId="{D991EB12-D6A4-4EAF-80D7-3B6F39ACB95A}" dt="2020-10-29T17:53:31.182" v="87"/>
          <ac:picMkLst>
            <pc:docMk/>
            <pc:sldMk cId="3435526740" sldId="272"/>
            <ac:picMk id="1026" creationId="{A3AB524F-554C-4DE0-A0D9-F76B8401DBB7}"/>
          </ac:picMkLst>
        </pc:picChg>
      </pc:sldChg>
      <pc:sldChg chg="addSp modSp add">
        <pc:chgData name="Jan" userId="9fabe28d-fb24-45a4-b58a-c32a4fdfb382" providerId="ADAL" clId="{D991EB12-D6A4-4EAF-80D7-3B6F39ACB95A}" dt="2020-10-29T19:18:39.180" v="570" actId="313"/>
        <pc:sldMkLst>
          <pc:docMk/>
          <pc:sldMk cId="2042761726" sldId="273"/>
        </pc:sldMkLst>
        <pc:spChg chg="add mod">
          <ac:chgData name="Jan" userId="9fabe28d-fb24-45a4-b58a-c32a4fdfb382" providerId="ADAL" clId="{D991EB12-D6A4-4EAF-80D7-3B6F39ACB95A}" dt="2020-10-29T18:00:40.204" v="310" actId="20577"/>
          <ac:spMkLst>
            <pc:docMk/>
            <pc:sldMk cId="2042761726" sldId="273"/>
            <ac:spMk id="2" creationId="{77A84E8B-5D67-4ABD-A32E-78B96C662885}"/>
          </ac:spMkLst>
        </pc:spChg>
        <pc:spChg chg="add mod">
          <ac:chgData name="Jan" userId="9fabe28d-fb24-45a4-b58a-c32a4fdfb382" providerId="ADAL" clId="{D991EB12-D6A4-4EAF-80D7-3B6F39ACB95A}" dt="2020-10-29T19:18:39.180" v="570" actId="313"/>
          <ac:spMkLst>
            <pc:docMk/>
            <pc:sldMk cId="2042761726" sldId="273"/>
            <ac:spMk id="3" creationId="{994307DA-39F7-4C73-BC93-1A3191491D59}"/>
          </ac:spMkLst>
        </pc:spChg>
      </pc:sldChg>
      <pc:sldChg chg="modSp add">
        <pc:chgData name="Jan" userId="9fabe28d-fb24-45a4-b58a-c32a4fdfb382" providerId="ADAL" clId="{D991EB12-D6A4-4EAF-80D7-3B6F39ACB95A}" dt="2020-10-29T19:21:31.025" v="718" actId="313"/>
        <pc:sldMkLst>
          <pc:docMk/>
          <pc:sldMk cId="2433327827" sldId="274"/>
        </pc:sldMkLst>
        <pc:spChg chg="mod">
          <ac:chgData name="Jan" userId="9fabe28d-fb24-45a4-b58a-c32a4fdfb382" providerId="ADAL" clId="{D991EB12-D6A4-4EAF-80D7-3B6F39ACB95A}" dt="2020-10-29T19:20:32.072" v="573" actId="255"/>
          <ac:spMkLst>
            <pc:docMk/>
            <pc:sldMk cId="2433327827" sldId="274"/>
            <ac:spMk id="2" creationId="{C415F435-D97F-4AA3-8C8C-0D3079DF89C7}"/>
          </ac:spMkLst>
        </pc:spChg>
        <pc:spChg chg="mod">
          <ac:chgData name="Jan" userId="9fabe28d-fb24-45a4-b58a-c32a4fdfb382" providerId="ADAL" clId="{D991EB12-D6A4-4EAF-80D7-3B6F39ACB95A}" dt="2020-10-29T19:21:31.025" v="718" actId="313"/>
          <ac:spMkLst>
            <pc:docMk/>
            <pc:sldMk cId="2433327827" sldId="274"/>
            <ac:spMk id="3" creationId="{9700097B-8C53-4D54-8E2D-1D2BD6A48D5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4E611F-D4B2-40D8-BBFF-2BD85E6E9DC7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951DB5-8A83-4DB9-9E28-63E361EAD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17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7" name="Google Shape;27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28A8F-F5D3-4413-AB0B-0AB78ACCA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B3E1C2-9F53-4ACC-B0C5-EA385C56CF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35366-799D-45A4-8D50-7253C64C6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807EDD-85E5-4619-9DBD-0DF7709F8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EAB24-128A-450F-9D7C-460E43F83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848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573B9-41FB-44F0-BA21-268C5F0EE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7FCA2-3B9A-48EB-8F1A-8A8310BFD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ECA49-B20D-4A64-9F21-51DD9B975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48DD13-679E-46E0-83BA-66C433901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F3DA19-4754-47DF-A595-AF91520B2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318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8078B-7A90-4C43-AD62-586635C81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004385-B7CB-43D7-B1B6-A4120B43D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46457E-841A-4E7F-BEED-E7C4D6E8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3E8413-580A-46ED-8F00-D4E936853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EF261C-ED2E-40E2-9BA8-5E6B9056B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083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11E5B-2AA1-4B4E-B83D-99049F932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1B3B4-8DE3-4A1D-9323-D20D5BE6DC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9FB955-30AA-4DEE-A47B-F96CBFC5D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B3C44-3298-4FB6-9F25-755A03A9B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A1EC41-9EFD-4535-835E-0C2A7522B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AF374-1266-49BE-996A-51233FDC9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458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A36B8-9EA7-48E9-A91D-BAB2DF24A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228077-7C86-4644-8FD6-94D7131CCF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745A6-41EB-4A2C-BA34-2DF49C046E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7E2A1C7-12EC-4D28-B490-7F739008E9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206552-8E7A-49C6-B627-8A79BBCBB82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A90B0F-101E-4185-80CA-2E8B85741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E23C6C-61D9-4170-AF08-05BFFCDDE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65D03F-8456-422A-A581-EFA3D84DF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761BE-7305-4CA3-B054-3390CFC67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246AF2-B7FD-40B7-A3EE-30F40E81C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E0B0B3-0F33-4552-928A-BC9158C19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6DC295-80AA-46E7-B706-15A2F3099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449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2EC95A3-DA58-4859-88DF-407591BA2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FD1CC6-F4E4-414F-BE5B-75500F0C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A86793-D56A-4266-8882-7D90757AE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612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6FDFA-B5B2-4EBB-BAD0-7E4D0F8721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8F072-2C04-463F-AE7D-D5D521F41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F661CC-E81F-4EBD-9CF7-1483A8F5DA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B462C1-551B-4039-9C27-40A92ADC1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060FDA-BF79-478E-AD30-3D4CC9B0D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38DEC4-C2B9-4293-8B2B-49B33016C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335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38C54-6176-455D-A207-F3C2C1796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537E4F-4986-4F06-B8C8-3F5265A176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FB7463-A14A-4997-B67F-0AC2E329DF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9FE989-1BC8-4761-9FDC-253EF83AB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08600C-FDA6-44E1-ACD9-1DECBBF88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6ECD4F-EFB3-4E0E-AB3C-81A9A7F84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90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C2714-7168-4C30-A5B6-42A48687B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58171E-082C-49FE-92F1-314B87A6DB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406A5A-4712-444D-AC67-BF837EA4D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9E33AB-51BF-46F0-A45D-6B568DE75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E5E21-DF5C-4760-A1D4-0E9DA7A4D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344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9F4EB-9160-421E-9918-AC9A5117BC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57295F-6679-4BFB-BB3C-A36322496B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D3D1C-69E1-44F8-8D11-A22BB7B55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8C0C6-8270-4D94-A480-5D8F8A216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19623-DEC1-43AD-B029-FDEB4865F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198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l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l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333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fld id="{00000000-1234-1234-1234-1234123412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47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042FB4-F8DB-442B-977E-D1632E685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A6215-542E-4927-86BF-FCE8D4740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3E64A1-9AD5-49CE-9FD5-15CE29D808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64D73-D756-403C-A6D7-C80EA46BA1E0}" type="datetimeFigureOut">
              <a:rPr lang="en-GB" smtClean="0"/>
              <a:t>29/10/2020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0B4827-01CF-481F-AE0B-AE9DF942E8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EC3C7-39FB-4A49-BD7F-705B2C2B9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2F0D0-779A-45E6-9907-5A1161F59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083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gVFkRn8f1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425AD-8FC0-4911-B83D-CD656A9177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L8 Enzymes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5F91ED-7BD1-4B4D-B599-2ED74F369A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80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7D2A0-1D4B-40AD-B91A-8428C1D20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593367"/>
            <a:ext cx="3918109" cy="763600"/>
          </a:xfrm>
        </p:spPr>
        <p:txBody>
          <a:bodyPr/>
          <a:lstStyle/>
          <a:p>
            <a:r>
              <a:rPr lang="en-GB" dirty="0"/>
              <a:t>pH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7D7813-0705-4BC7-8428-71F474983E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917"/>
          <a:stretch/>
        </p:blipFill>
        <p:spPr>
          <a:xfrm>
            <a:off x="415600" y="568981"/>
            <a:ext cx="6518765" cy="4888844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B3478F-A66E-415F-A59C-F1EC37FE0F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40300" y="1571625"/>
            <a:ext cx="3918109" cy="4520208"/>
          </a:xfrm>
        </p:spPr>
        <p:txBody>
          <a:bodyPr/>
          <a:lstStyle/>
          <a:p>
            <a:pPr marL="152396" indent="0">
              <a:buNone/>
            </a:pPr>
            <a:r>
              <a:rPr lang="en-GB" dirty="0"/>
              <a:t>Where do you think the enzyme in this graph is probably found?- stomach or intestine?</a:t>
            </a:r>
          </a:p>
          <a:p>
            <a:pPr marL="152396" indent="0">
              <a:buNone/>
            </a:pPr>
            <a:endParaRPr lang="en-GB" dirty="0"/>
          </a:p>
          <a:p>
            <a:pPr marL="152396" indent="0">
              <a:buNone/>
            </a:pPr>
            <a:r>
              <a:rPr lang="en-GB" dirty="0"/>
              <a:t>What do you think would happen to enzymes made in the stomach when they go into the small intestine?</a:t>
            </a:r>
          </a:p>
        </p:txBody>
      </p:sp>
    </p:spTree>
    <p:extLst>
      <p:ext uri="{BB962C8B-B14F-4D97-AF65-F5344CB8AC3E}">
        <p14:creationId xmlns:p14="http://schemas.microsoft.com/office/powerpoint/2010/main" val="2300972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248CE-CF45-4272-A548-4EB45D1C7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‘lock and key theory’ is a simplified model of how enzymes work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68186D-5B58-4957-A96E-62DC67804510}"/>
              </a:ext>
            </a:extLst>
          </p:cNvPr>
          <p:cNvSpPr txBox="1"/>
          <p:nvPr/>
        </p:nvSpPr>
        <p:spPr>
          <a:xfrm>
            <a:off x="390525" y="1981200"/>
            <a:ext cx="50090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/>
              </a:rPr>
              <a:t>https://www.youtube.com/watch?v=qgVFkRn8f10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2E63308-632C-4C2E-A12E-FFE90619BD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525" y="3095625"/>
            <a:ext cx="10963275" cy="308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Watch this clip which explains how enzymes work – including the word</a:t>
            </a:r>
          </a:p>
          <a:p>
            <a:pPr marL="0" indent="0">
              <a:buNone/>
            </a:pPr>
            <a:r>
              <a:rPr lang="en-GB" dirty="0"/>
              <a:t>ACTIVE SITE</a:t>
            </a:r>
          </a:p>
          <a:p>
            <a:pPr marL="0" indent="0">
              <a:buNone/>
            </a:pPr>
            <a:r>
              <a:rPr lang="en-GB" dirty="0"/>
              <a:t>Once you have watched this answer the questions on the next slide.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5526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9" name="Google Shape;279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16560" y="1828800"/>
            <a:ext cx="8753200" cy="4961600"/>
          </a:xfrm>
          <a:prstGeom prst="rect">
            <a:avLst/>
          </a:prstGeom>
          <a:noFill/>
          <a:ln>
            <a:noFill/>
          </a:ln>
        </p:spPr>
      </p:pic>
      <p:sp>
        <p:nvSpPr>
          <p:cNvPr id="280" name="Google Shape;280;p44"/>
          <p:cNvSpPr txBox="1">
            <a:spLocks noGrp="1"/>
          </p:cNvSpPr>
          <p:nvPr>
            <p:ph type="body" idx="1"/>
          </p:nvPr>
        </p:nvSpPr>
        <p:spPr>
          <a:xfrm>
            <a:off x="1308100" y="234951"/>
            <a:ext cx="10731600" cy="15656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33" tIns="45700" rIns="91433" bIns="45700" rtlCol="0" anchor="t" anchorCtr="0"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1100"/>
              <a:buNone/>
            </a:pPr>
            <a:r>
              <a:rPr lang="en-GB" sz="2400" b="1" dirty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 QUICK REMINDER </a:t>
            </a: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OF LOCK and KEY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1100"/>
              <a:buNone/>
            </a:pP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FOR AN ENZYME TO </a:t>
            </a:r>
            <a:r>
              <a:rPr lang="en-GB" sz="24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WORK:it</a:t>
            </a: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must come into contact with the substrate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37061" indent="-228594">
              <a:lnSpc>
                <a:spcPct val="120000"/>
              </a:lnSpc>
              <a:spcBef>
                <a:spcPts val="0"/>
              </a:spcBef>
              <a:buClr>
                <a:schemeClr val="dk1"/>
              </a:buClr>
              <a:buSzPts val="2100"/>
              <a:buFont typeface="Arial"/>
              <a:buChar char="•"/>
            </a:pPr>
            <a:r>
              <a:rPr lang="en-GB" sz="24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its active site shape must complement that of the substrate (lock and key)</a:t>
            </a:r>
            <a:endParaRPr sz="2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44"/>
          <p:cNvSpPr txBox="1"/>
          <p:nvPr/>
        </p:nvSpPr>
        <p:spPr>
          <a:xfrm>
            <a:off x="225778" y="2664178"/>
            <a:ext cx="1790783" cy="1846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r>
              <a:rPr lang="en-GB" sz="1867">
                <a:solidFill>
                  <a:srgbClr val="000000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Understand the lock and key theory as a model to explain enzyme action</a:t>
            </a:r>
            <a:endParaRPr sz="2400"/>
          </a:p>
        </p:txBody>
      </p:sp>
      <p:sp>
        <p:nvSpPr>
          <p:cNvPr id="282" name="Google Shape;282;p44"/>
          <p:cNvSpPr txBox="1"/>
          <p:nvPr/>
        </p:nvSpPr>
        <p:spPr>
          <a:xfrm>
            <a:off x="0" y="4510839"/>
            <a:ext cx="2016560" cy="2133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r>
              <a:rPr lang="en-GB" sz="1867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Enzymes catalyse specific reactions in living organisms due to the shape of their active site.</a:t>
            </a:r>
            <a:endParaRPr sz="1867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84E8B-5D67-4ABD-A32E-78B96C662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Now answer these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307DA-39F7-4C73-BC93-1A3191491D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type of molecule is an enzyme?</a:t>
            </a:r>
          </a:p>
          <a:p>
            <a:pPr marL="0" indent="0">
              <a:buNone/>
            </a:pPr>
            <a:r>
              <a:rPr lang="en-GB" dirty="0"/>
              <a:t>What are the molecules which bind with enzymes called?</a:t>
            </a:r>
          </a:p>
          <a:p>
            <a:pPr marL="0" indent="0">
              <a:buNone/>
            </a:pPr>
            <a:r>
              <a:rPr lang="en-GB" dirty="0"/>
              <a:t>Which part of an enzyme do molecules bind to?</a:t>
            </a:r>
          </a:p>
          <a:p>
            <a:pPr marL="0" indent="0">
              <a:buNone/>
            </a:pPr>
            <a:r>
              <a:rPr lang="en-GB" dirty="0"/>
              <a:t>What effect do enzymes have on reactions?</a:t>
            </a:r>
          </a:p>
          <a:p>
            <a:pPr marL="0" indent="0">
              <a:buNone/>
            </a:pPr>
            <a:r>
              <a:rPr lang="en-GB" dirty="0"/>
              <a:t>Why is an enzyme a catalyst?</a:t>
            </a:r>
          </a:p>
          <a:p>
            <a:pPr marL="0" indent="0">
              <a:buNone/>
            </a:pPr>
            <a:r>
              <a:rPr lang="en-GB" dirty="0"/>
              <a:t>What does ‘denatured’ mean?</a:t>
            </a:r>
          </a:p>
        </p:txBody>
      </p:sp>
    </p:spTree>
    <p:extLst>
      <p:ext uri="{BB962C8B-B14F-4D97-AF65-F5344CB8AC3E}">
        <p14:creationId xmlns:p14="http://schemas.microsoft.com/office/powerpoint/2010/main" val="20427617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F435-D97F-4AA3-8C8C-0D3079DF8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https://www.bbc.co.uk/bitesize/guides/z89mk2p/revision/2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00097B-8C53-4D54-8E2D-1D2BD6A48D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52396" indent="0">
              <a:buNone/>
            </a:pPr>
            <a:r>
              <a:rPr lang="en-GB" dirty="0"/>
              <a:t>Read through the ‘revise’ section in this BBC bitesize on digestion</a:t>
            </a:r>
          </a:p>
          <a:p>
            <a:pPr marL="152396" indent="0">
              <a:buNone/>
            </a:pPr>
            <a:r>
              <a:rPr lang="en-GB" dirty="0"/>
              <a:t>Then do the ‘test’</a:t>
            </a:r>
          </a:p>
        </p:txBody>
      </p:sp>
    </p:spTree>
    <p:extLst>
      <p:ext uri="{BB962C8B-B14F-4D97-AF65-F5344CB8AC3E}">
        <p14:creationId xmlns:p14="http://schemas.microsoft.com/office/powerpoint/2010/main" val="2433327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1856226-BFAB-4AA3-A6FE-82BB0AA346FB}"/>
</file>

<file path=customXml/itemProps2.xml><?xml version="1.0" encoding="utf-8"?>
<ds:datastoreItem xmlns:ds="http://schemas.openxmlformats.org/officeDocument/2006/customXml" ds:itemID="{ED8CEE6A-127E-4CAD-A695-509A8C671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9383AD-9B30-4B3B-9504-592812DC7E7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253</Words>
  <Application>Microsoft Office PowerPoint</Application>
  <PresentationFormat>Widescreen</PresentationFormat>
  <Paragraphs>25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L8 Enzymes</vt:lpstr>
      <vt:lpstr>pH</vt:lpstr>
      <vt:lpstr>The ‘lock and key theory’ is a simplified model of how enzymes work</vt:lpstr>
      <vt:lpstr>PowerPoint Presentation</vt:lpstr>
      <vt:lpstr>Now answer these questions</vt:lpstr>
      <vt:lpstr>https://www.bbc.co.uk/bitesize/guides/z89mk2p/revision/2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L8 Enzymes</dc:title>
  <dc:creator>Jan Bailey</dc:creator>
  <cp:lastModifiedBy>Jan Bailey</cp:lastModifiedBy>
  <cp:revision>1</cp:revision>
  <dcterms:created xsi:type="dcterms:W3CDTF">2020-10-29T17:47:51Z</dcterms:created>
  <dcterms:modified xsi:type="dcterms:W3CDTF">2020-10-29T19:21:37Z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