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fntdata" ContentType="application/x-fontdat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17"/>
  </p:notesMasterIdLst>
  <p:sldIdLst>
    <p:sldId id="356" r:id="rId2"/>
    <p:sldId id="361" r:id="rId3"/>
    <p:sldId id="362" r:id="rId4"/>
    <p:sldId id="363" r:id="rId5"/>
    <p:sldId id="372" r:id="rId6"/>
    <p:sldId id="373" r:id="rId7"/>
    <p:sldId id="386" r:id="rId8"/>
    <p:sldId id="377" r:id="rId9"/>
    <p:sldId id="385" r:id="rId10"/>
    <p:sldId id="387" r:id="rId11"/>
    <p:sldId id="375" r:id="rId12"/>
    <p:sldId id="376" r:id="rId13"/>
    <p:sldId id="378" r:id="rId14"/>
    <p:sldId id="379" r:id="rId15"/>
    <p:sldId id="380" r:id="rId16"/>
  </p:sldIdLst>
  <p:sldSz cx="12960350" cy="9720263"/>
  <p:notesSz cx="6889750" cy="10018713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UD Digi Kyokasho NK-R" panose="02020400000000000000" pitchFamily="18" charset="-128"/>
      <p:regular r:id="rId2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5E7"/>
    <a:srgbClr val="F8FCF6"/>
    <a:srgbClr val="B0FACE"/>
    <a:srgbClr val="B3E2F7"/>
    <a:srgbClr val="00EA6A"/>
    <a:srgbClr val="00682F"/>
    <a:srgbClr val="CC0000"/>
    <a:srgbClr val="CCFFFF"/>
    <a:srgbClr val="FF7C8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0D02C71-59A3-485C-8199-431A72520DC2}" v="243" dt="2021-04-19T06:33:41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18" autoAdjust="0"/>
    <p:restoredTop sz="95182" autoAdjust="0"/>
  </p:normalViewPr>
  <p:slideViewPr>
    <p:cSldViewPr snapToGrid="0">
      <p:cViewPr varScale="1">
        <p:scale>
          <a:sx n="58" d="100"/>
          <a:sy n="58" d="100"/>
        </p:scale>
        <p:origin x="158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33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customXml" Target="../customXml/item2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heme" Target="theme/theme1.xml"/><Relationship Id="rId30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Bailey" userId="9fabe28d-fb24-45a4-b58a-c32a4fdfb382" providerId="ADAL" clId="{60D02C71-59A3-485C-8199-431A72520DC2}"/>
    <pc:docChg chg="custSel addSld delSld modSld sldOrd">
      <pc:chgData name="J Bailey" userId="9fabe28d-fb24-45a4-b58a-c32a4fdfb382" providerId="ADAL" clId="{60D02C71-59A3-485C-8199-431A72520DC2}" dt="2021-04-19T06:35:55.494" v="722" actId="20577"/>
      <pc:docMkLst>
        <pc:docMk/>
      </pc:docMkLst>
      <pc:sldChg chg="del">
        <pc:chgData name="J Bailey" userId="9fabe28d-fb24-45a4-b58a-c32a4fdfb382" providerId="ADAL" clId="{60D02C71-59A3-485C-8199-431A72520DC2}" dt="2021-04-14T19:59:19.970" v="319" actId="2696"/>
        <pc:sldMkLst>
          <pc:docMk/>
          <pc:sldMk cId="3880399861" sldId="311"/>
        </pc:sldMkLst>
      </pc:sldChg>
      <pc:sldChg chg="modSp mod modNotesTx">
        <pc:chgData name="J Bailey" userId="9fabe28d-fb24-45a4-b58a-c32a4fdfb382" providerId="ADAL" clId="{60D02C71-59A3-485C-8199-431A72520DC2}" dt="2021-04-19T06:35:55.494" v="722" actId="20577"/>
        <pc:sldMkLst>
          <pc:docMk/>
          <pc:sldMk cId="560025321" sldId="356"/>
        </pc:sldMkLst>
        <pc:spChg chg="mod">
          <ac:chgData name="J Bailey" userId="9fabe28d-fb24-45a4-b58a-c32a4fdfb382" providerId="ADAL" clId="{60D02C71-59A3-485C-8199-431A72520DC2}" dt="2021-04-19T06:35:55.494" v="722" actId="20577"/>
          <ac:spMkLst>
            <pc:docMk/>
            <pc:sldMk cId="560025321" sldId="356"/>
            <ac:spMk id="4" creationId="{B2A93CF5-27EF-47E7-8989-F4C56408A770}"/>
          </ac:spMkLst>
        </pc:spChg>
      </pc:sldChg>
      <pc:sldChg chg="modSp mod">
        <pc:chgData name="J Bailey" userId="9fabe28d-fb24-45a4-b58a-c32a4fdfb382" providerId="ADAL" clId="{60D02C71-59A3-485C-8199-431A72520DC2}" dt="2021-04-14T19:51:14.812" v="74" actId="20577"/>
        <pc:sldMkLst>
          <pc:docMk/>
          <pc:sldMk cId="3321945559" sldId="361"/>
        </pc:sldMkLst>
        <pc:spChg chg="mod">
          <ac:chgData name="J Bailey" userId="9fabe28d-fb24-45a4-b58a-c32a4fdfb382" providerId="ADAL" clId="{60D02C71-59A3-485C-8199-431A72520DC2}" dt="2021-04-14T19:51:14.812" v="74" actId="20577"/>
          <ac:spMkLst>
            <pc:docMk/>
            <pc:sldMk cId="3321945559" sldId="361"/>
            <ac:spMk id="3" creationId="{DBC1AD50-AC7B-4E72-ACAD-4AE56F0A7FCB}"/>
          </ac:spMkLst>
        </pc:spChg>
      </pc:sldChg>
      <pc:sldChg chg="modSp mod">
        <pc:chgData name="J Bailey" userId="9fabe28d-fb24-45a4-b58a-c32a4fdfb382" providerId="ADAL" clId="{60D02C71-59A3-485C-8199-431A72520DC2}" dt="2021-04-19T06:30:17.066" v="328" actId="20577"/>
        <pc:sldMkLst>
          <pc:docMk/>
          <pc:sldMk cId="3020704381" sldId="363"/>
        </pc:sldMkLst>
        <pc:spChg chg="mod">
          <ac:chgData name="J Bailey" userId="9fabe28d-fb24-45a4-b58a-c32a4fdfb382" providerId="ADAL" clId="{60D02C71-59A3-485C-8199-431A72520DC2}" dt="2021-04-19T06:30:17.066" v="328" actId="20577"/>
          <ac:spMkLst>
            <pc:docMk/>
            <pc:sldMk cId="3020704381" sldId="363"/>
            <ac:spMk id="3" creationId="{DBC1AD50-AC7B-4E72-ACAD-4AE56F0A7FCB}"/>
          </ac:spMkLst>
        </pc:spChg>
      </pc:sldChg>
      <pc:sldChg chg="addSp modSp mod modAnim">
        <pc:chgData name="J Bailey" userId="9fabe28d-fb24-45a4-b58a-c32a4fdfb382" providerId="ADAL" clId="{60D02C71-59A3-485C-8199-431A72520DC2}" dt="2021-04-19T06:32:48.037" v="390" actId="255"/>
        <pc:sldMkLst>
          <pc:docMk/>
          <pc:sldMk cId="3957700441" sldId="372"/>
        </pc:sldMkLst>
        <pc:spChg chg="add mod">
          <ac:chgData name="J Bailey" userId="9fabe28d-fb24-45a4-b58a-c32a4fdfb382" providerId="ADAL" clId="{60D02C71-59A3-485C-8199-431A72520DC2}" dt="2021-04-14T19:55:14.850" v="187" actId="1076"/>
          <ac:spMkLst>
            <pc:docMk/>
            <pc:sldMk cId="3957700441" sldId="372"/>
            <ac:spMk id="2" creationId="{73282E94-EED6-48B7-9AA3-9BE7D578FEFA}"/>
          </ac:spMkLst>
        </pc:spChg>
        <pc:spChg chg="mod">
          <ac:chgData name="J Bailey" userId="9fabe28d-fb24-45a4-b58a-c32a4fdfb382" providerId="ADAL" clId="{60D02C71-59A3-485C-8199-431A72520DC2}" dt="2021-04-19T06:32:48.037" v="390" actId="255"/>
          <ac:spMkLst>
            <pc:docMk/>
            <pc:sldMk cId="3957700441" sldId="372"/>
            <ac:spMk id="3" creationId="{DBC1AD50-AC7B-4E72-ACAD-4AE56F0A7FCB}"/>
          </ac:spMkLst>
        </pc:spChg>
        <pc:spChg chg="mod">
          <ac:chgData name="J Bailey" userId="9fabe28d-fb24-45a4-b58a-c32a4fdfb382" providerId="ADAL" clId="{60D02C71-59A3-485C-8199-431A72520DC2}" dt="2021-04-14T19:53:32.698" v="137" actId="1076"/>
          <ac:spMkLst>
            <pc:docMk/>
            <pc:sldMk cId="3957700441" sldId="372"/>
            <ac:spMk id="8" creationId="{5221AF91-B541-4F25-B2DA-0744BA0C49FD}"/>
          </ac:spMkLst>
        </pc:spChg>
        <pc:picChg chg="mod">
          <ac:chgData name="J Bailey" userId="9fabe28d-fb24-45a4-b58a-c32a4fdfb382" providerId="ADAL" clId="{60D02C71-59A3-485C-8199-431A72520DC2}" dt="2021-04-14T19:52:40.630" v="128" actId="14100"/>
          <ac:picMkLst>
            <pc:docMk/>
            <pc:sldMk cId="3957700441" sldId="372"/>
            <ac:picMk id="7" creationId="{000014AD-12C3-4650-B6F8-D376B57044DD}"/>
          </ac:picMkLst>
        </pc:picChg>
      </pc:sldChg>
      <pc:sldChg chg="modSp mod">
        <pc:chgData name="J Bailey" userId="9fabe28d-fb24-45a4-b58a-c32a4fdfb382" providerId="ADAL" clId="{60D02C71-59A3-485C-8199-431A72520DC2}" dt="2021-04-14T19:53:09.047" v="135" actId="113"/>
        <pc:sldMkLst>
          <pc:docMk/>
          <pc:sldMk cId="302454824" sldId="373"/>
        </pc:sldMkLst>
        <pc:spChg chg="mod">
          <ac:chgData name="J Bailey" userId="9fabe28d-fb24-45a4-b58a-c32a4fdfb382" providerId="ADAL" clId="{60D02C71-59A3-485C-8199-431A72520DC2}" dt="2021-04-14T19:53:09.047" v="135" actId="113"/>
          <ac:spMkLst>
            <pc:docMk/>
            <pc:sldMk cId="302454824" sldId="373"/>
            <ac:spMk id="5" creationId="{BF889FC3-231D-4683-BB84-DC720583E30D}"/>
          </ac:spMkLst>
        </pc:spChg>
      </pc:sldChg>
      <pc:sldChg chg="modSp mod">
        <pc:chgData name="J Bailey" userId="9fabe28d-fb24-45a4-b58a-c32a4fdfb382" providerId="ADAL" clId="{60D02C71-59A3-485C-8199-431A72520DC2}" dt="2021-04-19T06:35:02.707" v="636" actId="13926"/>
        <pc:sldMkLst>
          <pc:docMk/>
          <pc:sldMk cId="608133871" sldId="375"/>
        </pc:sldMkLst>
        <pc:spChg chg="mod">
          <ac:chgData name="J Bailey" userId="9fabe28d-fb24-45a4-b58a-c32a4fdfb382" providerId="ADAL" clId="{60D02C71-59A3-485C-8199-431A72520DC2}" dt="2021-04-19T06:35:02.707" v="636" actId="13926"/>
          <ac:spMkLst>
            <pc:docMk/>
            <pc:sldMk cId="608133871" sldId="375"/>
            <ac:spMk id="3" creationId="{DBC1AD50-AC7B-4E72-ACAD-4AE56F0A7FCB}"/>
          </ac:spMkLst>
        </pc:spChg>
      </pc:sldChg>
      <pc:sldChg chg="modSp mod">
        <pc:chgData name="J Bailey" userId="9fabe28d-fb24-45a4-b58a-c32a4fdfb382" providerId="ADAL" clId="{60D02C71-59A3-485C-8199-431A72520DC2}" dt="2021-04-19T06:35:15.173" v="637" actId="13926"/>
        <pc:sldMkLst>
          <pc:docMk/>
          <pc:sldMk cId="2803706073" sldId="376"/>
        </pc:sldMkLst>
        <pc:spChg chg="mod">
          <ac:chgData name="J Bailey" userId="9fabe28d-fb24-45a4-b58a-c32a4fdfb382" providerId="ADAL" clId="{60D02C71-59A3-485C-8199-431A72520DC2}" dt="2021-04-19T06:35:15.173" v="637" actId="13926"/>
          <ac:spMkLst>
            <pc:docMk/>
            <pc:sldMk cId="2803706073" sldId="376"/>
            <ac:spMk id="4" creationId="{6940033A-6CE0-4C20-8EE1-6315D68ACC03}"/>
          </ac:spMkLst>
        </pc:spChg>
      </pc:sldChg>
      <pc:sldChg chg="modSp mod ord">
        <pc:chgData name="J Bailey" userId="9fabe28d-fb24-45a4-b58a-c32a4fdfb382" providerId="ADAL" clId="{60D02C71-59A3-485C-8199-431A72520DC2}" dt="2021-04-19T06:33:01.666" v="392" actId="115"/>
        <pc:sldMkLst>
          <pc:docMk/>
          <pc:sldMk cId="4038435410" sldId="377"/>
        </pc:sldMkLst>
        <pc:spChg chg="mod">
          <ac:chgData name="J Bailey" userId="9fabe28d-fb24-45a4-b58a-c32a4fdfb382" providerId="ADAL" clId="{60D02C71-59A3-485C-8199-431A72520DC2}" dt="2021-04-19T06:33:01.666" v="392" actId="115"/>
          <ac:spMkLst>
            <pc:docMk/>
            <pc:sldMk cId="4038435410" sldId="377"/>
            <ac:spMk id="3" creationId="{DBC1AD50-AC7B-4E72-ACAD-4AE56F0A7FCB}"/>
          </ac:spMkLst>
        </pc:spChg>
      </pc:sldChg>
      <pc:sldChg chg="modSp mod">
        <pc:chgData name="J Bailey" userId="9fabe28d-fb24-45a4-b58a-c32a4fdfb382" providerId="ADAL" clId="{60D02C71-59A3-485C-8199-431A72520DC2}" dt="2021-04-14T19:58:43.512" v="318" actId="20577"/>
        <pc:sldMkLst>
          <pc:docMk/>
          <pc:sldMk cId="426786397" sldId="378"/>
        </pc:sldMkLst>
        <pc:spChg chg="mod">
          <ac:chgData name="J Bailey" userId="9fabe28d-fb24-45a4-b58a-c32a4fdfb382" providerId="ADAL" clId="{60D02C71-59A3-485C-8199-431A72520DC2}" dt="2021-04-14T19:58:43.512" v="318" actId="20577"/>
          <ac:spMkLst>
            <pc:docMk/>
            <pc:sldMk cId="426786397" sldId="378"/>
            <ac:spMk id="3" creationId="{DBC1AD50-AC7B-4E72-ACAD-4AE56F0A7FCB}"/>
          </ac:spMkLst>
        </pc:spChg>
      </pc:sldChg>
      <pc:sldChg chg="modSp mod">
        <pc:chgData name="J Bailey" userId="9fabe28d-fb24-45a4-b58a-c32a4fdfb382" providerId="ADAL" clId="{60D02C71-59A3-485C-8199-431A72520DC2}" dt="2021-04-19T06:35:40.459" v="704" actId="20577"/>
        <pc:sldMkLst>
          <pc:docMk/>
          <pc:sldMk cId="4292903461" sldId="379"/>
        </pc:sldMkLst>
        <pc:spChg chg="mod">
          <ac:chgData name="J Bailey" userId="9fabe28d-fb24-45a4-b58a-c32a4fdfb382" providerId="ADAL" clId="{60D02C71-59A3-485C-8199-431A72520DC2}" dt="2021-04-19T06:35:40.459" v="704" actId="20577"/>
          <ac:spMkLst>
            <pc:docMk/>
            <pc:sldMk cId="4292903461" sldId="379"/>
            <ac:spMk id="4" creationId="{B2A93CF5-27EF-47E7-8989-F4C56408A770}"/>
          </ac:spMkLst>
        </pc:spChg>
      </pc:sldChg>
      <pc:sldChg chg="modSp mod">
        <pc:chgData name="J Bailey" userId="9fabe28d-fb24-45a4-b58a-c32a4fdfb382" providerId="ADAL" clId="{60D02C71-59A3-485C-8199-431A72520DC2}" dt="2021-04-19T06:34:47.778" v="635" actId="20577"/>
        <pc:sldMkLst>
          <pc:docMk/>
          <pc:sldMk cId="1959352091" sldId="385"/>
        </pc:sldMkLst>
        <pc:spChg chg="mod">
          <ac:chgData name="J Bailey" userId="9fabe28d-fb24-45a4-b58a-c32a4fdfb382" providerId="ADAL" clId="{60D02C71-59A3-485C-8199-431A72520DC2}" dt="2021-04-19T06:33:41.351" v="633" actId="20577"/>
          <ac:spMkLst>
            <pc:docMk/>
            <pc:sldMk cId="1959352091" sldId="385"/>
            <ac:spMk id="12" creationId="{C6F6F275-CF58-43C7-9D4E-4E3FE31F4E45}"/>
          </ac:spMkLst>
        </pc:spChg>
        <pc:spChg chg="mod">
          <ac:chgData name="J Bailey" userId="9fabe28d-fb24-45a4-b58a-c32a4fdfb382" providerId="ADAL" clId="{60D02C71-59A3-485C-8199-431A72520DC2}" dt="2021-04-19T06:34:47.778" v="635" actId="20577"/>
          <ac:spMkLst>
            <pc:docMk/>
            <pc:sldMk cId="1959352091" sldId="385"/>
            <ac:spMk id="13" creationId="{F0CC2B76-CF70-45FA-9DEE-DD4E72206678}"/>
          </ac:spMkLst>
        </pc:spChg>
      </pc:sldChg>
      <pc:sldChg chg="delSp modSp mod ord">
        <pc:chgData name="J Bailey" userId="9fabe28d-fb24-45a4-b58a-c32a4fdfb382" providerId="ADAL" clId="{60D02C71-59A3-485C-8199-431A72520DC2}" dt="2021-04-19T06:31:25.241" v="354"/>
        <pc:sldMkLst>
          <pc:docMk/>
          <pc:sldMk cId="2133350119" sldId="386"/>
        </pc:sldMkLst>
        <pc:spChg chg="mod">
          <ac:chgData name="J Bailey" userId="9fabe28d-fb24-45a4-b58a-c32a4fdfb382" providerId="ADAL" clId="{60D02C71-59A3-485C-8199-431A72520DC2}" dt="2021-04-19T06:27:18.523" v="320" actId="27636"/>
          <ac:spMkLst>
            <pc:docMk/>
            <pc:sldMk cId="2133350119" sldId="386"/>
            <ac:spMk id="3" creationId="{DCCBB7F0-E9DF-445D-A201-660C467A54D9}"/>
          </ac:spMkLst>
        </pc:spChg>
        <pc:spChg chg="del mod">
          <ac:chgData name="J Bailey" userId="9fabe28d-fb24-45a4-b58a-c32a4fdfb382" providerId="ADAL" clId="{60D02C71-59A3-485C-8199-431A72520DC2}" dt="2021-04-19T06:31:25.241" v="354"/>
          <ac:spMkLst>
            <pc:docMk/>
            <pc:sldMk cId="2133350119" sldId="386"/>
            <ac:spMk id="6" creationId="{38C7B85C-094F-418F-A074-43F6DB128131}"/>
          </ac:spMkLst>
        </pc:spChg>
      </pc:sldChg>
      <pc:sldChg chg="add">
        <pc:chgData name="J Bailey" userId="9fabe28d-fb24-45a4-b58a-c32a4fdfb382" providerId="ADAL" clId="{60D02C71-59A3-485C-8199-431A72520DC2}" dt="2021-04-19T06:33:10.099" v="393" actId="2890"/>
        <pc:sldMkLst>
          <pc:docMk/>
          <pc:sldMk cId="2998721652" sldId="387"/>
        </pc:sldMkLst>
      </pc:sldChg>
    </pc:docChg>
  </pc:docChgLst>
  <pc:docChgLst>
    <pc:chgData name="J Bailey" userId="9fabe28d-fb24-45a4-b58a-c32a4fdfb382" providerId="ADAL" clId="{D190FBAE-69AF-4566-A73B-565BBD5417C1}"/>
    <pc:docChg chg="delSld">
      <pc:chgData name="J Bailey" userId="9fabe28d-fb24-45a4-b58a-c32a4fdfb382" providerId="ADAL" clId="{D190FBAE-69AF-4566-A73B-565BBD5417C1}" dt="2021-03-10T23:46:45.731" v="0" actId="2696"/>
      <pc:docMkLst>
        <pc:docMk/>
      </pc:docMkLst>
      <pc:sldChg chg="del">
        <pc:chgData name="J Bailey" userId="9fabe28d-fb24-45a4-b58a-c32a4fdfb382" providerId="ADAL" clId="{D190FBAE-69AF-4566-A73B-565BBD5417C1}" dt="2021-03-10T23:46:45.731" v="0" actId="2696"/>
        <pc:sldMkLst>
          <pc:docMk/>
          <pc:sldMk cId="3203010341" sldId="364"/>
        </pc:sldMkLst>
      </pc:sldChg>
      <pc:sldChg chg="del">
        <pc:chgData name="J Bailey" userId="9fabe28d-fb24-45a4-b58a-c32a4fdfb382" providerId="ADAL" clId="{D190FBAE-69AF-4566-A73B-565BBD5417C1}" dt="2021-03-10T23:46:45.731" v="0" actId="2696"/>
        <pc:sldMkLst>
          <pc:docMk/>
          <pc:sldMk cId="2533073964" sldId="365"/>
        </pc:sldMkLst>
      </pc:sldChg>
      <pc:sldChg chg="del">
        <pc:chgData name="J Bailey" userId="9fabe28d-fb24-45a4-b58a-c32a4fdfb382" providerId="ADAL" clId="{D190FBAE-69AF-4566-A73B-565BBD5417C1}" dt="2021-03-10T23:46:45.731" v="0" actId="2696"/>
        <pc:sldMkLst>
          <pc:docMk/>
          <pc:sldMk cId="3442676502" sldId="366"/>
        </pc:sldMkLst>
      </pc:sldChg>
      <pc:sldChg chg="del">
        <pc:chgData name="J Bailey" userId="9fabe28d-fb24-45a4-b58a-c32a4fdfb382" providerId="ADAL" clId="{D190FBAE-69AF-4566-A73B-565BBD5417C1}" dt="2021-03-10T23:46:45.731" v="0" actId="2696"/>
        <pc:sldMkLst>
          <pc:docMk/>
          <pc:sldMk cId="2530389715" sldId="367"/>
        </pc:sldMkLst>
      </pc:sldChg>
      <pc:sldChg chg="del">
        <pc:chgData name="J Bailey" userId="9fabe28d-fb24-45a4-b58a-c32a4fdfb382" providerId="ADAL" clId="{D190FBAE-69AF-4566-A73B-565BBD5417C1}" dt="2021-03-10T23:46:45.731" v="0" actId="2696"/>
        <pc:sldMkLst>
          <pc:docMk/>
          <pc:sldMk cId="2058823904" sldId="368"/>
        </pc:sldMkLst>
      </pc:sldChg>
      <pc:sldChg chg="del">
        <pc:chgData name="J Bailey" userId="9fabe28d-fb24-45a4-b58a-c32a4fdfb382" providerId="ADAL" clId="{D190FBAE-69AF-4566-A73B-565BBD5417C1}" dt="2021-03-10T23:46:45.731" v="0" actId="2696"/>
        <pc:sldMkLst>
          <pc:docMk/>
          <pc:sldMk cId="1999388618" sldId="369"/>
        </pc:sldMkLst>
      </pc:sldChg>
      <pc:sldChg chg="del">
        <pc:chgData name="J Bailey" userId="9fabe28d-fb24-45a4-b58a-c32a4fdfb382" providerId="ADAL" clId="{D190FBAE-69AF-4566-A73B-565BBD5417C1}" dt="2021-03-10T23:46:45.731" v="0" actId="2696"/>
        <pc:sldMkLst>
          <pc:docMk/>
          <pc:sldMk cId="1053361005" sldId="3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6E025-B5A9-4546-9148-B3E584495394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8500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1238"/>
            <a:ext cx="5511800" cy="39449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6088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8760C-0CE4-474E-A075-5B887F56B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601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Ask them to write a short sentence or two about what being physically and mentally well means to them.</a:t>
            </a:r>
          </a:p>
          <a:p>
            <a:endParaRPr lang="en-GB" dirty="0"/>
          </a:p>
          <a:p>
            <a:r>
              <a:rPr lang="en-GB" dirty="0"/>
              <a:t>For example no diseases, well fed, uninjured, not under too much stress etc.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C8760C-0CE4-474E-A075-5B887F56BCC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164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Mind map methods of containment with the class. If using an interactive whiteboard draw on directly, otherwise use a flip chart.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C8760C-0CE4-474E-A075-5B887F56BCC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25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2026" y="1590794"/>
            <a:ext cx="11016298" cy="3384092"/>
          </a:xfrm>
        </p:spPr>
        <p:txBody>
          <a:bodyPr anchor="b"/>
          <a:lstStyle>
            <a:lvl1pPr algn="ctr">
              <a:defRPr sz="850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0044" y="5105389"/>
            <a:ext cx="9720263" cy="2346813"/>
          </a:xfrm>
        </p:spPr>
        <p:txBody>
          <a:bodyPr/>
          <a:lstStyle>
            <a:lvl1pPr marL="0" indent="0" algn="ctr">
              <a:buNone/>
              <a:defRPr sz="3402"/>
            </a:lvl1pPr>
            <a:lvl2pPr marL="648035" indent="0" algn="ctr">
              <a:buNone/>
              <a:defRPr sz="2835"/>
            </a:lvl2pPr>
            <a:lvl3pPr marL="1296071" indent="0" algn="ctr">
              <a:buNone/>
              <a:defRPr sz="2551"/>
            </a:lvl3pPr>
            <a:lvl4pPr marL="1944106" indent="0" algn="ctr">
              <a:buNone/>
              <a:defRPr sz="2268"/>
            </a:lvl4pPr>
            <a:lvl5pPr marL="2592141" indent="0" algn="ctr">
              <a:buNone/>
              <a:defRPr sz="2268"/>
            </a:lvl5pPr>
            <a:lvl6pPr marL="3240176" indent="0" algn="ctr">
              <a:buNone/>
              <a:defRPr sz="2268"/>
            </a:lvl6pPr>
            <a:lvl7pPr marL="3888212" indent="0" algn="ctr">
              <a:buNone/>
              <a:defRPr sz="2268"/>
            </a:lvl7pPr>
            <a:lvl8pPr marL="4536247" indent="0" algn="ctr">
              <a:buNone/>
              <a:defRPr sz="2268"/>
            </a:lvl8pPr>
            <a:lvl9pPr marL="5184282" indent="0" algn="ctr">
              <a:buNone/>
              <a:defRPr sz="2268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6621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8634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275" y="2423318"/>
            <a:ext cx="11178302" cy="4043359"/>
          </a:xfrm>
        </p:spPr>
        <p:txBody>
          <a:bodyPr anchor="b"/>
          <a:lstStyle>
            <a:lvl1pPr>
              <a:defRPr sz="850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275" y="6504929"/>
            <a:ext cx="11178302" cy="2126307"/>
          </a:xfrm>
        </p:spPr>
        <p:txBody>
          <a:bodyPr/>
          <a:lstStyle>
            <a:lvl1pPr marL="0" indent="0">
              <a:buNone/>
              <a:defRPr sz="3402">
                <a:solidFill>
                  <a:schemeClr val="tx1"/>
                </a:solidFill>
              </a:defRPr>
            </a:lvl1pPr>
            <a:lvl2pPr marL="648035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296071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3pPr>
            <a:lvl4pPr marL="1944106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4pPr>
            <a:lvl5pPr marL="2592141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5pPr>
            <a:lvl6pPr marL="3240176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6pPr>
            <a:lvl7pPr marL="388821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7pPr>
            <a:lvl8pPr marL="4536247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8pPr>
            <a:lvl9pPr marL="518428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4893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91024" y="2587570"/>
            <a:ext cx="5508149" cy="616741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61177" y="2587570"/>
            <a:ext cx="5508149" cy="616741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961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2712" y="517516"/>
            <a:ext cx="11178302" cy="18788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2713" y="2382815"/>
            <a:ext cx="5482835" cy="1167781"/>
          </a:xfrm>
        </p:spPr>
        <p:txBody>
          <a:bodyPr anchor="b"/>
          <a:lstStyle>
            <a:lvl1pPr marL="0" indent="0">
              <a:buNone/>
              <a:defRPr sz="3402" b="1"/>
            </a:lvl1pPr>
            <a:lvl2pPr marL="648035" indent="0">
              <a:buNone/>
              <a:defRPr sz="2835" b="1"/>
            </a:lvl2pPr>
            <a:lvl3pPr marL="1296071" indent="0">
              <a:buNone/>
              <a:defRPr sz="2551" b="1"/>
            </a:lvl3pPr>
            <a:lvl4pPr marL="1944106" indent="0">
              <a:buNone/>
              <a:defRPr sz="2268" b="1"/>
            </a:lvl4pPr>
            <a:lvl5pPr marL="2592141" indent="0">
              <a:buNone/>
              <a:defRPr sz="2268" b="1"/>
            </a:lvl5pPr>
            <a:lvl6pPr marL="3240176" indent="0">
              <a:buNone/>
              <a:defRPr sz="2268" b="1"/>
            </a:lvl6pPr>
            <a:lvl7pPr marL="3888212" indent="0">
              <a:buNone/>
              <a:defRPr sz="2268" b="1"/>
            </a:lvl7pPr>
            <a:lvl8pPr marL="4536247" indent="0">
              <a:buNone/>
              <a:defRPr sz="2268" b="1"/>
            </a:lvl8pPr>
            <a:lvl9pPr marL="5184282" indent="0">
              <a:buNone/>
              <a:defRPr sz="226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2713" y="3550596"/>
            <a:ext cx="5482835" cy="52223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61178" y="2382815"/>
            <a:ext cx="5509837" cy="1167781"/>
          </a:xfrm>
        </p:spPr>
        <p:txBody>
          <a:bodyPr anchor="b"/>
          <a:lstStyle>
            <a:lvl1pPr marL="0" indent="0">
              <a:buNone/>
              <a:defRPr sz="3402" b="1"/>
            </a:lvl1pPr>
            <a:lvl2pPr marL="648035" indent="0">
              <a:buNone/>
              <a:defRPr sz="2835" b="1"/>
            </a:lvl2pPr>
            <a:lvl3pPr marL="1296071" indent="0">
              <a:buNone/>
              <a:defRPr sz="2551" b="1"/>
            </a:lvl3pPr>
            <a:lvl4pPr marL="1944106" indent="0">
              <a:buNone/>
              <a:defRPr sz="2268" b="1"/>
            </a:lvl4pPr>
            <a:lvl5pPr marL="2592141" indent="0">
              <a:buNone/>
              <a:defRPr sz="2268" b="1"/>
            </a:lvl5pPr>
            <a:lvl6pPr marL="3240176" indent="0">
              <a:buNone/>
              <a:defRPr sz="2268" b="1"/>
            </a:lvl6pPr>
            <a:lvl7pPr marL="3888212" indent="0">
              <a:buNone/>
              <a:defRPr sz="2268" b="1"/>
            </a:lvl7pPr>
            <a:lvl8pPr marL="4536247" indent="0">
              <a:buNone/>
              <a:defRPr sz="2268" b="1"/>
            </a:lvl8pPr>
            <a:lvl9pPr marL="5184282" indent="0">
              <a:buNone/>
              <a:defRPr sz="226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61178" y="3550596"/>
            <a:ext cx="5509837" cy="522239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0668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3824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252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2712" y="648018"/>
            <a:ext cx="4180050" cy="2268061"/>
          </a:xfrm>
        </p:spPr>
        <p:txBody>
          <a:bodyPr anchor="b"/>
          <a:lstStyle>
            <a:lvl1pPr>
              <a:defRPr sz="453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9837" y="1399540"/>
            <a:ext cx="6561177" cy="6907687"/>
          </a:xfrm>
        </p:spPr>
        <p:txBody>
          <a:bodyPr/>
          <a:lstStyle>
            <a:lvl1pPr>
              <a:defRPr sz="4536"/>
            </a:lvl1pPr>
            <a:lvl2pPr>
              <a:defRPr sz="3969"/>
            </a:lvl2pPr>
            <a:lvl3pPr>
              <a:defRPr sz="3402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2712" y="2916079"/>
            <a:ext cx="4180050" cy="5402397"/>
          </a:xfrm>
        </p:spPr>
        <p:txBody>
          <a:bodyPr/>
          <a:lstStyle>
            <a:lvl1pPr marL="0" indent="0">
              <a:buNone/>
              <a:defRPr sz="2268"/>
            </a:lvl1pPr>
            <a:lvl2pPr marL="648035" indent="0">
              <a:buNone/>
              <a:defRPr sz="1984"/>
            </a:lvl2pPr>
            <a:lvl3pPr marL="1296071" indent="0">
              <a:buNone/>
              <a:defRPr sz="1701"/>
            </a:lvl3pPr>
            <a:lvl4pPr marL="1944106" indent="0">
              <a:buNone/>
              <a:defRPr sz="1417"/>
            </a:lvl4pPr>
            <a:lvl5pPr marL="2592141" indent="0">
              <a:buNone/>
              <a:defRPr sz="1417"/>
            </a:lvl5pPr>
            <a:lvl6pPr marL="3240176" indent="0">
              <a:buNone/>
              <a:defRPr sz="1417"/>
            </a:lvl6pPr>
            <a:lvl7pPr marL="3888212" indent="0">
              <a:buNone/>
              <a:defRPr sz="1417"/>
            </a:lvl7pPr>
            <a:lvl8pPr marL="4536247" indent="0">
              <a:buNone/>
              <a:defRPr sz="1417"/>
            </a:lvl8pPr>
            <a:lvl9pPr marL="5184282" indent="0">
              <a:buNone/>
              <a:defRPr sz="141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8068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2712" y="648018"/>
            <a:ext cx="4180050" cy="2268061"/>
          </a:xfrm>
        </p:spPr>
        <p:txBody>
          <a:bodyPr anchor="b"/>
          <a:lstStyle>
            <a:lvl1pPr>
              <a:defRPr sz="453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09837" y="1399540"/>
            <a:ext cx="6561177" cy="6907687"/>
          </a:xfrm>
        </p:spPr>
        <p:txBody>
          <a:bodyPr anchor="t"/>
          <a:lstStyle>
            <a:lvl1pPr marL="0" indent="0">
              <a:buNone/>
              <a:defRPr sz="4536"/>
            </a:lvl1pPr>
            <a:lvl2pPr marL="648035" indent="0">
              <a:buNone/>
              <a:defRPr sz="3969"/>
            </a:lvl2pPr>
            <a:lvl3pPr marL="1296071" indent="0">
              <a:buNone/>
              <a:defRPr sz="3402"/>
            </a:lvl3pPr>
            <a:lvl4pPr marL="1944106" indent="0">
              <a:buNone/>
              <a:defRPr sz="2835"/>
            </a:lvl4pPr>
            <a:lvl5pPr marL="2592141" indent="0">
              <a:buNone/>
              <a:defRPr sz="2835"/>
            </a:lvl5pPr>
            <a:lvl6pPr marL="3240176" indent="0">
              <a:buNone/>
              <a:defRPr sz="2835"/>
            </a:lvl6pPr>
            <a:lvl7pPr marL="3888212" indent="0">
              <a:buNone/>
              <a:defRPr sz="2835"/>
            </a:lvl7pPr>
            <a:lvl8pPr marL="4536247" indent="0">
              <a:buNone/>
              <a:defRPr sz="2835"/>
            </a:lvl8pPr>
            <a:lvl9pPr marL="5184282" indent="0">
              <a:buNone/>
              <a:defRPr sz="283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2712" y="2916079"/>
            <a:ext cx="4180050" cy="5402397"/>
          </a:xfrm>
        </p:spPr>
        <p:txBody>
          <a:bodyPr/>
          <a:lstStyle>
            <a:lvl1pPr marL="0" indent="0">
              <a:buNone/>
              <a:defRPr sz="2268"/>
            </a:lvl1pPr>
            <a:lvl2pPr marL="648035" indent="0">
              <a:buNone/>
              <a:defRPr sz="1984"/>
            </a:lvl2pPr>
            <a:lvl3pPr marL="1296071" indent="0">
              <a:buNone/>
              <a:defRPr sz="1701"/>
            </a:lvl3pPr>
            <a:lvl4pPr marL="1944106" indent="0">
              <a:buNone/>
              <a:defRPr sz="1417"/>
            </a:lvl4pPr>
            <a:lvl5pPr marL="2592141" indent="0">
              <a:buNone/>
              <a:defRPr sz="1417"/>
            </a:lvl5pPr>
            <a:lvl6pPr marL="3240176" indent="0">
              <a:buNone/>
              <a:defRPr sz="1417"/>
            </a:lvl6pPr>
            <a:lvl7pPr marL="3888212" indent="0">
              <a:buNone/>
              <a:defRPr sz="1417"/>
            </a:lvl7pPr>
            <a:lvl8pPr marL="4536247" indent="0">
              <a:buNone/>
              <a:defRPr sz="1417"/>
            </a:lvl8pPr>
            <a:lvl9pPr marL="5184282" indent="0">
              <a:buNone/>
              <a:defRPr sz="141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8423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8527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74751" y="517514"/>
            <a:ext cx="2794575" cy="823747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91025" y="517514"/>
            <a:ext cx="8221722" cy="823747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38233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024" y="517516"/>
            <a:ext cx="11178302" cy="1878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91024" y="2587570"/>
            <a:ext cx="11178302" cy="6167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91024" y="9009246"/>
            <a:ext cx="2916079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8FE71-8103-4217-B46F-1307F5CA0900}" type="datetimeFigureOut">
              <a:rPr lang="en-GB" smtClean="0"/>
              <a:t>19/04/2021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93116" y="9009246"/>
            <a:ext cx="4374118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153247" y="9009246"/>
            <a:ext cx="2916079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400938-31CF-45FA-9117-B5632F7575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6056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1296071" rtl="0" eaLnBrk="1" latinLnBrk="0" hangingPunct="1">
        <a:lnSpc>
          <a:spcPct val="90000"/>
        </a:lnSpc>
        <a:spcBef>
          <a:spcPct val="0"/>
        </a:spcBef>
        <a:buNone/>
        <a:defRPr sz="62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4018" indent="-324018" algn="l" defTabSz="1296071" rtl="0" eaLnBrk="1" latinLnBrk="0" hangingPunct="1">
        <a:lnSpc>
          <a:spcPct val="90000"/>
        </a:lnSpc>
        <a:spcBef>
          <a:spcPts val="1417"/>
        </a:spcBef>
        <a:buFont typeface="Arial" panose="020B0604020202020204" pitchFamily="34" charset="0"/>
        <a:buChar char="•"/>
        <a:defRPr sz="3969" kern="1200">
          <a:solidFill>
            <a:schemeClr val="tx1"/>
          </a:solidFill>
          <a:latin typeface="+mn-lt"/>
          <a:ea typeface="+mn-ea"/>
          <a:cs typeface="+mn-cs"/>
        </a:defRPr>
      </a:lvl1pPr>
      <a:lvl2pPr marL="972053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3402" kern="1200">
          <a:solidFill>
            <a:schemeClr val="tx1"/>
          </a:solidFill>
          <a:latin typeface="+mn-lt"/>
          <a:ea typeface="+mn-ea"/>
          <a:cs typeface="+mn-cs"/>
        </a:defRPr>
      </a:lvl2pPr>
      <a:lvl3pPr marL="1620088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268123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4pPr>
      <a:lvl5pPr marL="2916159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5pPr>
      <a:lvl6pPr marL="3564194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6pPr>
      <a:lvl7pPr marL="4212229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7pPr>
      <a:lvl8pPr marL="4860265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8pPr>
      <a:lvl9pPr marL="5508300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1pPr>
      <a:lvl2pPr marL="648035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96071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3pPr>
      <a:lvl4pPr marL="1944106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4pPr>
      <a:lvl5pPr marL="2592141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5pPr>
      <a:lvl6pPr marL="3240176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6pPr>
      <a:lvl7pPr marL="3888212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7pPr>
      <a:lvl8pPr marL="4536247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8pPr>
      <a:lvl9pPr marL="5184282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ulx5GyaHAZg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w6jnFqZ-Hk" TargetMode="External"/><Relationship Id="rId2" Type="http://schemas.openxmlformats.org/officeDocument/2006/relationships/hyperlink" Target="https://www.youtube.com/watch?v=nFcvDVf1XR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w6jnFqZ-Hk" TargetMode="External"/><Relationship Id="rId2" Type="http://schemas.openxmlformats.org/officeDocument/2006/relationships/hyperlink" Target="https://www.youtube.com/watch?v=nFcvDVf1XRI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43" y="0"/>
            <a:ext cx="12957107" cy="972026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D5934AA-9F35-4DC2-BDEF-C88AEF973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027" y="0"/>
            <a:ext cx="12957106" cy="9720262"/>
            <a:chOff x="-2848" y="0"/>
            <a:chExt cx="12188949" cy="6858000"/>
          </a:xfrm>
        </p:grpSpPr>
        <p:sp>
          <p:nvSpPr>
            <p:cNvPr id="14" name="Color Cover">
              <a:extLst>
                <a:ext uri="{FF2B5EF4-FFF2-40B4-BE49-F238E27FC236}">
                  <a16:creationId xmlns:a16="http://schemas.microsoft.com/office/drawing/2014/main" id="{8B2B1708-8CE4-4A20-94F5-55118AE2CB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 Cover">
              <a:extLst>
                <a:ext uri="{FF2B5EF4-FFF2-40B4-BE49-F238E27FC236}">
                  <a16:creationId xmlns:a16="http://schemas.microsoft.com/office/drawing/2014/main" id="{B2BC243A-AB39-4DEF-B708-A656BA5A6B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95590E9-5E18-4877-8515-94EBE05E1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2323" y="847949"/>
            <a:ext cx="11575703" cy="8051662"/>
            <a:chOff x="651279" y="598259"/>
            <a:chExt cx="10889442" cy="5680742"/>
          </a:xfrm>
        </p:grpSpPr>
        <p:sp>
          <p:nvSpPr>
            <p:cNvPr id="18" name="Color">
              <a:extLst>
                <a:ext uri="{FF2B5EF4-FFF2-40B4-BE49-F238E27FC236}">
                  <a16:creationId xmlns:a16="http://schemas.microsoft.com/office/drawing/2014/main" id="{8B4AF456-0671-432E-AD5B-FFAF8D6461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9" name="Color">
              <a:extLst>
                <a:ext uri="{FF2B5EF4-FFF2-40B4-BE49-F238E27FC236}">
                  <a16:creationId xmlns:a16="http://schemas.microsoft.com/office/drawing/2014/main" id="{3CE7848D-78F7-4020-9603-9ED2941664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6" name="Picture 5" descr="A picture containing table&#10;&#10;Description automatically generated">
            <a:extLst>
              <a:ext uri="{FF2B5EF4-FFF2-40B4-BE49-F238E27FC236}">
                <a16:creationId xmlns:a16="http://schemas.microsoft.com/office/drawing/2014/main" id="{5E6AB047-B38F-433B-BA38-D34FF329C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29174" y="1192940"/>
            <a:ext cx="4428705" cy="7350325"/>
          </a:xfrm>
          <a:prstGeom prst="rect">
            <a:avLst/>
          </a:prstGeom>
          <a:solidFill>
            <a:schemeClr val="bg1"/>
          </a:solidFill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5CA0097F-05D8-41AA-ABF9-33C698791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957108" cy="9720260"/>
            <a:chOff x="0" y="0"/>
            <a:chExt cx="12188952" cy="6858000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F662F899-4295-416F-919F-934ED76978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955A3F4B-68DC-4F36-BCE6-C507ACC53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483BE2D-C85A-4DE3-A6F4-AE65BB3EF9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64C550A-7A80-4B73-B7BF-7426DD1C35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D956BA8-D252-430A-9E58-C7F3D1AC93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E5345BF4-9F1D-4388-A778-56FAE2C42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022B00E1-8709-469F-A9F4-F974D3FED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2A93CF5-27EF-47E7-8989-F4C56408A770}"/>
              </a:ext>
            </a:extLst>
          </p:cNvPr>
          <p:cNvSpPr txBox="1"/>
          <p:nvPr/>
        </p:nvSpPr>
        <p:spPr>
          <a:xfrm>
            <a:off x="1076461" y="1192941"/>
            <a:ext cx="5531950" cy="39441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1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Communicable Disease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1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1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60025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E489D4EC-405A-4FB4-BFAE-BAA981B215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4220" y="1242281"/>
            <a:ext cx="12691671" cy="7438079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23618" y="562096"/>
            <a:ext cx="11526439" cy="68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FF000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Recap: </a:t>
            </a: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Types of Pathogen (disease causing organism)</a:t>
            </a:r>
          </a:p>
        </p:txBody>
      </p:sp>
    </p:spTree>
    <p:extLst>
      <p:ext uri="{BB962C8B-B14F-4D97-AF65-F5344CB8AC3E}">
        <p14:creationId xmlns:p14="http://schemas.microsoft.com/office/powerpoint/2010/main" val="3321945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23618" y="562096"/>
            <a:ext cx="11526439" cy="1972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FF000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Prior knowledge check:</a:t>
            </a:r>
          </a:p>
          <a:p>
            <a:pPr>
              <a:lnSpc>
                <a:spcPct val="150000"/>
              </a:lnSpc>
            </a:pPr>
            <a:endParaRPr lang="en-GB" sz="2800" dirty="0">
              <a:solidFill>
                <a:srgbClr val="FF0000"/>
              </a:solidFill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Quick Quiz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831A4E-4BA7-4DFF-9DC9-8175693C83B7}"/>
              </a:ext>
            </a:extLst>
          </p:cNvPr>
          <p:cNvSpPr txBox="1"/>
          <p:nvPr/>
        </p:nvSpPr>
        <p:spPr>
          <a:xfrm>
            <a:off x="723617" y="3367544"/>
            <a:ext cx="5756558" cy="326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Pathogens can infect:</a:t>
            </a:r>
          </a:p>
          <a:p>
            <a:pPr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Animals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Plants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Both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A3E50F-C16E-481C-914B-FCDEA804E89A}"/>
              </a:ext>
            </a:extLst>
          </p:cNvPr>
          <p:cNvSpPr txBox="1"/>
          <p:nvPr/>
        </p:nvSpPr>
        <p:spPr>
          <a:xfrm>
            <a:off x="6109088" y="3367543"/>
            <a:ext cx="6778491" cy="391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The malarial protist is a type of:</a:t>
            </a:r>
          </a:p>
          <a:p>
            <a:pPr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Bacterium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Parasite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Virus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Fungus</a:t>
            </a:r>
          </a:p>
        </p:txBody>
      </p:sp>
    </p:spTree>
    <p:extLst>
      <p:ext uri="{BB962C8B-B14F-4D97-AF65-F5344CB8AC3E}">
        <p14:creationId xmlns:p14="http://schemas.microsoft.com/office/powerpoint/2010/main" val="1443811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23618" y="562096"/>
            <a:ext cx="11526439" cy="19728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FF000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Prior knowledge check Answers:</a:t>
            </a:r>
          </a:p>
          <a:p>
            <a:pPr>
              <a:lnSpc>
                <a:spcPct val="150000"/>
              </a:lnSpc>
            </a:pPr>
            <a:endParaRPr lang="en-GB" sz="2800" dirty="0">
              <a:solidFill>
                <a:srgbClr val="FF0000"/>
              </a:solidFill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Quick Quiz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831A4E-4BA7-4DFF-9DC9-8175693C83B7}"/>
              </a:ext>
            </a:extLst>
          </p:cNvPr>
          <p:cNvSpPr txBox="1"/>
          <p:nvPr/>
        </p:nvSpPr>
        <p:spPr>
          <a:xfrm>
            <a:off x="723617" y="3367544"/>
            <a:ext cx="5756558" cy="326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Pathogens can infect:</a:t>
            </a:r>
          </a:p>
          <a:p>
            <a:pPr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Animals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Plants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b="1" dirty="0">
                <a:solidFill>
                  <a:srgbClr val="00B05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Both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A3E50F-C16E-481C-914B-FCDEA804E89A}"/>
              </a:ext>
            </a:extLst>
          </p:cNvPr>
          <p:cNvSpPr txBox="1"/>
          <p:nvPr/>
        </p:nvSpPr>
        <p:spPr>
          <a:xfrm>
            <a:off x="6109088" y="3367543"/>
            <a:ext cx="6778491" cy="3911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The malarial protist is a type of:</a:t>
            </a:r>
          </a:p>
          <a:p>
            <a:pPr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Bacterium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b="1" dirty="0">
                <a:solidFill>
                  <a:srgbClr val="00B05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Parasite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Virus</a:t>
            </a:r>
          </a:p>
          <a:p>
            <a:pPr marL="514350" indent="-514350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Fungus</a:t>
            </a:r>
          </a:p>
        </p:txBody>
      </p:sp>
    </p:spTree>
    <p:extLst>
      <p:ext uri="{BB962C8B-B14F-4D97-AF65-F5344CB8AC3E}">
        <p14:creationId xmlns:p14="http://schemas.microsoft.com/office/powerpoint/2010/main" val="30207043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251791" y="92765"/>
            <a:ext cx="11969238" cy="3450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6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FUNGI</a:t>
            </a: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are </a:t>
            </a:r>
            <a:r>
              <a:rPr lang="en-GB" sz="28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eukaryotic organisms (their cells have…?)</a:t>
            </a:r>
          </a:p>
          <a:p>
            <a:pPr algn="just">
              <a:lnSpc>
                <a:spcPct val="150000"/>
              </a:lnSpc>
            </a:pPr>
            <a:r>
              <a:rPr lang="en-GB" sz="28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</a:t>
            </a: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which can be single-celled or have bodies (like threads in the soil) made up of </a:t>
            </a:r>
            <a:r>
              <a:rPr lang="en-GB" sz="28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hyphae (pronounced high-fee)</a:t>
            </a: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. These hyphae can cause disease when they burrow into the surface of plant skin or leaves.</a:t>
            </a:r>
          </a:p>
        </p:txBody>
      </p:sp>
      <p:pic>
        <p:nvPicPr>
          <p:cNvPr id="7" name="Picture 6" descr="A close up of a flower garden&#10;&#10;Description automatically generated">
            <a:extLst>
              <a:ext uri="{FF2B5EF4-FFF2-40B4-BE49-F238E27FC236}">
                <a16:creationId xmlns:a16="http://schemas.microsoft.com/office/drawing/2014/main" id="{000014AD-12C3-4650-B6F8-D376B57044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921086" y="3723355"/>
            <a:ext cx="6195185" cy="579863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221AF91-B541-4F25-B2DA-0744BA0C49FD}"/>
              </a:ext>
            </a:extLst>
          </p:cNvPr>
          <p:cNvSpPr txBox="1"/>
          <p:nvPr/>
        </p:nvSpPr>
        <p:spPr>
          <a:xfrm>
            <a:off x="497635" y="3370768"/>
            <a:ext cx="5343353" cy="52045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Rose Black Spot</a:t>
            </a:r>
          </a:p>
          <a:p>
            <a:pPr>
              <a:lnSpc>
                <a:spcPct val="150000"/>
              </a:lnSpc>
            </a:pPr>
            <a:endParaRPr lang="en-GB" sz="2800" b="1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Black or purple spots form on leaves which then turn yellow and drop off. Like TMV, rose black spot means that less photosynthesis can happen, interfering with growth.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3282E94-EED6-48B7-9AA3-9BE7D578FEFA}"/>
              </a:ext>
            </a:extLst>
          </p:cNvPr>
          <p:cNvSpPr txBox="1"/>
          <p:nvPr/>
        </p:nvSpPr>
        <p:spPr>
          <a:xfrm>
            <a:off x="10156978" y="251791"/>
            <a:ext cx="10567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nuclei</a:t>
            </a:r>
          </a:p>
        </p:txBody>
      </p:sp>
    </p:spTree>
    <p:extLst>
      <p:ext uri="{BB962C8B-B14F-4D97-AF65-F5344CB8AC3E}">
        <p14:creationId xmlns:p14="http://schemas.microsoft.com/office/powerpoint/2010/main" val="3957700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695776" y="739530"/>
            <a:ext cx="4995010" cy="4558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Hyphae can produce spores which spread disease to other animals and plants. In the case of Rose Black Spot, it spreads from plant to plant in water or by wind.</a:t>
            </a:r>
          </a:p>
        </p:txBody>
      </p:sp>
      <p:pic>
        <p:nvPicPr>
          <p:cNvPr id="7" name="Picture 6" descr="A close up of a flower garden&#10;&#10;Description automatically generated">
            <a:extLst>
              <a:ext uri="{FF2B5EF4-FFF2-40B4-BE49-F238E27FC236}">
                <a16:creationId xmlns:a16="http://schemas.microsoft.com/office/drawing/2014/main" id="{000014AD-12C3-4650-B6F8-D376B57044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935725" y="-408519"/>
            <a:ext cx="4717146" cy="669529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F889FC3-231D-4683-BB84-DC720583E30D}"/>
              </a:ext>
            </a:extLst>
          </p:cNvPr>
          <p:cNvSpPr txBox="1"/>
          <p:nvPr/>
        </p:nvSpPr>
        <p:spPr>
          <a:xfrm>
            <a:off x="695776" y="5972612"/>
            <a:ext cx="11539767" cy="2619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Gardeners can treat Rose Black Spot by removing diseased leaves and destroying them so that the disease cannot spread to other plants. </a:t>
            </a:r>
            <a:r>
              <a:rPr lang="en-GB" sz="28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Affected rose plants can be treated with fungicide sprays.</a:t>
            </a:r>
          </a:p>
        </p:txBody>
      </p:sp>
    </p:spTree>
    <p:extLst>
      <p:ext uri="{BB962C8B-B14F-4D97-AF65-F5344CB8AC3E}">
        <p14:creationId xmlns:p14="http://schemas.microsoft.com/office/powerpoint/2010/main" val="302454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6CBAF1B-35CF-4653-8EF2-2E01F7105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Rose black spot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BB7F0-E9DF-445D-A201-660C467A54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5197" y="1603168"/>
            <a:ext cx="7946079" cy="23018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This is caused by a fungus whose spores are carried by the wind and water.</a:t>
            </a:r>
          </a:p>
          <a:p>
            <a:pPr marL="0" indent="0">
              <a:buNone/>
            </a:pPr>
            <a:r>
              <a:rPr lang="en-GB" dirty="0"/>
              <a:t>This is a nuisance because…..</a:t>
            </a:r>
          </a:p>
          <a:p>
            <a:pPr marL="0" indent="0">
              <a:buNone/>
            </a:pPr>
            <a:r>
              <a:rPr lang="en-GB" dirty="0"/>
              <a:t>Reduce </a:t>
            </a:r>
            <a:r>
              <a:rPr lang="en-GB"/>
              <a:t>its impact by…….</a:t>
            </a:r>
            <a:endParaRPr lang="en-GB" dirty="0"/>
          </a:p>
        </p:txBody>
      </p:sp>
      <p:pic>
        <p:nvPicPr>
          <p:cNvPr id="2050" name="Picture 2" descr="Black Spot on Roses">
            <a:extLst>
              <a:ext uri="{FF2B5EF4-FFF2-40B4-BE49-F238E27FC236}">
                <a16:creationId xmlns:a16="http://schemas.microsoft.com/office/drawing/2014/main" id="{626907E2-9413-4FAD-961D-A3E9873314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020" y="2894711"/>
            <a:ext cx="2946455" cy="2494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Rose (Rosa spp.) and hybrids-Black Spot | Pacific Northwest Pest Management  Handbooks">
            <a:extLst>
              <a:ext uri="{FF2B5EF4-FFF2-40B4-BE49-F238E27FC236}">
                <a16:creationId xmlns:a16="http://schemas.microsoft.com/office/drawing/2014/main" id="{667E5AE1-E717-4FF2-8422-99B8262C5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4089" y="3875697"/>
            <a:ext cx="2784450" cy="185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447AAAEE-7619-4784-93D4-FF74373B0572}"/>
              </a:ext>
            </a:extLst>
          </p:cNvPr>
          <p:cNvSpPr/>
          <p:nvPr/>
        </p:nvSpPr>
        <p:spPr>
          <a:xfrm>
            <a:off x="1081166" y="6395745"/>
            <a:ext cx="6153736" cy="38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913" dirty="0">
                <a:hlinkClick r:id="rId4"/>
              </a:rPr>
              <a:t>https://www.youtube.com/watch?v=ulx5GyaHAZg</a:t>
            </a:r>
            <a:r>
              <a:rPr lang="en-GB" sz="1913" dirty="0"/>
              <a:t>  3-4 mins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B30AD11-B350-4733-A59D-5B30CF92C26F}"/>
              </a:ext>
            </a:extLst>
          </p:cNvPr>
          <p:cNvSpPr txBox="1"/>
          <p:nvPr/>
        </p:nvSpPr>
        <p:spPr>
          <a:xfrm>
            <a:off x="9136380" y="4802159"/>
            <a:ext cx="3808158" cy="14661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976" dirty="0"/>
              <a:t>Remove parts and burn</a:t>
            </a:r>
          </a:p>
          <a:p>
            <a:r>
              <a:rPr lang="en-GB" sz="2976" dirty="0"/>
              <a:t>Fungicide</a:t>
            </a:r>
          </a:p>
          <a:p>
            <a:r>
              <a:rPr lang="en-GB" sz="2976" dirty="0"/>
              <a:t>Resistant types of rose</a:t>
            </a:r>
          </a:p>
        </p:txBody>
      </p:sp>
    </p:spTree>
    <p:extLst>
      <p:ext uri="{BB962C8B-B14F-4D97-AF65-F5344CB8AC3E}">
        <p14:creationId xmlns:p14="http://schemas.microsoft.com/office/powerpoint/2010/main" val="2133350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53241" y="537010"/>
            <a:ext cx="11453868" cy="908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b="1" u="sng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PROTISTS</a:t>
            </a:r>
          </a:p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Protists are </a:t>
            </a:r>
            <a:r>
              <a:rPr lang="en-GB" sz="28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eukaryotes</a:t>
            </a: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too, most of them are single-celled. Some of them are parasites. </a:t>
            </a:r>
          </a:p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Sometimes they are carried to new organisms, which they infect, by a VECTOR organism. (This does not get the disease). An example is malaria. This causes repeated bouts of fever and is often fatal.</a:t>
            </a:r>
          </a:p>
          <a:p>
            <a:pPr algn="just"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Which vector carries malaria?</a:t>
            </a:r>
          </a:p>
          <a:p>
            <a:pPr algn="just"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marL="514350" indent="-514350" algn="just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Leeches</a:t>
            </a:r>
          </a:p>
          <a:p>
            <a:pPr marL="514350" indent="-514350" algn="just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Midges</a:t>
            </a:r>
          </a:p>
          <a:p>
            <a:pPr marL="514350" indent="-514350" algn="just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Mosquitos</a:t>
            </a:r>
          </a:p>
          <a:p>
            <a:pPr marL="514350" indent="-514350" algn="just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Fruit flies</a:t>
            </a:r>
          </a:p>
        </p:txBody>
      </p:sp>
    </p:spTree>
    <p:extLst>
      <p:ext uri="{BB962C8B-B14F-4D97-AF65-F5344CB8AC3E}">
        <p14:creationId xmlns:p14="http://schemas.microsoft.com/office/powerpoint/2010/main" val="40384354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4EDAF-3ACB-4BB3-A880-1F4348339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553" y="1603169"/>
            <a:ext cx="11776773" cy="69856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</a:rPr>
              <a:t>What disease would you have </a:t>
            </a:r>
            <a:r>
              <a:rPr lang="en-GB" dirty="0"/>
              <a:t>if these were your symptoms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CB0BB4-9784-4CC5-A23C-467FD8583DFB}"/>
              </a:ext>
            </a:extLst>
          </p:cNvPr>
          <p:cNvSpPr txBox="1"/>
          <p:nvPr/>
        </p:nvSpPr>
        <p:spPr>
          <a:xfrm>
            <a:off x="1156051" y="2664435"/>
            <a:ext cx="1755310" cy="484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51" dirty="0"/>
              <a:t>tiredness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8693A-4BC6-4B2B-AF1A-9B9D9F77AB4F}"/>
              </a:ext>
            </a:extLst>
          </p:cNvPr>
          <p:cNvSpPr txBox="1"/>
          <p:nvPr/>
        </p:nvSpPr>
        <p:spPr>
          <a:xfrm>
            <a:off x="1070568" y="3517902"/>
            <a:ext cx="859402" cy="484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51" dirty="0"/>
              <a:t>fever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2AB171-623E-4C7E-A391-9DFB20254254}"/>
              </a:ext>
            </a:extLst>
          </p:cNvPr>
          <p:cNvSpPr txBox="1"/>
          <p:nvPr/>
        </p:nvSpPr>
        <p:spPr>
          <a:xfrm>
            <a:off x="2365760" y="4087891"/>
            <a:ext cx="3445880" cy="484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51" dirty="0"/>
              <a:t>Vomiting and headaches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907344-433E-487C-8C3A-5D5C38FA9F69}"/>
              </a:ext>
            </a:extLst>
          </p:cNvPr>
          <p:cNvSpPr txBox="1"/>
          <p:nvPr/>
        </p:nvSpPr>
        <p:spPr>
          <a:xfrm>
            <a:off x="7389287" y="3548318"/>
            <a:ext cx="1680268" cy="681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27" dirty="0"/>
              <a:t>malaria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F6F275-CF58-43C7-9D4E-4E3FE31F4E45}"/>
              </a:ext>
            </a:extLst>
          </p:cNvPr>
          <p:cNvSpPr txBox="1"/>
          <p:nvPr/>
        </p:nvSpPr>
        <p:spPr>
          <a:xfrm>
            <a:off x="292553" y="5232173"/>
            <a:ext cx="7247729" cy="1335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39" dirty="0"/>
              <a:t>WATCH</a:t>
            </a:r>
          </a:p>
          <a:p>
            <a:endParaRPr lang="en-GB" sz="1913" dirty="0"/>
          </a:p>
          <a:p>
            <a:r>
              <a:rPr lang="en-GB" sz="1913" dirty="0">
                <a:hlinkClick r:id="rId2"/>
              </a:rPr>
              <a:t>https://www.youtube.com/watch?v=nFcvDVf1XRI</a:t>
            </a:r>
            <a:endParaRPr lang="en-GB" sz="1913" dirty="0"/>
          </a:p>
          <a:p>
            <a:r>
              <a:rPr lang="en-GB" sz="1913" dirty="0">
                <a:hlinkClick r:id="rId3"/>
              </a:rPr>
              <a:t>https://www.youtube.com/watch?v=qw6jnFqZ-Hk</a:t>
            </a:r>
            <a:r>
              <a:rPr lang="en-GB" sz="1913" dirty="0"/>
              <a:t>  </a:t>
            </a:r>
          </a:p>
        </p:txBody>
      </p:sp>
      <p:pic>
        <p:nvPicPr>
          <p:cNvPr id="1026" name="Picture 2" descr="Meet the microbe that is making mosquitoes malaria-free - BBC Science Focus  Magazine">
            <a:extLst>
              <a:ext uri="{FF2B5EF4-FFF2-40B4-BE49-F238E27FC236}">
                <a16:creationId xmlns:a16="http://schemas.microsoft.com/office/drawing/2014/main" id="{E597CDFB-6F18-42E7-B302-D814BB27B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46" y="4248166"/>
            <a:ext cx="5274871" cy="224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0CC2B76-CF70-45FA-9DEE-DD4E72206678}"/>
              </a:ext>
            </a:extLst>
          </p:cNvPr>
          <p:cNvSpPr txBox="1"/>
          <p:nvPr/>
        </p:nvSpPr>
        <p:spPr>
          <a:xfrm>
            <a:off x="8115948" y="6786326"/>
            <a:ext cx="41122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How can we prevent it?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3A4DFF-998E-4568-91F2-29128D9EEB3C}"/>
              </a:ext>
            </a:extLst>
          </p:cNvPr>
          <p:cNvSpPr txBox="1"/>
          <p:nvPr/>
        </p:nvSpPr>
        <p:spPr>
          <a:xfrm>
            <a:off x="3689925" y="3053742"/>
            <a:ext cx="1369799" cy="484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51" dirty="0"/>
              <a:t>sweating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A1ED8B-93CA-4BBE-8A9E-E73B05D3FCA9}"/>
              </a:ext>
            </a:extLst>
          </p:cNvPr>
          <p:cNvSpPr txBox="1"/>
          <p:nvPr/>
        </p:nvSpPr>
        <p:spPr>
          <a:xfrm>
            <a:off x="1507310" y="4811597"/>
            <a:ext cx="1934615" cy="386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13" dirty="0"/>
              <a:t>diarrhoea</a:t>
            </a:r>
          </a:p>
        </p:txBody>
      </p:sp>
    </p:spTree>
    <p:extLst>
      <p:ext uri="{BB962C8B-B14F-4D97-AF65-F5344CB8AC3E}">
        <p14:creationId xmlns:p14="http://schemas.microsoft.com/office/powerpoint/2010/main" val="195935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4EDAF-3ACB-4BB3-A880-1F4348339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553" y="1603169"/>
            <a:ext cx="11776773" cy="69856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</a:rPr>
              <a:t>What disease would you have </a:t>
            </a:r>
            <a:r>
              <a:rPr lang="en-GB" dirty="0"/>
              <a:t>if these were your symptoms</a:t>
            </a:r>
            <a:r>
              <a:rPr lang="en-GB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CB0BB4-9784-4CC5-A23C-467FD8583DFB}"/>
              </a:ext>
            </a:extLst>
          </p:cNvPr>
          <p:cNvSpPr txBox="1"/>
          <p:nvPr/>
        </p:nvSpPr>
        <p:spPr>
          <a:xfrm>
            <a:off x="1156051" y="2664435"/>
            <a:ext cx="1755310" cy="484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51" dirty="0"/>
              <a:t>tiredness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D8693A-4BC6-4B2B-AF1A-9B9D9F77AB4F}"/>
              </a:ext>
            </a:extLst>
          </p:cNvPr>
          <p:cNvSpPr txBox="1"/>
          <p:nvPr/>
        </p:nvSpPr>
        <p:spPr>
          <a:xfrm>
            <a:off x="1070568" y="3517902"/>
            <a:ext cx="859402" cy="484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51" dirty="0"/>
              <a:t>fever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82AB171-623E-4C7E-A391-9DFB20254254}"/>
              </a:ext>
            </a:extLst>
          </p:cNvPr>
          <p:cNvSpPr txBox="1"/>
          <p:nvPr/>
        </p:nvSpPr>
        <p:spPr>
          <a:xfrm>
            <a:off x="2365760" y="4087891"/>
            <a:ext cx="3445880" cy="484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51" dirty="0"/>
              <a:t>Vomiting and headaches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1907344-433E-487C-8C3A-5D5C38FA9F69}"/>
              </a:ext>
            </a:extLst>
          </p:cNvPr>
          <p:cNvSpPr txBox="1"/>
          <p:nvPr/>
        </p:nvSpPr>
        <p:spPr>
          <a:xfrm>
            <a:off x="7389287" y="3548318"/>
            <a:ext cx="1680268" cy="6812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827" dirty="0"/>
              <a:t>malaria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6F6F275-CF58-43C7-9D4E-4E3FE31F4E45}"/>
              </a:ext>
            </a:extLst>
          </p:cNvPr>
          <p:cNvSpPr txBox="1"/>
          <p:nvPr/>
        </p:nvSpPr>
        <p:spPr>
          <a:xfrm>
            <a:off x="292553" y="5232173"/>
            <a:ext cx="7247729" cy="31352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39" dirty="0"/>
              <a:t>Malaria is caused by 5 different species of a protist called Plasmodium</a:t>
            </a:r>
          </a:p>
          <a:p>
            <a:r>
              <a:rPr lang="en-GB" sz="2339" dirty="0"/>
              <a:t>About half a million people die from this disease every year</a:t>
            </a:r>
          </a:p>
          <a:p>
            <a:r>
              <a:rPr lang="en-GB" sz="2339" dirty="0"/>
              <a:t>The pathogens are transmitted from one person to the next by one particular female kind of mosquito.</a:t>
            </a:r>
          </a:p>
          <a:p>
            <a:endParaRPr lang="en-GB" sz="1913" dirty="0"/>
          </a:p>
          <a:p>
            <a:r>
              <a:rPr lang="en-GB" sz="1913" dirty="0">
                <a:hlinkClick r:id="rId2"/>
              </a:rPr>
              <a:t>https://www.youtube.com/watch?v=nFcvDVf1XRI</a:t>
            </a:r>
            <a:endParaRPr lang="en-GB" sz="1913" dirty="0"/>
          </a:p>
          <a:p>
            <a:r>
              <a:rPr lang="en-GB" sz="1913" dirty="0">
                <a:hlinkClick r:id="rId3"/>
              </a:rPr>
              <a:t>https://www.youtube.com/watch?v=qw6jnFqZ-Hk</a:t>
            </a:r>
            <a:r>
              <a:rPr lang="en-GB" sz="1913" dirty="0"/>
              <a:t>  </a:t>
            </a:r>
          </a:p>
        </p:txBody>
      </p:sp>
      <p:pic>
        <p:nvPicPr>
          <p:cNvPr id="1026" name="Picture 2" descr="Meet the microbe that is making mosquitoes malaria-free - BBC Science Focus  Magazine">
            <a:extLst>
              <a:ext uri="{FF2B5EF4-FFF2-40B4-BE49-F238E27FC236}">
                <a16:creationId xmlns:a16="http://schemas.microsoft.com/office/drawing/2014/main" id="{E597CDFB-6F18-42E7-B302-D814BB27B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946" y="4248166"/>
            <a:ext cx="5274871" cy="224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0CC2B76-CF70-45FA-9DEE-DD4E72206678}"/>
              </a:ext>
            </a:extLst>
          </p:cNvPr>
          <p:cNvSpPr txBox="1"/>
          <p:nvPr/>
        </p:nvSpPr>
        <p:spPr>
          <a:xfrm>
            <a:off x="8115948" y="6786326"/>
            <a:ext cx="2413033" cy="3867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913" dirty="0"/>
              <a:t>How can we prevent it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F3A4DFF-998E-4568-91F2-29128D9EEB3C}"/>
              </a:ext>
            </a:extLst>
          </p:cNvPr>
          <p:cNvSpPr txBox="1"/>
          <p:nvPr/>
        </p:nvSpPr>
        <p:spPr>
          <a:xfrm>
            <a:off x="3689925" y="3053742"/>
            <a:ext cx="1369799" cy="484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51" dirty="0"/>
              <a:t>sweating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A1ED8B-93CA-4BBE-8A9E-E73B05D3FCA9}"/>
              </a:ext>
            </a:extLst>
          </p:cNvPr>
          <p:cNvSpPr txBox="1"/>
          <p:nvPr/>
        </p:nvSpPr>
        <p:spPr>
          <a:xfrm>
            <a:off x="1507310" y="4811597"/>
            <a:ext cx="1934615" cy="386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913" dirty="0"/>
              <a:t>diarrhoea</a:t>
            </a:r>
          </a:p>
        </p:txBody>
      </p:sp>
    </p:spTree>
    <p:extLst>
      <p:ext uri="{BB962C8B-B14F-4D97-AF65-F5344CB8AC3E}">
        <p14:creationId xmlns:p14="http://schemas.microsoft.com/office/powerpoint/2010/main" val="2998721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53241" y="537010"/>
            <a:ext cx="11453868" cy="778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Protists are eukaryotic too, most of which are single-celled and some of which are parasites. Sometimes they are carried to new hosts by a vector organism which does not get the disease itself. Malaria is an example which causes repeated bouts of fever and is often fatal.</a:t>
            </a:r>
          </a:p>
          <a:p>
            <a:pPr algn="just"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2800" dirty="0">
                <a:highlight>
                  <a:srgbClr val="FFFF00"/>
                </a:highlight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Which vector carries malaria?</a:t>
            </a:r>
          </a:p>
          <a:p>
            <a:pPr algn="just"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marL="514350" indent="-514350" algn="just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Leeches</a:t>
            </a:r>
          </a:p>
          <a:p>
            <a:pPr marL="514350" indent="-514350" algn="just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Midges</a:t>
            </a:r>
          </a:p>
          <a:p>
            <a:pPr marL="514350" indent="-514350" algn="just">
              <a:lnSpc>
                <a:spcPct val="150000"/>
              </a:lnSpc>
              <a:buAutoNum type="alphaUcParenR"/>
            </a:pPr>
            <a:r>
              <a:rPr lang="en-GB" sz="2800" b="1" dirty="0">
                <a:solidFill>
                  <a:srgbClr val="00B05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Mosquitos</a:t>
            </a:r>
          </a:p>
          <a:p>
            <a:pPr marL="514350" indent="-514350" algn="just">
              <a:lnSpc>
                <a:spcPct val="150000"/>
              </a:lnSpc>
              <a:buAutoNum type="alphaUcParenR"/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Fruit flies</a:t>
            </a:r>
          </a:p>
        </p:txBody>
      </p:sp>
    </p:spTree>
    <p:extLst>
      <p:ext uri="{BB962C8B-B14F-4D97-AF65-F5344CB8AC3E}">
        <p14:creationId xmlns:p14="http://schemas.microsoft.com/office/powerpoint/2010/main" val="6081338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25286" y="580553"/>
            <a:ext cx="5226645" cy="649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When a mosquito bites an infected person or animal, it picks up the malaria protist. The mosquito becomes the vector for the disease. </a:t>
            </a:r>
          </a:p>
          <a:p>
            <a:pPr algn="just"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It then bites another person or animal, infecting them by inserting the protist into the victim’s blood vessels.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40033A-6CE0-4C20-8EE1-6315D68ACC03}"/>
              </a:ext>
            </a:extLst>
          </p:cNvPr>
          <p:cNvSpPr txBox="1"/>
          <p:nvPr/>
        </p:nvSpPr>
        <p:spPr>
          <a:xfrm>
            <a:off x="753241" y="7813193"/>
            <a:ext cx="11453868" cy="1326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dirty="0">
                <a:highlight>
                  <a:srgbClr val="FFFF00"/>
                </a:highlight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Insecticides and mosquito nets can protect people from being bitten and catching malaria.</a:t>
            </a:r>
          </a:p>
        </p:txBody>
      </p:sp>
      <p:pic>
        <p:nvPicPr>
          <p:cNvPr id="21" name="Picture 20" descr="A close up of a logo&#10;&#10;Description automatically generated">
            <a:extLst>
              <a:ext uri="{FF2B5EF4-FFF2-40B4-BE49-F238E27FC236}">
                <a16:creationId xmlns:a16="http://schemas.microsoft.com/office/drawing/2014/main" id="{6C896969-A139-48F9-8B10-B1368A8644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80175" y="1267724"/>
            <a:ext cx="6052457" cy="5809992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8037060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23618" y="562096"/>
            <a:ext cx="11526439" cy="68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FF000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Recap: </a:t>
            </a: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Methods of Transmission of communicable diseases</a:t>
            </a:r>
          </a:p>
        </p:txBody>
      </p:sp>
      <p:pic>
        <p:nvPicPr>
          <p:cNvPr id="8" name="Picture 7" descr="A screenshot of a cell phone&#10;&#10;Description automatically generated">
            <a:extLst>
              <a:ext uri="{FF2B5EF4-FFF2-40B4-BE49-F238E27FC236}">
                <a16:creationId xmlns:a16="http://schemas.microsoft.com/office/drawing/2014/main" id="{6425C399-0867-4E71-AD68-6600E6A78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164" y="1242282"/>
            <a:ext cx="12254022" cy="8260796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26786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2A93CF5-27EF-47E7-8989-F4C56408A770}"/>
              </a:ext>
            </a:extLst>
          </p:cNvPr>
          <p:cNvSpPr txBox="1"/>
          <p:nvPr/>
        </p:nvSpPr>
        <p:spPr>
          <a:xfrm>
            <a:off x="723618" y="562096"/>
            <a:ext cx="11534285" cy="2619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How can we prevent the spread of communicable diseases?</a:t>
            </a:r>
          </a:p>
          <a:p>
            <a:pPr>
              <a:lnSpc>
                <a:spcPct val="150000"/>
              </a:lnSpc>
            </a:pPr>
            <a:endParaRPr lang="en-GB" sz="28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Think about this and then make your own notes from the next slide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6B836D4-579F-4016-8030-5C847700411A}"/>
              </a:ext>
            </a:extLst>
          </p:cNvPr>
          <p:cNvGrpSpPr/>
          <p:nvPr/>
        </p:nvGrpSpPr>
        <p:grpSpPr>
          <a:xfrm>
            <a:off x="4354813" y="4140201"/>
            <a:ext cx="4257846" cy="2146300"/>
            <a:chOff x="4354813" y="4077730"/>
            <a:chExt cx="4257846" cy="2210148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2874ECF4-3B86-478D-A93E-A55090FCA1C6}"/>
                </a:ext>
              </a:extLst>
            </p:cNvPr>
            <p:cNvSpPr/>
            <p:nvPr/>
          </p:nvSpPr>
          <p:spPr>
            <a:xfrm>
              <a:off x="4361935" y="4077730"/>
              <a:ext cx="4250724" cy="2210148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ABF013D-3DA3-44D2-A2AC-1EB16CAEB74D}"/>
                </a:ext>
              </a:extLst>
            </p:cNvPr>
            <p:cNvSpPr txBox="1"/>
            <p:nvPr/>
          </p:nvSpPr>
          <p:spPr>
            <a:xfrm>
              <a:off x="4354813" y="4600486"/>
              <a:ext cx="4250724" cy="959908"/>
            </a:xfrm>
            <a:prstGeom prst="rect">
              <a:avLst/>
            </a:prstGeom>
            <a:noFill/>
          </p:spPr>
          <p:txBody>
            <a:bodyPr wrap="square" rtlCol="0" anchor="ctr" anchorCtr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GB" sz="4000" dirty="0">
                  <a:solidFill>
                    <a:schemeClr val="accent6">
                      <a:lumMod val="50000"/>
                    </a:schemeClr>
                  </a:solidFill>
                  <a:latin typeface="UD Digi Kyokasho NK-R" panose="02020400000000000000" pitchFamily="18" charset="-128"/>
                  <a:ea typeface="UD Digi Kyokasho NK-R" panose="02020400000000000000" pitchFamily="18" charset="-128"/>
                  <a:cs typeface="Rod" panose="020B0604020202020204" pitchFamily="49" charset="-79"/>
                </a:rPr>
                <a:t>Prevention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92903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close up of a sign&#10;&#10;Description automatically generated">
            <a:extLst>
              <a:ext uri="{FF2B5EF4-FFF2-40B4-BE49-F238E27FC236}">
                <a16:creationId xmlns:a16="http://schemas.microsoft.com/office/drawing/2014/main" id="{C2FE9FF0-F5C0-4638-956B-E217E35AF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666" y="562079"/>
            <a:ext cx="11559018" cy="859610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2173159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DB45E5E-38AB-46F0-B80C-999A514334CB}"/>
</file>

<file path=customXml/itemProps2.xml><?xml version="1.0" encoding="utf-8"?>
<ds:datastoreItem xmlns:ds="http://schemas.openxmlformats.org/officeDocument/2006/customXml" ds:itemID="{72A1D691-50B2-46CE-AFB7-A4125237F027}"/>
</file>

<file path=customXml/itemProps3.xml><?xml version="1.0" encoding="utf-8"?>
<ds:datastoreItem xmlns:ds="http://schemas.openxmlformats.org/officeDocument/2006/customXml" ds:itemID="{AC5FB129-2071-4096-9005-EB21F852A6A1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51897</TotalTime>
  <Words>696</Words>
  <Application>Microsoft Office PowerPoint</Application>
  <PresentationFormat>Custom</PresentationFormat>
  <Paragraphs>106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Calibri Light</vt:lpstr>
      <vt:lpstr>Arial</vt:lpstr>
      <vt:lpstr>Calibri</vt:lpstr>
      <vt:lpstr>UD Digi Kyokasho NK-R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Rose black spot</vt:lpstr>
      <vt:lpstr>PowerPoint Presentation</vt:lpstr>
      <vt:lpstr>What disease would you have if these were your symptoms?</vt:lpstr>
      <vt:lpstr>What disease would you have if these were your symptoms?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Troilo</dc:creator>
  <cp:lastModifiedBy>J Bailey</cp:lastModifiedBy>
  <cp:revision>8</cp:revision>
  <cp:lastPrinted>2020-05-01T13:39:16Z</cp:lastPrinted>
  <dcterms:created xsi:type="dcterms:W3CDTF">2020-03-11T12:38:03Z</dcterms:created>
  <dcterms:modified xsi:type="dcterms:W3CDTF">2021-04-19T06:36:01Z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