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05" r:id="rId5"/>
    <p:sldId id="306" r:id="rId6"/>
    <p:sldId id="304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340FD84-1D99-4C83-850B-8469CD212B3E}" v="1" dt="2020-11-26T12:33:54.77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50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 Lobo" userId="63982647-136f-4c85-ba18-7407aa63bd77" providerId="ADAL" clId="{4340FD84-1D99-4C83-850B-8469CD212B3E}"/>
    <pc:docChg chg="addSld delSld modSld">
      <pc:chgData name="C Lobo" userId="63982647-136f-4c85-ba18-7407aa63bd77" providerId="ADAL" clId="{4340FD84-1D99-4C83-850B-8469CD212B3E}" dt="2020-11-26T12:34:40.933" v="166" actId="20577"/>
      <pc:docMkLst>
        <pc:docMk/>
      </pc:docMkLst>
      <pc:sldChg chg="del">
        <pc:chgData name="C Lobo" userId="63982647-136f-4c85-ba18-7407aa63bd77" providerId="ADAL" clId="{4340FD84-1D99-4C83-850B-8469CD212B3E}" dt="2020-11-26T12:33:58.832" v="3" actId="47"/>
        <pc:sldMkLst>
          <pc:docMk/>
          <pc:sldMk cId="2251888491" sldId="256"/>
        </pc:sldMkLst>
      </pc:sldChg>
      <pc:sldChg chg="modSp add mod">
        <pc:chgData name="C Lobo" userId="63982647-136f-4c85-ba18-7407aa63bd77" providerId="ADAL" clId="{4340FD84-1D99-4C83-850B-8469CD212B3E}" dt="2020-11-26T12:33:57.596" v="2" actId="20577"/>
        <pc:sldMkLst>
          <pc:docMk/>
          <pc:sldMk cId="1283059864" sldId="305"/>
        </pc:sldMkLst>
        <pc:spChg chg="mod">
          <ac:chgData name="C Lobo" userId="63982647-136f-4c85-ba18-7407aa63bd77" providerId="ADAL" clId="{4340FD84-1D99-4C83-850B-8469CD212B3E}" dt="2020-11-26T12:33:57.596" v="2" actId="20577"/>
          <ac:spMkLst>
            <pc:docMk/>
            <pc:sldMk cId="1283059864" sldId="305"/>
            <ac:spMk id="3" creationId="{443C8CED-3AD1-453D-A82E-9A6396C0A759}"/>
          </ac:spMkLst>
        </pc:spChg>
      </pc:sldChg>
      <pc:sldChg chg="modSp new mod">
        <pc:chgData name="C Lobo" userId="63982647-136f-4c85-ba18-7407aa63bd77" providerId="ADAL" clId="{4340FD84-1D99-4C83-850B-8469CD212B3E}" dt="2020-11-26T12:34:40.933" v="166" actId="20577"/>
        <pc:sldMkLst>
          <pc:docMk/>
          <pc:sldMk cId="3271070786" sldId="306"/>
        </pc:sldMkLst>
        <pc:spChg chg="mod">
          <ac:chgData name="C Lobo" userId="63982647-136f-4c85-ba18-7407aa63bd77" providerId="ADAL" clId="{4340FD84-1D99-4C83-850B-8469CD212B3E}" dt="2020-11-26T12:34:08.972" v="19" actId="20577"/>
          <ac:spMkLst>
            <pc:docMk/>
            <pc:sldMk cId="3271070786" sldId="306"/>
            <ac:spMk id="2" creationId="{772BAED0-0D83-43F7-8EAD-094987548E99}"/>
          </ac:spMkLst>
        </pc:spChg>
        <pc:spChg chg="mod">
          <ac:chgData name="C Lobo" userId="63982647-136f-4c85-ba18-7407aa63bd77" providerId="ADAL" clId="{4340FD84-1D99-4C83-850B-8469CD212B3E}" dt="2020-11-26T12:34:40.933" v="166" actId="20577"/>
          <ac:spMkLst>
            <pc:docMk/>
            <pc:sldMk cId="3271070786" sldId="306"/>
            <ac:spMk id="3" creationId="{1BA37B3A-66B0-4199-B2D4-191FFCF86AB2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9BEB5-B071-4E11-B8D9-EEFD4F7ADEC0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E8B9B-D408-4D3F-B25D-58BAF93DA5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37699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9BEB5-B071-4E11-B8D9-EEFD4F7ADEC0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E8B9B-D408-4D3F-B25D-58BAF93DA5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22528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9BEB5-B071-4E11-B8D9-EEFD4F7ADEC0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E8B9B-D408-4D3F-B25D-58BAF93DA5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42454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9BEB5-B071-4E11-B8D9-EEFD4F7ADEC0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E8B9B-D408-4D3F-B25D-58BAF93DA5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45149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9BEB5-B071-4E11-B8D9-EEFD4F7ADEC0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E8B9B-D408-4D3F-B25D-58BAF93DA5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30127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9BEB5-B071-4E11-B8D9-EEFD4F7ADEC0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E8B9B-D408-4D3F-B25D-58BAF93DA5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86009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9BEB5-B071-4E11-B8D9-EEFD4F7ADEC0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E8B9B-D408-4D3F-B25D-58BAF93DA5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4588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9BEB5-B071-4E11-B8D9-EEFD4F7ADEC0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E8B9B-D408-4D3F-B25D-58BAF93DA5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33782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9BEB5-B071-4E11-B8D9-EEFD4F7ADEC0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E8B9B-D408-4D3F-B25D-58BAF93DA5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00665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9BEB5-B071-4E11-B8D9-EEFD4F7ADEC0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E8B9B-D408-4D3F-B25D-58BAF93DA5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12957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9BEB5-B071-4E11-B8D9-EEFD4F7ADEC0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E8B9B-D408-4D3F-B25D-58BAF93DA5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41689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C9BEB5-B071-4E11-B8D9-EEFD4F7ADEC0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FE8B9B-D408-4D3F-B25D-58BAF93DA5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02071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1FF643-533A-452B-8151-A6D2AAF9F91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Year 8 Food and Nutrition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43C8CED-3AD1-453D-A82E-9A6396C0A75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Food Around The World</a:t>
            </a:r>
          </a:p>
          <a:p>
            <a:endParaRPr lang="en-GB" dirty="0"/>
          </a:p>
          <a:p>
            <a:r>
              <a:rPr lang="en-GB" dirty="0"/>
              <a:t>Week 3</a:t>
            </a:r>
          </a:p>
        </p:txBody>
      </p:sp>
    </p:spTree>
    <p:extLst>
      <p:ext uri="{BB962C8B-B14F-4D97-AF65-F5344CB8AC3E}">
        <p14:creationId xmlns:p14="http://schemas.microsoft.com/office/powerpoint/2010/main" val="12830598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2BAED0-0D83-43F7-8EAD-094987548E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Country profile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A37B3A-66B0-4199-B2D4-191FFCF86A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Make sure you have finished your Italy profile from last lesson</a:t>
            </a:r>
          </a:p>
          <a:p>
            <a:endParaRPr lang="en-GB" dirty="0"/>
          </a:p>
          <a:p>
            <a:r>
              <a:rPr lang="en-GB" dirty="0"/>
              <a:t>Complete the same profile (on the next slide) for a country of your choice</a:t>
            </a:r>
          </a:p>
        </p:txBody>
      </p:sp>
    </p:spTree>
    <p:extLst>
      <p:ext uri="{BB962C8B-B14F-4D97-AF65-F5344CB8AC3E}">
        <p14:creationId xmlns:p14="http://schemas.microsoft.com/office/powerpoint/2010/main" val="32710707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04D2E8-C2D4-41DA-ABC7-04BA0E9151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1572" y="848182"/>
            <a:ext cx="4228081" cy="545502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692" dirty="0">
                <a:latin typeface="Cooper Black" panose="0208090404030B020404" pitchFamily="18" charset="0"/>
              </a:rPr>
              <a:t>Name of country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CBFEE2B-B156-447A-90BE-2EA886351D73}"/>
              </a:ext>
            </a:extLst>
          </p:cNvPr>
          <p:cNvSpPr/>
          <p:nvPr/>
        </p:nvSpPr>
        <p:spPr>
          <a:xfrm>
            <a:off x="54409" y="318958"/>
            <a:ext cx="9035182" cy="622008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84BFD42-B344-4924-AB15-1CB28A188E41}"/>
              </a:ext>
            </a:extLst>
          </p:cNvPr>
          <p:cNvSpPr txBox="1"/>
          <p:nvPr/>
        </p:nvSpPr>
        <p:spPr>
          <a:xfrm>
            <a:off x="7362010" y="339011"/>
            <a:ext cx="570468" cy="2911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92">
                <a:latin typeface="Berlin Sans FB" panose="020E0602020502020306" pitchFamily="34" charset="0"/>
              </a:rPr>
              <a:t>Date: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67BAA47E-F66D-44C4-ADC1-2FCB6CD32F57}"/>
              </a:ext>
            </a:extLst>
          </p:cNvPr>
          <p:cNvSpPr txBox="1">
            <a:spLocks/>
          </p:cNvSpPr>
          <p:nvPr/>
        </p:nvSpPr>
        <p:spPr>
          <a:xfrm>
            <a:off x="56803" y="385645"/>
            <a:ext cx="4322851" cy="395851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77" u="sng">
                <a:latin typeface="Berlin Sans FB"/>
              </a:rPr>
              <a:t>Food and Nutrition: Food Around The World</a:t>
            </a:r>
            <a:endParaRPr lang="en-US" sz="4062"/>
          </a:p>
          <a:p>
            <a:r>
              <a:rPr lang="en-GB" sz="1477" u="sng">
                <a:latin typeface="Berlin Sans FB"/>
              </a:rPr>
              <a:t>Profile</a:t>
            </a:r>
            <a:endParaRPr lang="en-GB" sz="1477" u="sng">
              <a:latin typeface="Berlin Sans FB" panose="020E0602020502020306" pitchFamily="34" charset="0"/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6EBC9CAA-606F-4918-8E25-491D7BA6ADBC}"/>
              </a:ext>
            </a:extLst>
          </p:cNvPr>
          <p:cNvSpPr txBox="1">
            <a:spLocks/>
          </p:cNvSpPr>
          <p:nvPr/>
        </p:nvSpPr>
        <p:spPr>
          <a:xfrm>
            <a:off x="98881" y="1500777"/>
            <a:ext cx="8806580" cy="9326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84406" tIns="42203" rIns="84406" bIns="42203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585" dirty="0"/>
              <a:t>Brief description (location, population size, a brief history etc.)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4FF5C3B2-2E7E-4673-8BF8-53EC15C623C8}"/>
              </a:ext>
            </a:extLst>
          </p:cNvPr>
          <p:cNvSpPr txBox="1">
            <a:spLocks/>
          </p:cNvSpPr>
          <p:nvPr/>
        </p:nvSpPr>
        <p:spPr>
          <a:xfrm>
            <a:off x="139340" y="2654202"/>
            <a:ext cx="2753769" cy="261212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84406" tIns="42203" rIns="84406" bIns="42203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692" dirty="0"/>
              <a:t>Example dish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sz="2585" dirty="0"/>
              <a:t>History of the dish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sz="2585" dirty="0"/>
              <a:t>Picture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sz="2585" dirty="0"/>
              <a:t>Ingredients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sz="2585" dirty="0"/>
              <a:t>Method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E888FE5-94B8-4024-8CC3-A257B6D67AB1}"/>
              </a:ext>
            </a:extLst>
          </p:cNvPr>
          <p:cNvSpPr txBox="1">
            <a:spLocks/>
          </p:cNvSpPr>
          <p:nvPr/>
        </p:nvSpPr>
        <p:spPr>
          <a:xfrm>
            <a:off x="3195116" y="3615218"/>
            <a:ext cx="2753769" cy="261212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84406" tIns="42203" rIns="84406" bIns="42203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692" dirty="0"/>
              <a:t>Example dish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sz="2585" dirty="0"/>
              <a:t>History of the dish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sz="2585" dirty="0"/>
              <a:t>Picture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sz="2585" dirty="0"/>
              <a:t>Ingredients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sz="2585" dirty="0"/>
              <a:t>Method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F9B09D7B-A578-4B90-833F-EB2F105CEAED}"/>
              </a:ext>
            </a:extLst>
          </p:cNvPr>
          <p:cNvSpPr txBox="1">
            <a:spLocks/>
          </p:cNvSpPr>
          <p:nvPr/>
        </p:nvSpPr>
        <p:spPr>
          <a:xfrm>
            <a:off x="6139458" y="2654202"/>
            <a:ext cx="2753769" cy="261212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84406" tIns="42203" rIns="84406" bIns="42203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692" dirty="0"/>
              <a:t>Example dish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sz="2585" dirty="0"/>
              <a:t>History of the dish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sz="2585" dirty="0"/>
              <a:t>Picture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sz="2585" dirty="0"/>
              <a:t>Ingredients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sz="2585" dirty="0"/>
              <a:t>Method</a:t>
            </a:r>
          </a:p>
        </p:txBody>
      </p:sp>
    </p:spTree>
    <p:extLst>
      <p:ext uri="{BB962C8B-B14F-4D97-AF65-F5344CB8AC3E}">
        <p14:creationId xmlns:p14="http://schemas.microsoft.com/office/powerpoint/2010/main" val="13881923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9" ma:contentTypeDescription="Create a new document." ma:contentTypeScope="" ma:versionID="586f9885d1b8a02b209ae4d3e81d8742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73756433fab6b1f5bff3e7d01cf1878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C0BBB29-F7A4-418D-8BDE-2C1D68F747B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513355b-a9cf-41c1-ad84-cdbe52169224"/>
    <ds:schemaRef ds:uri="b547754c-74b2-4d91-982e-55751234f08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A56080C-D420-4C5B-B6C5-278CCCA5BDA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39F7675-4844-40D4-95C2-7AA6111543B2}">
  <ds:schemaRefs>
    <ds:schemaRef ds:uri="http://purl.org/dc/dcmitype/"/>
    <ds:schemaRef ds:uri="b547754c-74b2-4d91-982e-55751234f08d"/>
    <ds:schemaRef ds:uri="http://schemas.microsoft.com/office/2006/metadata/properties"/>
    <ds:schemaRef ds:uri="http://www.w3.org/XML/1998/namespace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f513355b-a9cf-41c1-ad84-cdbe52169224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</TotalTime>
  <Words>94</Words>
  <Application>Microsoft Office PowerPoint</Application>
  <PresentationFormat>On-screen Show (4:3)</PresentationFormat>
  <Paragraphs>28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10" baseType="lpstr">
      <vt:lpstr>Arial</vt:lpstr>
      <vt:lpstr>Berlin Sans FB</vt:lpstr>
      <vt:lpstr>Calibri</vt:lpstr>
      <vt:lpstr>Calibri Light</vt:lpstr>
      <vt:lpstr>Cooper Black</vt:lpstr>
      <vt:lpstr>Courier New</vt:lpstr>
      <vt:lpstr>Office Theme</vt:lpstr>
      <vt:lpstr>Year 8 Food and Nutrition</vt:lpstr>
      <vt:lpstr>Country profile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Lobo</dc:creator>
  <cp:lastModifiedBy>C Lobo</cp:lastModifiedBy>
  <cp:revision>1</cp:revision>
  <dcterms:created xsi:type="dcterms:W3CDTF">2020-11-26T12:29:48Z</dcterms:created>
  <dcterms:modified xsi:type="dcterms:W3CDTF">2020-11-26T12:34:46Z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