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68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78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Lobo" userId="63982647-136f-4c85-ba18-7407aa63bd77" providerId="ADAL" clId="{4EBB8EAE-2329-42E0-A0AB-DEBFA7CB9FD9}"/>
    <pc:docChg chg="modSld">
      <pc:chgData name="C Lobo" userId="63982647-136f-4c85-ba18-7407aa63bd77" providerId="ADAL" clId="{4EBB8EAE-2329-42E0-A0AB-DEBFA7CB9FD9}" dt="2020-11-26T12:56:35.126" v="51" actId="20577"/>
      <pc:docMkLst>
        <pc:docMk/>
      </pc:docMkLst>
      <pc:sldChg chg="modSp mod">
        <pc:chgData name="C Lobo" userId="63982647-136f-4c85-ba18-7407aa63bd77" providerId="ADAL" clId="{4EBB8EAE-2329-42E0-A0AB-DEBFA7CB9FD9}" dt="2020-11-26T12:56:35.126" v="51" actId="20577"/>
        <pc:sldMkLst>
          <pc:docMk/>
          <pc:sldMk cId="1410851570" sldId="268"/>
        </pc:sldMkLst>
        <pc:spChg chg="mod">
          <ac:chgData name="C Lobo" userId="63982647-136f-4c85-ba18-7407aa63bd77" providerId="ADAL" clId="{4EBB8EAE-2329-42E0-A0AB-DEBFA7CB9FD9}" dt="2020-11-26T12:56:35.126" v="51" actId="20577"/>
          <ac:spMkLst>
            <pc:docMk/>
            <pc:sldMk cId="1410851570" sldId="268"/>
            <ac:spMk id="4" creationId="{DF192E57-0900-4606-83D6-3FF01BCE135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2103-9699-42A6-BC3C-2C36D7E6AC7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D4294-7016-4DEF-8609-8BC2148BC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289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2103-9699-42A6-BC3C-2C36D7E6AC7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D4294-7016-4DEF-8609-8BC2148BC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989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2103-9699-42A6-BC3C-2C36D7E6AC7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D4294-7016-4DEF-8609-8BC2148BC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97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2103-9699-42A6-BC3C-2C36D7E6AC7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D4294-7016-4DEF-8609-8BC2148BC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222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2103-9699-42A6-BC3C-2C36D7E6AC7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D4294-7016-4DEF-8609-8BC2148BC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292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2103-9699-42A6-BC3C-2C36D7E6AC7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D4294-7016-4DEF-8609-8BC2148BC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079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2103-9699-42A6-BC3C-2C36D7E6AC7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D4294-7016-4DEF-8609-8BC2148BC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821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2103-9699-42A6-BC3C-2C36D7E6AC7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D4294-7016-4DEF-8609-8BC2148BC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9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2103-9699-42A6-BC3C-2C36D7E6AC7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D4294-7016-4DEF-8609-8BC2148BC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028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2103-9699-42A6-BC3C-2C36D7E6AC7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D4294-7016-4DEF-8609-8BC2148BC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715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2103-9699-42A6-BC3C-2C36D7E6AC7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D4294-7016-4DEF-8609-8BC2148BC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906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22103-9699-42A6-BC3C-2C36D7E6AC7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0D4294-7016-4DEF-8609-8BC2148BC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296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16947-B9B6-4447-91C1-30045AD0A8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Textiles Year 7</a:t>
            </a:r>
            <a:br>
              <a:rPr lang="en-GB" dirty="0"/>
            </a:br>
            <a:r>
              <a:rPr lang="en-GB" dirty="0"/>
              <a:t>Monster Keyrings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195B2B-7FCA-4646-BA48-34EFB0BE305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Week 3</a:t>
            </a:r>
          </a:p>
        </p:txBody>
      </p:sp>
    </p:spTree>
    <p:extLst>
      <p:ext uri="{BB962C8B-B14F-4D97-AF65-F5344CB8AC3E}">
        <p14:creationId xmlns:p14="http://schemas.microsoft.com/office/powerpoint/2010/main" val="2856422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86555-5E44-4459-9114-7050147B5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Pattern Pieces</a:t>
            </a:r>
          </a:p>
        </p:txBody>
      </p:sp>
      <p:pic>
        <p:nvPicPr>
          <p:cNvPr id="1026" name="Picture 2" descr="Pattern layout, pinning, marking and cutting out - Marfy pattern 3022 -  YouTube">
            <a:extLst>
              <a:ext uri="{FF2B5EF4-FFF2-40B4-BE49-F238E27FC236}">
                <a16:creationId xmlns:a16="http://schemas.microsoft.com/office/drawing/2014/main" id="{E0AF0A19-4748-4E0C-9A27-BE52A4B95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502" y="4288269"/>
            <a:ext cx="3919298" cy="2204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ep 2- when I was happy with my lay plan, I pinned all the pattern pieces  securely into the fabric. Making sure I was p… | Outdoor blanket, Picnic  blanket, Pattern">
            <a:extLst>
              <a:ext uri="{FF2B5EF4-FFF2-40B4-BE49-F238E27FC236}">
                <a16:creationId xmlns:a16="http://schemas.microsoft.com/office/drawing/2014/main" id="{FFA2A71E-417D-4DEE-928E-AE830BC02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200" y="141325"/>
            <a:ext cx="2304015" cy="308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192E57-0900-4606-83D6-3FF01BCE135C}"/>
              </a:ext>
            </a:extLst>
          </p:cNvPr>
          <p:cNvSpPr txBox="1"/>
          <p:nvPr/>
        </p:nvSpPr>
        <p:spPr>
          <a:xfrm>
            <a:off x="540785" y="1725669"/>
            <a:ext cx="522229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pattern piece is a piece of paper you use to help cut out your fabric</a:t>
            </a:r>
          </a:p>
          <a:p>
            <a:endParaRPr lang="en-GB" dirty="0"/>
          </a:p>
          <a:p>
            <a:r>
              <a:rPr lang="en-GB" dirty="0"/>
              <a:t>It is especially important when making something complicated like a piece of clothing</a:t>
            </a:r>
          </a:p>
          <a:p>
            <a:endParaRPr lang="en-GB" dirty="0"/>
          </a:p>
          <a:p>
            <a:r>
              <a:rPr lang="en-GB" b="1" dirty="0"/>
              <a:t>TASK:</a:t>
            </a:r>
          </a:p>
          <a:p>
            <a:r>
              <a:rPr lang="en-GB" dirty="0"/>
              <a:t>Draw out the pattern pieces on paper that you will need to make your monster</a:t>
            </a:r>
          </a:p>
          <a:p>
            <a:endParaRPr lang="en-GB" dirty="0"/>
          </a:p>
          <a:p>
            <a:r>
              <a:rPr lang="en-GB" dirty="0"/>
              <a:t>Cut them out carefully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08515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F52DA29-D79B-4D54-8C2B-07C34256D2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0CA7208-166A-4825-B82A-D90A05264A8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19DE4DE-5B22-434E-B005-B8042DFA6E79}">
  <ds:schemaRefs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www.w3.org/XML/1998/namespace"/>
    <ds:schemaRef ds:uri="http://purl.org/dc/elements/1.1/"/>
    <ds:schemaRef ds:uri="http://purl.org/dc/terms/"/>
    <ds:schemaRef ds:uri="http://schemas.openxmlformats.org/package/2006/metadata/core-properties"/>
    <ds:schemaRef ds:uri="f513355b-a9cf-41c1-ad84-cdbe52169224"/>
    <ds:schemaRef ds:uri="b547754c-74b2-4d91-982e-55751234f08d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60</Words>
  <Application>Microsoft Office PowerPoint</Application>
  <PresentationFormat>On-screen Show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Textiles Year 7 Monster Keyrings</vt:lpstr>
      <vt:lpstr>Pattern Pieces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Textiles Year 7 Monster Keyrings</dc:title>
  <dc:creator>C Lobo</dc:creator>
  <cp:lastModifiedBy>C Lobo</cp:lastModifiedBy>
  <cp:revision>1</cp:revision>
  <dcterms:created xsi:type="dcterms:W3CDTF">2020-11-26T12:52:11Z</dcterms:created>
  <dcterms:modified xsi:type="dcterms:W3CDTF">2020-11-26T12:56:39Z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