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5"/>
  </p:notesMasterIdLst>
  <p:handoutMasterIdLst>
    <p:handoutMasterId r:id="rId26"/>
  </p:handoutMasterIdLst>
  <p:sldIdLst>
    <p:sldId id="325" r:id="rId3"/>
    <p:sldId id="305" r:id="rId4"/>
    <p:sldId id="312" r:id="rId5"/>
    <p:sldId id="304" r:id="rId6"/>
    <p:sldId id="306" r:id="rId7"/>
    <p:sldId id="307" r:id="rId8"/>
    <p:sldId id="310" r:id="rId9"/>
    <p:sldId id="308" r:id="rId10"/>
    <p:sldId id="309" r:id="rId11"/>
    <p:sldId id="313" r:id="rId12"/>
    <p:sldId id="329" r:id="rId13"/>
    <p:sldId id="326" r:id="rId14"/>
    <p:sldId id="317" r:id="rId15"/>
    <p:sldId id="316" r:id="rId16"/>
    <p:sldId id="319" r:id="rId17"/>
    <p:sldId id="318" r:id="rId18"/>
    <p:sldId id="293" r:id="rId19"/>
    <p:sldId id="267" r:id="rId20"/>
    <p:sldId id="284" r:id="rId21"/>
    <p:sldId id="330" r:id="rId22"/>
    <p:sldId id="331" r:id="rId23"/>
    <p:sldId id="332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0" clrIdx="0">
    <p:extLst/>
  </p:cmAuthor>
  <p:cmAuthor id="2" name="Microsoft Office User" initials="MOU [2]" lastIdx="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2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63" autoAdjust="0"/>
    <p:restoredTop sz="89397" autoAdjust="0"/>
  </p:normalViewPr>
  <p:slideViewPr>
    <p:cSldViewPr snapToGrid="0">
      <p:cViewPr varScale="1">
        <p:scale>
          <a:sx n="87" d="100"/>
          <a:sy n="87" d="100"/>
        </p:scale>
        <p:origin x="120" y="2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ustomXml" Target="../customXml/item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E725E9-F97D-44D4-AF9B-56BA59D1FF4A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9750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191A1-CD25-4825-BC26-5238C41E6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0767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976E9D-62DE-4245-89B4-CACF03C9DD94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FE3C0-EC4F-469E-AD58-A918761E7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529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9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602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35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683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FE3C0-EC4F-469E-AD58-A918761E7C6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232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821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8AC6-8DAC-3F43-80D2-86DD55A116DA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441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361A-AAE5-ED42-988A-31DC4F9D110A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60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41166-BC57-D047-8675-DAF0BA3CE568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08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79AC2-DF81-4B48-A8E3-70D5CE774E76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764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366C1-7017-C948-8D11-4F132251746D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160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B3FD-EA17-A945-994B-AAFDF3E8C9D7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3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BB158-4D34-5F4E-B0B0-F00AA0A30410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3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291C0-F50E-2C4C-B011-5D1F7EC83E34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190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8FD9E-10E0-924F-8A17-A3CCA2227B15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115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53CDF-4C04-9D42-8D97-B7E3260F9230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8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3FDD-4C59-9A4D-8233-A7A212562638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67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6473-D4EF-B144-BCF6-78CCC6D7A35A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377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44BD-7A2F-F149-B0EF-8E8EBAEDBD41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569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7BA1D-A920-E245-B4DD-5ADCE462AA11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163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BEF2-5858-2E43-9922-5FFB6101F92C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310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3DDD-85B2-9B43-B840-8A36BB5B037F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7204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93BE-BF83-F040-969E-8720AA36DC59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4242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455E1-D4DB-7847-BAFF-5910578E91B2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882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F22C5-D521-784E-BD22-A81C85E1FCA2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2429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6A59-7ABB-D642-9C57-8DC4E5731106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671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40F50-57C5-F447-B7F5-38468794207D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9555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E647B-D922-4B4C-8517-BF2D369BC25E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88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92486-DB1C-7B43-B0EB-BAE3914C9EF7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077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05D58-B15C-6B45-A34F-1CBE1DE11F88}" type="datetime1">
              <a:t>3/9/2021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5BB36-113B-43D1-8695-36040C820D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45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1.wmf"/><Relationship Id="rId4" Type="http://schemas.openxmlformats.org/officeDocument/2006/relationships/image" Target="../media/image4.wmf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1.wmf"/><Relationship Id="rId4" Type="http://schemas.openxmlformats.org/officeDocument/2006/relationships/image" Target="../media/image4.wmf"/><Relationship Id="rId9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195" y="728420"/>
            <a:ext cx="117596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Objectives:</a:t>
            </a:r>
          </a:p>
          <a:p>
            <a:pPr marL="571500" indent="-571500">
              <a:buFont typeface="Wingdings" charset="2"/>
              <a:buChar char="Ø"/>
            </a:pPr>
            <a:r>
              <a:rPr lang="en-US" sz="3600" dirty="0">
                <a:solidFill>
                  <a:srgbClr val="FF0000"/>
                </a:solidFill>
              </a:rPr>
              <a:t>To be able to say and write relative position words;</a:t>
            </a:r>
          </a:p>
          <a:p>
            <a:pPr marL="571500" indent="-571500">
              <a:buFont typeface="Wingdings" charset="2"/>
              <a:buChar char="Ø"/>
            </a:pPr>
            <a:r>
              <a:rPr lang="en-US" sz="3600" dirty="0">
                <a:solidFill>
                  <a:schemeClr val="accent3">
                    <a:lumMod val="50000"/>
                  </a:schemeClr>
                </a:solidFill>
              </a:rPr>
              <a:t>to do the above and to apply them in sentences;</a:t>
            </a:r>
          </a:p>
          <a:p>
            <a:pPr marL="571500" indent="-571500">
              <a:buFont typeface="Wingdings" charset="2"/>
              <a:buChar char="Ø"/>
            </a:pPr>
            <a:r>
              <a:rPr lang="en-US" sz="3600" dirty="0">
                <a:solidFill>
                  <a:srgbClr val="172DC8"/>
                </a:solidFill>
              </a:rPr>
              <a:t>to do the above and to write a small paragraph with </a:t>
            </a:r>
            <a:r>
              <a:rPr lang="en-US" sz="3600" dirty="0" err="1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和、但是、此外、也</a:t>
            </a:r>
            <a:endParaRPr lang="en-US" sz="3600" dirty="0">
              <a:solidFill>
                <a:srgbClr val="172DC8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29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2159667" y="1021289"/>
            <a:ext cx="2664296" cy="3816424"/>
            <a:chOff x="2496" y="1872"/>
            <a:chExt cx="816" cy="1407"/>
          </a:xfrm>
        </p:grpSpPr>
        <p:grpSp>
          <p:nvGrpSpPr>
            <p:cNvPr id="3" name="Group 45"/>
            <p:cNvGrpSpPr>
              <a:grpSpLocks/>
            </p:cNvGrpSpPr>
            <p:nvPr/>
          </p:nvGrpSpPr>
          <p:grpSpPr bwMode="auto">
            <a:xfrm>
              <a:off x="2495" y="2452"/>
              <a:ext cx="817" cy="830"/>
              <a:chOff x="-1858" y="1970"/>
              <a:chExt cx="994" cy="1119"/>
            </a:xfrm>
          </p:grpSpPr>
          <p:sp>
            <p:nvSpPr>
              <p:cNvPr id="5" name="Freeform 46"/>
              <p:cNvSpPr>
                <a:spLocks/>
              </p:cNvSpPr>
              <p:nvPr/>
            </p:nvSpPr>
            <p:spPr bwMode="auto">
              <a:xfrm>
                <a:off x="-1470" y="2438"/>
                <a:ext cx="90" cy="295"/>
              </a:xfrm>
              <a:custGeom>
                <a:avLst/>
                <a:gdLst>
                  <a:gd name="T0" fmla="*/ 19 w 180"/>
                  <a:gd name="T1" fmla="*/ 544 h 589"/>
                  <a:gd name="T2" fmla="*/ 131 w 180"/>
                  <a:gd name="T3" fmla="*/ 589 h 589"/>
                  <a:gd name="T4" fmla="*/ 179 w 180"/>
                  <a:gd name="T5" fmla="*/ 555 h 589"/>
                  <a:gd name="T6" fmla="*/ 180 w 180"/>
                  <a:gd name="T7" fmla="*/ 37 h 589"/>
                  <a:gd name="T8" fmla="*/ 0 w 180"/>
                  <a:gd name="T9" fmla="*/ 0 h 589"/>
                  <a:gd name="T10" fmla="*/ 19 w 180"/>
                  <a:gd name="T11" fmla="*/ 544 h 5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0"/>
                  <a:gd name="T19" fmla="*/ 0 h 589"/>
                  <a:gd name="T20" fmla="*/ 180 w 180"/>
                  <a:gd name="T21" fmla="*/ 589 h 58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0" h="589">
                    <a:moveTo>
                      <a:pt x="19" y="544"/>
                    </a:moveTo>
                    <a:lnTo>
                      <a:pt x="131" y="589"/>
                    </a:lnTo>
                    <a:lnTo>
                      <a:pt x="179" y="555"/>
                    </a:lnTo>
                    <a:lnTo>
                      <a:pt x="180" y="37"/>
                    </a:lnTo>
                    <a:lnTo>
                      <a:pt x="0" y="0"/>
                    </a:lnTo>
                    <a:lnTo>
                      <a:pt x="19" y="5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" name="Freeform 47"/>
              <p:cNvSpPr>
                <a:spLocks/>
              </p:cNvSpPr>
              <p:nvPr/>
            </p:nvSpPr>
            <p:spPr bwMode="auto">
              <a:xfrm>
                <a:off x="-1444" y="2469"/>
                <a:ext cx="19" cy="218"/>
              </a:xfrm>
              <a:custGeom>
                <a:avLst/>
                <a:gdLst>
                  <a:gd name="T0" fmla="*/ 39 w 39"/>
                  <a:gd name="T1" fmla="*/ 437 h 437"/>
                  <a:gd name="T2" fmla="*/ 11 w 39"/>
                  <a:gd name="T3" fmla="*/ 418 h 437"/>
                  <a:gd name="T4" fmla="*/ 0 w 39"/>
                  <a:gd name="T5" fmla="*/ 0 h 437"/>
                  <a:gd name="T6" fmla="*/ 32 w 39"/>
                  <a:gd name="T7" fmla="*/ 15 h 437"/>
                  <a:gd name="T8" fmla="*/ 39 w 39"/>
                  <a:gd name="T9" fmla="*/ 437 h 4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37"/>
                  <a:gd name="T17" fmla="*/ 39 w 39"/>
                  <a:gd name="T18" fmla="*/ 437 h 4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37">
                    <a:moveTo>
                      <a:pt x="39" y="437"/>
                    </a:moveTo>
                    <a:lnTo>
                      <a:pt x="11" y="418"/>
                    </a:lnTo>
                    <a:lnTo>
                      <a:pt x="0" y="0"/>
                    </a:lnTo>
                    <a:lnTo>
                      <a:pt x="32" y="15"/>
                    </a:lnTo>
                    <a:lnTo>
                      <a:pt x="39" y="437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Freeform 48"/>
              <p:cNvSpPr>
                <a:spLocks/>
              </p:cNvSpPr>
              <p:nvPr/>
            </p:nvSpPr>
            <p:spPr bwMode="auto">
              <a:xfrm>
                <a:off x="-1685" y="2387"/>
                <a:ext cx="299" cy="447"/>
              </a:xfrm>
              <a:custGeom>
                <a:avLst/>
                <a:gdLst>
                  <a:gd name="T0" fmla="*/ 24 w 598"/>
                  <a:gd name="T1" fmla="*/ 64 h 895"/>
                  <a:gd name="T2" fmla="*/ 482 w 598"/>
                  <a:gd name="T3" fmla="*/ 169 h 895"/>
                  <a:gd name="T4" fmla="*/ 473 w 598"/>
                  <a:gd name="T5" fmla="*/ 166 h 895"/>
                  <a:gd name="T6" fmla="*/ 476 w 598"/>
                  <a:gd name="T7" fmla="*/ 167 h 895"/>
                  <a:gd name="T8" fmla="*/ 482 w 598"/>
                  <a:gd name="T9" fmla="*/ 172 h 895"/>
                  <a:gd name="T10" fmla="*/ 492 w 598"/>
                  <a:gd name="T11" fmla="*/ 182 h 895"/>
                  <a:gd name="T12" fmla="*/ 504 w 598"/>
                  <a:gd name="T13" fmla="*/ 193 h 895"/>
                  <a:gd name="T14" fmla="*/ 515 w 598"/>
                  <a:gd name="T15" fmla="*/ 208 h 895"/>
                  <a:gd name="T16" fmla="*/ 525 w 598"/>
                  <a:gd name="T17" fmla="*/ 228 h 895"/>
                  <a:gd name="T18" fmla="*/ 531 w 598"/>
                  <a:gd name="T19" fmla="*/ 247 h 895"/>
                  <a:gd name="T20" fmla="*/ 534 w 598"/>
                  <a:gd name="T21" fmla="*/ 271 h 895"/>
                  <a:gd name="T22" fmla="*/ 534 w 598"/>
                  <a:gd name="T23" fmla="*/ 362 h 895"/>
                  <a:gd name="T24" fmla="*/ 534 w 598"/>
                  <a:gd name="T25" fmla="*/ 567 h 895"/>
                  <a:gd name="T26" fmla="*/ 534 w 598"/>
                  <a:gd name="T27" fmla="*/ 770 h 895"/>
                  <a:gd name="T28" fmla="*/ 534 w 598"/>
                  <a:gd name="T29" fmla="*/ 863 h 895"/>
                  <a:gd name="T30" fmla="*/ 534 w 598"/>
                  <a:gd name="T31" fmla="*/ 863 h 895"/>
                  <a:gd name="T32" fmla="*/ 536 w 598"/>
                  <a:gd name="T33" fmla="*/ 876 h 895"/>
                  <a:gd name="T34" fmla="*/ 543 w 598"/>
                  <a:gd name="T35" fmla="*/ 885 h 895"/>
                  <a:gd name="T36" fmla="*/ 552 w 598"/>
                  <a:gd name="T37" fmla="*/ 892 h 895"/>
                  <a:gd name="T38" fmla="*/ 565 w 598"/>
                  <a:gd name="T39" fmla="*/ 895 h 895"/>
                  <a:gd name="T40" fmla="*/ 578 w 598"/>
                  <a:gd name="T41" fmla="*/ 892 h 895"/>
                  <a:gd name="T42" fmla="*/ 588 w 598"/>
                  <a:gd name="T43" fmla="*/ 885 h 895"/>
                  <a:gd name="T44" fmla="*/ 595 w 598"/>
                  <a:gd name="T45" fmla="*/ 876 h 895"/>
                  <a:gd name="T46" fmla="*/ 598 w 598"/>
                  <a:gd name="T47" fmla="*/ 863 h 895"/>
                  <a:gd name="T48" fmla="*/ 598 w 598"/>
                  <a:gd name="T49" fmla="*/ 863 h 895"/>
                  <a:gd name="T50" fmla="*/ 598 w 598"/>
                  <a:gd name="T51" fmla="*/ 270 h 895"/>
                  <a:gd name="T52" fmla="*/ 593 w 598"/>
                  <a:gd name="T53" fmla="*/ 234 h 895"/>
                  <a:gd name="T54" fmla="*/ 583 w 598"/>
                  <a:gd name="T55" fmla="*/ 202 h 895"/>
                  <a:gd name="T56" fmla="*/ 569 w 598"/>
                  <a:gd name="T57" fmla="*/ 176 h 895"/>
                  <a:gd name="T58" fmla="*/ 552 w 598"/>
                  <a:gd name="T59" fmla="*/ 153 h 895"/>
                  <a:gd name="T60" fmla="*/ 536 w 598"/>
                  <a:gd name="T61" fmla="*/ 135 h 895"/>
                  <a:gd name="T62" fmla="*/ 521 w 598"/>
                  <a:gd name="T63" fmla="*/ 122 h 895"/>
                  <a:gd name="T64" fmla="*/ 512 w 598"/>
                  <a:gd name="T65" fmla="*/ 114 h 895"/>
                  <a:gd name="T66" fmla="*/ 507 w 598"/>
                  <a:gd name="T67" fmla="*/ 111 h 895"/>
                  <a:gd name="T68" fmla="*/ 502 w 598"/>
                  <a:gd name="T69" fmla="*/ 107 h 895"/>
                  <a:gd name="T70" fmla="*/ 497 w 598"/>
                  <a:gd name="T71" fmla="*/ 106 h 895"/>
                  <a:gd name="T72" fmla="*/ 39 w 598"/>
                  <a:gd name="T73" fmla="*/ 0 h 895"/>
                  <a:gd name="T74" fmla="*/ 39 w 598"/>
                  <a:gd name="T75" fmla="*/ 0 h 895"/>
                  <a:gd name="T76" fmla="*/ 26 w 598"/>
                  <a:gd name="T77" fmla="*/ 0 h 895"/>
                  <a:gd name="T78" fmla="*/ 14 w 598"/>
                  <a:gd name="T79" fmla="*/ 5 h 895"/>
                  <a:gd name="T80" fmla="*/ 5 w 598"/>
                  <a:gd name="T81" fmla="*/ 13 h 895"/>
                  <a:gd name="T82" fmla="*/ 0 w 598"/>
                  <a:gd name="T83" fmla="*/ 25 h 895"/>
                  <a:gd name="T84" fmla="*/ 0 w 598"/>
                  <a:gd name="T85" fmla="*/ 38 h 895"/>
                  <a:gd name="T86" fmla="*/ 3 w 598"/>
                  <a:gd name="T87" fmla="*/ 49 h 895"/>
                  <a:gd name="T88" fmla="*/ 13 w 598"/>
                  <a:gd name="T89" fmla="*/ 59 h 895"/>
                  <a:gd name="T90" fmla="*/ 24 w 598"/>
                  <a:gd name="T91" fmla="*/ 64 h 895"/>
                  <a:gd name="T92" fmla="*/ 24 w 598"/>
                  <a:gd name="T93" fmla="*/ 64 h 89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598"/>
                  <a:gd name="T142" fmla="*/ 0 h 895"/>
                  <a:gd name="T143" fmla="*/ 598 w 598"/>
                  <a:gd name="T144" fmla="*/ 895 h 89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598" h="895">
                    <a:moveTo>
                      <a:pt x="24" y="64"/>
                    </a:moveTo>
                    <a:lnTo>
                      <a:pt x="482" y="169"/>
                    </a:lnTo>
                    <a:lnTo>
                      <a:pt x="473" y="166"/>
                    </a:lnTo>
                    <a:lnTo>
                      <a:pt x="476" y="167"/>
                    </a:lnTo>
                    <a:lnTo>
                      <a:pt x="482" y="172"/>
                    </a:lnTo>
                    <a:lnTo>
                      <a:pt x="492" y="182"/>
                    </a:lnTo>
                    <a:lnTo>
                      <a:pt x="504" y="193"/>
                    </a:lnTo>
                    <a:lnTo>
                      <a:pt x="515" y="208"/>
                    </a:lnTo>
                    <a:lnTo>
                      <a:pt x="525" y="228"/>
                    </a:lnTo>
                    <a:lnTo>
                      <a:pt x="531" y="247"/>
                    </a:lnTo>
                    <a:lnTo>
                      <a:pt x="534" y="271"/>
                    </a:lnTo>
                    <a:lnTo>
                      <a:pt x="534" y="362"/>
                    </a:lnTo>
                    <a:lnTo>
                      <a:pt x="534" y="567"/>
                    </a:lnTo>
                    <a:lnTo>
                      <a:pt x="534" y="770"/>
                    </a:lnTo>
                    <a:lnTo>
                      <a:pt x="534" y="863"/>
                    </a:lnTo>
                    <a:lnTo>
                      <a:pt x="536" y="876"/>
                    </a:lnTo>
                    <a:lnTo>
                      <a:pt x="543" y="885"/>
                    </a:lnTo>
                    <a:lnTo>
                      <a:pt x="552" y="892"/>
                    </a:lnTo>
                    <a:lnTo>
                      <a:pt x="565" y="895"/>
                    </a:lnTo>
                    <a:lnTo>
                      <a:pt x="578" y="892"/>
                    </a:lnTo>
                    <a:lnTo>
                      <a:pt x="588" y="885"/>
                    </a:lnTo>
                    <a:lnTo>
                      <a:pt x="595" y="876"/>
                    </a:lnTo>
                    <a:lnTo>
                      <a:pt x="598" y="863"/>
                    </a:lnTo>
                    <a:lnTo>
                      <a:pt x="598" y="270"/>
                    </a:lnTo>
                    <a:lnTo>
                      <a:pt x="593" y="234"/>
                    </a:lnTo>
                    <a:lnTo>
                      <a:pt x="583" y="202"/>
                    </a:lnTo>
                    <a:lnTo>
                      <a:pt x="569" y="176"/>
                    </a:lnTo>
                    <a:lnTo>
                      <a:pt x="552" y="153"/>
                    </a:lnTo>
                    <a:lnTo>
                      <a:pt x="536" y="135"/>
                    </a:lnTo>
                    <a:lnTo>
                      <a:pt x="521" y="122"/>
                    </a:lnTo>
                    <a:lnTo>
                      <a:pt x="512" y="114"/>
                    </a:lnTo>
                    <a:lnTo>
                      <a:pt x="507" y="111"/>
                    </a:lnTo>
                    <a:lnTo>
                      <a:pt x="502" y="107"/>
                    </a:lnTo>
                    <a:lnTo>
                      <a:pt x="497" y="106"/>
                    </a:lnTo>
                    <a:lnTo>
                      <a:pt x="39" y="0"/>
                    </a:lnTo>
                    <a:lnTo>
                      <a:pt x="26" y="0"/>
                    </a:lnTo>
                    <a:lnTo>
                      <a:pt x="14" y="5"/>
                    </a:lnTo>
                    <a:lnTo>
                      <a:pt x="5" y="13"/>
                    </a:lnTo>
                    <a:lnTo>
                      <a:pt x="0" y="25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13" y="59"/>
                    </a:lnTo>
                    <a:lnTo>
                      <a:pt x="2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Freeform 49"/>
              <p:cNvSpPr>
                <a:spLocks/>
              </p:cNvSpPr>
              <p:nvPr/>
            </p:nvSpPr>
            <p:spPr bwMode="auto">
              <a:xfrm>
                <a:off x="-1407" y="2553"/>
                <a:ext cx="330" cy="161"/>
              </a:xfrm>
              <a:custGeom>
                <a:avLst/>
                <a:gdLst>
                  <a:gd name="T0" fmla="*/ 659 w 659"/>
                  <a:gd name="T1" fmla="*/ 151 h 322"/>
                  <a:gd name="T2" fmla="*/ 637 w 659"/>
                  <a:gd name="T3" fmla="*/ 322 h 322"/>
                  <a:gd name="T4" fmla="*/ 1 w 659"/>
                  <a:gd name="T5" fmla="*/ 148 h 322"/>
                  <a:gd name="T6" fmla="*/ 0 w 659"/>
                  <a:gd name="T7" fmla="*/ 23 h 322"/>
                  <a:gd name="T8" fmla="*/ 43 w 659"/>
                  <a:gd name="T9" fmla="*/ 0 h 322"/>
                  <a:gd name="T10" fmla="*/ 659 w 659"/>
                  <a:gd name="T11" fmla="*/ 151 h 3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9"/>
                  <a:gd name="T19" fmla="*/ 0 h 322"/>
                  <a:gd name="T20" fmla="*/ 659 w 659"/>
                  <a:gd name="T21" fmla="*/ 322 h 3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9" h="322">
                    <a:moveTo>
                      <a:pt x="659" y="151"/>
                    </a:moveTo>
                    <a:lnTo>
                      <a:pt x="637" y="322"/>
                    </a:lnTo>
                    <a:lnTo>
                      <a:pt x="1" y="148"/>
                    </a:lnTo>
                    <a:lnTo>
                      <a:pt x="0" y="23"/>
                    </a:lnTo>
                    <a:lnTo>
                      <a:pt x="43" y="0"/>
                    </a:lnTo>
                    <a:lnTo>
                      <a:pt x="65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50"/>
              <p:cNvSpPr>
                <a:spLocks/>
              </p:cNvSpPr>
              <p:nvPr/>
            </p:nvSpPr>
            <p:spPr bwMode="auto">
              <a:xfrm>
                <a:off x="-1390" y="2571"/>
                <a:ext cx="290" cy="79"/>
              </a:xfrm>
              <a:custGeom>
                <a:avLst/>
                <a:gdLst>
                  <a:gd name="T0" fmla="*/ 23 w 582"/>
                  <a:gd name="T1" fmla="*/ 0 h 157"/>
                  <a:gd name="T2" fmla="*/ 0 w 582"/>
                  <a:gd name="T3" fmla="*/ 6 h 157"/>
                  <a:gd name="T4" fmla="*/ 579 w 582"/>
                  <a:gd name="T5" fmla="*/ 157 h 157"/>
                  <a:gd name="T6" fmla="*/ 582 w 582"/>
                  <a:gd name="T7" fmla="*/ 138 h 157"/>
                  <a:gd name="T8" fmla="*/ 23 w 582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2"/>
                  <a:gd name="T16" fmla="*/ 0 h 157"/>
                  <a:gd name="T17" fmla="*/ 582 w 582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2" h="157">
                    <a:moveTo>
                      <a:pt x="23" y="0"/>
                    </a:moveTo>
                    <a:lnTo>
                      <a:pt x="0" y="6"/>
                    </a:lnTo>
                    <a:lnTo>
                      <a:pt x="579" y="157"/>
                    </a:lnTo>
                    <a:lnTo>
                      <a:pt x="582" y="13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51"/>
              <p:cNvSpPr>
                <a:spLocks/>
              </p:cNvSpPr>
              <p:nvPr/>
            </p:nvSpPr>
            <p:spPr bwMode="auto">
              <a:xfrm>
                <a:off x="-1399" y="2588"/>
                <a:ext cx="295" cy="99"/>
              </a:xfrm>
              <a:custGeom>
                <a:avLst/>
                <a:gdLst>
                  <a:gd name="T0" fmla="*/ 0 w 588"/>
                  <a:gd name="T1" fmla="*/ 0 h 198"/>
                  <a:gd name="T2" fmla="*/ 588 w 588"/>
                  <a:gd name="T3" fmla="*/ 161 h 198"/>
                  <a:gd name="T4" fmla="*/ 582 w 588"/>
                  <a:gd name="T5" fmla="*/ 198 h 198"/>
                  <a:gd name="T6" fmla="*/ 0 w 588"/>
                  <a:gd name="T7" fmla="*/ 41 h 198"/>
                  <a:gd name="T8" fmla="*/ 0 w 588"/>
                  <a:gd name="T9" fmla="*/ 0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8"/>
                  <a:gd name="T16" fmla="*/ 0 h 198"/>
                  <a:gd name="T17" fmla="*/ 588 w 588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8" h="198">
                    <a:moveTo>
                      <a:pt x="0" y="0"/>
                    </a:moveTo>
                    <a:lnTo>
                      <a:pt x="588" y="161"/>
                    </a:lnTo>
                    <a:lnTo>
                      <a:pt x="582" y="198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52"/>
              <p:cNvSpPr>
                <a:spLocks/>
              </p:cNvSpPr>
              <p:nvPr/>
            </p:nvSpPr>
            <p:spPr bwMode="auto">
              <a:xfrm>
                <a:off x="-1491" y="2638"/>
                <a:ext cx="308" cy="202"/>
              </a:xfrm>
              <a:custGeom>
                <a:avLst/>
                <a:gdLst>
                  <a:gd name="T0" fmla="*/ 513 w 615"/>
                  <a:gd name="T1" fmla="*/ 0 h 402"/>
                  <a:gd name="T2" fmla="*/ 0 w 615"/>
                  <a:gd name="T3" fmla="*/ 342 h 402"/>
                  <a:gd name="T4" fmla="*/ 172 w 615"/>
                  <a:gd name="T5" fmla="*/ 402 h 402"/>
                  <a:gd name="T6" fmla="*/ 612 w 615"/>
                  <a:gd name="T7" fmla="*/ 81 h 402"/>
                  <a:gd name="T8" fmla="*/ 615 w 615"/>
                  <a:gd name="T9" fmla="*/ 29 h 402"/>
                  <a:gd name="T10" fmla="*/ 513 w 615"/>
                  <a:gd name="T11" fmla="*/ 0 h 40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5"/>
                  <a:gd name="T19" fmla="*/ 0 h 402"/>
                  <a:gd name="T20" fmla="*/ 615 w 615"/>
                  <a:gd name="T21" fmla="*/ 402 h 40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5" h="402">
                    <a:moveTo>
                      <a:pt x="513" y="0"/>
                    </a:moveTo>
                    <a:lnTo>
                      <a:pt x="0" y="342"/>
                    </a:lnTo>
                    <a:lnTo>
                      <a:pt x="172" y="402"/>
                    </a:lnTo>
                    <a:lnTo>
                      <a:pt x="612" y="81"/>
                    </a:lnTo>
                    <a:lnTo>
                      <a:pt x="615" y="29"/>
                    </a:lnTo>
                    <a:lnTo>
                      <a:pt x="5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53"/>
              <p:cNvSpPr>
                <a:spLocks/>
              </p:cNvSpPr>
              <p:nvPr/>
            </p:nvSpPr>
            <p:spPr bwMode="auto">
              <a:xfrm>
                <a:off x="-1446" y="2658"/>
                <a:ext cx="238" cy="154"/>
              </a:xfrm>
              <a:custGeom>
                <a:avLst/>
                <a:gdLst>
                  <a:gd name="T0" fmla="*/ 476 w 476"/>
                  <a:gd name="T1" fmla="*/ 16 h 308"/>
                  <a:gd name="T2" fmla="*/ 69 w 476"/>
                  <a:gd name="T3" fmla="*/ 308 h 308"/>
                  <a:gd name="T4" fmla="*/ 0 w 476"/>
                  <a:gd name="T5" fmla="*/ 285 h 308"/>
                  <a:gd name="T6" fmla="*/ 422 w 476"/>
                  <a:gd name="T7" fmla="*/ 0 h 308"/>
                  <a:gd name="T8" fmla="*/ 476 w 476"/>
                  <a:gd name="T9" fmla="*/ 1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6"/>
                  <a:gd name="T16" fmla="*/ 0 h 308"/>
                  <a:gd name="T17" fmla="*/ 476 w 476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6" h="308">
                    <a:moveTo>
                      <a:pt x="476" y="16"/>
                    </a:moveTo>
                    <a:lnTo>
                      <a:pt x="69" y="308"/>
                    </a:lnTo>
                    <a:lnTo>
                      <a:pt x="0" y="285"/>
                    </a:lnTo>
                    <a:lnTo>
                      <a:pt x="422" y="0"/>
                    </a:lnTo>
                    <a:lnTo>
                      <a:pt x="476" y="16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54"/>
              <p:cNvSpPr>
                <a:spLocks/>
              </p:cNvSpPr>
              <p:nvPr/>
            </p:nvSpPr>
            <p:spPr bwMode="auto">
              <a:xfrm>
                <a:off x="-1858" y="1970"/>
                <a:ext cx="994" cy="1119"/>
              </a:xfrm>
              <a:custGeom>
                <a:avLst/>
                <a:gdLst>
                  <a:gd name="T0" fmla="*/ 783 w 1987"/>
                  <a:gd name="T1" fmla="*/ 0 h 2238"/>
                  <a:gd name="T2" fmla="*/ 0 w 1987"/>
                  <a:gd name="T3" fmla="*/ 362 h 2238"/>
                  <a:gd name="T4" fmla="*/ 21 w 1987"/>
                  <a:gd name="T5" fmla="*/ 489 h 2238"/>
                  <a:gd name="T6" fmla="*/ 198 w 1987"/>
                  <a:gd name="T7" fmla="*/ 525 h 2238"/>
                  <a:gd name="T8" fmla="*/ 390 w 1987"/>
                  <a:gd name="T9" fmla="*/ 1939 h 2238"/>
                  <a:gd name="T10" fmla="*/ 482 w 1987"/>
                  <a:gd name="T11" fmla="*/ 1980 h 2238"/>
                  <a:gd name="T12" fmla="*/ 539 w 1987"/>
                  <a:gd name="T13" fmla="*/ 1933 h 2238"/>
                  <a:gd name="T14" fmla="*/ 421 w 1987"/>
                  <a:gd name="T15" fmla="*/ 854 h 2238"/>
                  <a:gd name="T16" fmla="*/ 1064 w 1987"/>
                  <a:gd name="T17" fmla="*/ 1004 h 2238"/>
                  <a:gd name="T18" fmla="*/ 1041 w 1987"/>
                  <a:gd name="T19" fmla="*/ 2194 h 2238"/>
                  <a:gd name="T20" fmla="*/ 1136 w 1987"/>
                  <a:gd name="T21" fmla="*/ 2238 h 2238"/>
                  <a:gd name="T22" fmla="*/ 1178 w 1987"/>
                  <a:gd name="T23" fmla="*/ 2191 h 2238"/>
                  <a:gd name="T24" fmla="*/ 1261 w 1987"/>
                  <a:gd name="T25" fmla="*/ 987 h 2238"/>
                  <a:gd name="T26" fmla="*/ 1617 w 1987"/>
                  <a:gd name="T27" fmla="*/ 765 h 2238"/>
                  <a:gd name="T28" fmla="*/ 1496 w 1987"/>
                  <a:gd name="T29" fmla="*/ 1700 h 2238"/>
                  <a:gd name="T30" fmla="*/ 1589 w 1987"/>
                  <a:gd name="T31" fmla="*/ 1741 h 2238"/>
                  <a:gd name="T32" fmla="*/ 1644 w 1987"/>
                  <a:gd name="T33" fmla="*/ 1694 h 2238"/>
                  <a:gd name="T34" fmla="*/ 1865 w 1987"/>
                  <a:gd name="T35" fmla="*/ 339 h 2238"/>
                  <a:gd name="T36" fmla="*/ 1963 w 1987"/>
                  <a:gd name="T37" fmla="*/ 283 h 2238"/>
                  <a:gd name="T38" fmla="*/ 1987 w 1987"/>
                  <a:gd name="T39" fmla="*/ 145 h 2238"/>
                  <a:gd name="T40" fmla="*/ 783 w 1987"/>
                  <a:gd name="T41" fmla="*/ 0 h 22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87"/>
                  <a:gd name="T64" fmla="*/ 0 h 2238"/>
                  <a:gd name="T65" fmla="*/ 1987 w 1987"/>
                  <a:gd name="T66" fmla="*/ 2238 h 223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87" h="2238">
                    <a:moveTo>
                      <a:pt x="783" y="0"/>
                    </a:moveTo>
                    <a:lnTo>
                      <a:pt x="0" y="362"/>
                    </a:lnTo>
                    <a:lnTo>
                      <a:pt x="21" y="489"/>
                    </a:lnTo>
                    <a:lnTo>
                      <a:pt x="198" y="525"/>
                    </a:lnTo>
                    <a:lnTo>
                      <a:pt x="390" y="1939"/>
                    </a:lnTo>
                    <a:lnTo>
                      <a:pt x="482" y="1980"/>
                    </a:lnTo>
                    <a:lnTo>
                      <a:pt x="539" y="1933"/>
                    </a:lnTo>
                    <a:lnTo>
                      <a:pt x="421" y="854"/>
                    </a:lnTo>
                    <a:lnTo>
                      <a:pt x="1064" y="1004"/>
                    </a:lnTo>
                    <a:lnTo>
                      <a:pt x="1041" y="2194"/>
                    </a:lnTo>
                    <a:lnTo>
                      <a:pt x="1136" y="2238"/>
                    </a:lnTo>
                    <a:lnTo>
                      <a:pt x="1178" y="2191"/>
                    </a:lnTo>
                    <a:lnTo>
                      <a:pt x="1261" y="987"/>
                    </a:lnTo>
                    <a:lnTo>
                      <a:pt x="1617" y="765"/>
                    </a:lnTo>
                    <a:lnTo>
                      <a:pt x="1496" y="1700"/>
                    </a:lnTo>
                    <a:lnTo>
                      <a:pt x="1589" y="1741"/>
                    </a:lnTo>
                    <a:lnTo>
                      <a:pt x="1644" y="1694"/>
                    </a:lnTo>
                    <a:lnTo>
                      <a:pt x="1865" y="339"/>
                    </a:lnTo>
                    <a:lnTo>
                      <a:pt x="1963" y="283"/>
                    </a:lnTo>
                    <a:lnTo>
                      <a:pt x="1987" y="145"/>
                    </a:lnTo>
                    <a:lnTo>
                      <a:pt x="7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55"/>
              <p:cNvSpPr>
                <a:spLocks/>
              </p:cNvSpPr>
              <p:nvPr/>
            </p:nvSpPr>
            <p:spPr bwMode="auto">
              <a:xfrm>
                <a:off x="-1785" y="2000"/>
                <a:ext cx="845" cy="241"/>
              </a:xfrm>
              <a:custGeom>
                <a:avLst/>
                <a:gdLst>
                  <a:gd name="T0" fmla="*/ 656 w 1690"/>
                  <a:gd name="T1" fmla="*/ 0 h 482"/>
                  <a:gd name="T2" fmla="*/ 0 w 1690"/>
                  <a:gd name="T3" fmla="*/ 299 h 482"/>
                  <a:gd name="T4" fmla="*/ 1017 w 1690"/>
                  <a:gd name="T5" fmla="*/ 482 h 482"/>
                  <a:gd name="T6" fmla="*/ 1690 w 1690"/>
                  <a:gd name="T7" fmla="*/ 122 h 482"/>
                  <a:gd name="T8" fmla="*/ 656 w 1690"/>
                  <a:gd name="T9" fmla="*/ 0 h 4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0"/>
                  <a:gd name="T16" fmla="*/ 0 h 482"/>
                  <a:gd name="T17" fmla="*/ 1690 w 1690"/>
                  <a:gd name="T18" fmla="*/ 482 h 4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0" h="482">
                    <a:moveTo>
                      <a:pt x="656" y="0"/>
                    </a:moveTo>
                    <a:lnTo>
                      <a:pt x="0" y="299"/>
                    </a:lnTo>
                    <a:lnTo>
                      <a:pt x="1017" y="482"/>
                    </a:lnTo>
                    <a:lnTo>
                      <a:pt x="1690" y="122"/>
                    </a:lnTo>
                    <a:lnTo>
                      <a:pt x="656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56"/>
              <p:cNvSpPr>
                <a:spLocks/>
              </p:cNvSpPr>
              <p:nvPr/>
            </p:nvSpPr>
            <p:spPr bwMode="auto">
              <a:xfrm>
                <a:off x="-1816" y="2171"/>
                <a:ext cx="529" cy="125"/>
              </a:xfrm>
              <a:custGeom>
                <a:avLst/>
                <a:gdLst>
                  <a:gd name="T0" fmla="*/ 0 w 1057"/>
                  <a:gd name="T1" fmla="*/ 0 h 252"/>
                  <a:gd name="T2" fmla="*/ 1057 w 1057"/>
                  <a:gd name="T3" fmla="*/ 205 h 252"/>
                  <a:gd name="T4" fmla="*/ 1056 w 1057"/>
                  <a:gd name="T5" fmla="*/ 252 h 252"/>
                  <a:gd name="T6" fmla="*/ 8 w 1057"/>
                  <a:gd name="T7" fmla="*/ 47 h 252"/>
                  <a:gd name="T8" fmla="*/ 0 w 1057"/>
                  <a:gd name="T9" fmla="*/ 0 h 2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7"/>
                  <a:gd name="T16" fmla="*/ 0 h 252"/>
                  <a:gd name="T17" fmla="*/ 1057 w 1057"/>
                  <a:gd name="T18" fmla="*/ 252 h 2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7" h="252">
                    <a:moveTo>
                      <a:pt x="0" y="0"/>
                    </a:moveTo>
                    <a:lnTo>
                      <a:pt x="1057" y="205"/>
                    </a:lnTo>
                    <a:lnTo>
                      <a:pt x="1056" y="252"/>
                    </a:lnTo>
                    <a:lnTo>
                      <a:pt x="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CE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57"/>
              <p:cNvSpPr>
                <a:spLocks/>
              </p:cNvSpPr>
              <p:nvPr/>
            </p:nvSpPr>
            <p:spPr bwMode="auto">
              <a:xfrm>
                <a:off x="-1262" y="2076"/>
                <a:ext cx="353" cy="220"/>
              </a:xfrm>
              <a:custGeom>
                <a:avLst/>
                <a:gdLst>
                  <a:gd name="T0" fmla="*/ 3 w 707"/>
                  <a:gd name="T1" fmla="*/ 390 h 442"/>
                  <a:gd name="T2" fmla="*/ 0 w 707"/>
                  <a:gd name="T3" fmla="*/ 442 h 442"/>
                  <a:gd name="T4" fmla="*/ 699 w 707"/>
                  <a:gd name="T5" fmla="*/ 46 h 442"/>
                  <a:gd name="T6" fmla="*/ 707 w 707"/>
                  <a:gd name="T7" fmla="*/ 0 h 442"/>
                  <a:gd name="T8" fmla="*/ 3 w 707"/>
                  <a:gd name="T9" fmla="*/ 390 h 4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7"/>
                  <a:gd name="T16" fmla="*/ 0 h 442"/>
                  <a:gd name="T17" fmla="*/ 707 w 707"/>
                  <a:gd name="T18" fmla="*/ 442 h 4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7" h="442">
                    <a:moveTo>
                      <a:pt x="3" y="390"/>
                    </a:moveTo>
                    <a:lnTo>
                      <a:pt x="0" y="442"/>
                    </a:lnTo>
                    <a:lnTo>
                      <a:pt x="699" y="46"/>
                    </a:lnTo>
                    <a:lnTo>
                      <a:pt x="707" y="0"/>
                    </a:lnTo>
                    <a:lnTo>
                      <a:pt x="3" y="390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auto">
              <a:xfrm>
                <a:off x="-1640" y="2293"/>
                <a:ext cx="302" cy="120"/>
              </a:xfrm>
              <a:custGeom>
                <a:avLst/>
                <a:gdLst>
                  <a:gd name="T0" fmla="*/ 12 w 605"/>
                  <a:gd name="T1" fmla="*/ 111 h 239"/>
                  <a:gd name="T2" fmla="*/ 0 w 605"/>
                  <a:gd name="T3" fmla="*/ 0 h 239"/>
                  <a:gd name="T4" fmla="*/ 605 w 605"/>
                  <a:gd name="T5" fmla="*/ 127 h 239"/>
                  <a:gd name="T6" fmla="*/ 601 w 605"/>
                  <a:gd name="T7" fmla="*/ 239 h 239"/>
                  <a:gd name="T8" fmla="*/ 12 w 605"/>
                  <a:gd name="T9" fmla="*/ 1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5"/>
                  <a:gd name="T16" fmla="*/ 0 h 239"/>
                  <a:gd name="T17" fmla="*/ 605 w 60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5" h="239">
                    <a:moveTo>
                      <a:pt x="12" y="111"/>
                    </a:moveTo>
                    <a:lnTo>
                      <a:pt x="0" y="0"/>
                    </a:lnTo>
                    <a:lnTo>
                      <a:pt x="605" y="127"/>
                    </a:lnTo>
                    <a:lnTo>
                      <a:pt x="601" y="239"/>
                    </a:lnTo>
                    <a:lnTo>
                      <a:pt x="12" y="111"/>
                    </a:lnTo>
                    <a:close/>
                  </a:path>
                </a:pathLst>
              </a:custGeom>
              <a:solidFill>
                <a:srgbClr val="664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59"/>
              <p:cNvSpPr>
                <a:spLocks/>
              </p:cNvSpPr>
              <p:nvPr/>
            </p:nvSpPr>
            <p:spPr bwMode="auto">
              <a:xfrm>
                <a:off x="-1209" y="2234"/>
                <a:ext cx="162" cy="158"/>
              </a:xfrm>
              <a:custGeom>
                <a:avLst/>
                <a:gdLst>
                  <a:gd name="T0" fmla="*/ 0 w 325"/>
                  <a:gd name="T1" fmla="*/ 317 h 317"/>
                  <a:gd name="T2" fmla="*/ 2 w 325"/>
                  <a:gd name="T3" fmla="*/ 196 h 317"/>
                  <a:gd name="T4" fmla="*/ 325 w 325"/>
                  <a:gd name="T5" fmla="*/ 0 h 317"/>
                  <a:gd name="T6" fmla="*/ 304 w 325"/>
                  <a:gd name="T7" fmla="*/ 115 h 317"/>
                  <a:gd name="T8" fmla="*/ 0 w 325"/>
                  <a:gd name="T9" fmla="*/ 317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317"/>
                  <a:gd name="T17" fmla="*/ 325 w 325"/>
                  <a:gd name="T18" fmla="*/ 317 h 3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317">
                    <a:moveTo>
                      <a:pt x="0" y="317"/>
                    </a:moveTo>
                    <a:lnTo>
                      <a:pt x="2" y="196"/>
                    </a:lnTo>
                    <a:lnTo>
                      <a:pt x="325" y="0"/>
                    </a:lnTo>
                    <a:lnTo>
                      <a:pt x="304" y="115"/>
                    </a:lnTo>
                    <a:lnTo>
                      <a:pt x="0" y="317"/>
                    </a:lnTo>
                    <a:close/>
                  </a:path>
                </a:pathLst>
              </a:custGeom>
              <a:solidFill>
                <a:srgbClr val="472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60"/>
              <p:cNvSpPr>
                <a:spLocks/>
              </p:cNvSpPr>
              <p:nvPr/>
            </p:nvSpPr>
            <p:spPr bwMode="auto">
              <a:xfrm>
                <a:off x="-1730" y="2260"/>
                <a:ext cx="97" cy="662"/>
              </a:xfrm>
              <a:custGeom>
                <a:avLst/>
                <a:gdLst>
                  <a:gd name="T0" fmla="*/ 0 w 193"/>
                  <a:gd name="T1" fmla="*/ 0 h 1323"/>
                  <a:gd name="T2" fmla="*/ 37 w 193"/>
                  <a:gd name="T3" fmla="*/ 11 h 1323"/>
                  <a:gd name="T4" fmla="*/ 193 w 193"/>
                  <a:gd name="T5" fmla="*/ 1323 h 1323"/>
                  <a:gd name="T6" fmla="*/ 166 w 193"/>
                  <a:gd name="T7" fmla="*/ 1312 h 1323"/>
                  <a:gd name="T8" fmla="*/ 0 w 193"/>
                  <a:gd name="T9" fmla="*/ 0 h 13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3"/>
                  <a:gd name="T16" fmla="*/ 0 h 1323"/>
                  <a:gd name="T17" fmla="*/ 193 w 193"/>
                  <a:gd name="T18" fmla="*/ 1323 h 13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3" h="1323">
                    <a:moveTo>
                      <a:pt x="0" y="0"/>
                    </a:moveTo>
                    <a:lnTo>
                      <a:pt x="37" y="11"/>
                    </a:lnTo>
                    <a:lnTo>
                      <a:pt x="193" y="1323"/>
                    </a:lnTo>
                    <a:lnTo>
                      <a:pt x="166" y="13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61"/>
              <p:cNvSpPr>
                <a:spLocks/>
              </p:cNvSpPr>
              <p:nvPr/>
            </p:nvSpPr>
            <p:spPr bwMode="auto">
              <a:xfrm>
                <a:off x="-1317" y="2356"/>
                <a:ext cx="40" cy="687"/>
              </a:xfrm>
              <a:custGeom>
                <a:avLst/>
                <a:gdLst>
                  <a:gd name="T0" fmla="*/ 49 w 82"/>
                  <a:gd name="T1" fmla="*/ 0 h 1374"/>
                  <a:gd name="T2" fmla="*/ 82 w 82"/>
                  <a:gd name="T3" fmla="*/ 4 h 1374"/>
                  <a:gd name="T4" fmla="*/ 21 w 82"/>
                  <a:gd name="T5" fmla="*/ 1374 h 1374"/>
                  <a:gd name="T6" fmla="*/ 0 w 82"/>
                  <a:gd name="T7" fmla="*/ 1366 h 1374"/>
                  <a:gd name="T8" fmla="*/ 49 w 82"/>
                  <a:gd name="T9" fmla="*/ 0 h 13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1374"/>
                  <a:gd name="T17" fmla="*/ 82 w 82"/>
                  <a:gd name="T18" fmla="*/ 1374 h 13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1374">
                    <a:moveTo>
                      <a:pt x="49" y="0"/>
                    </a:moveTo>
                    <a:lnTo>
                      <a:pt x="82" y="4"/>
                    </a:lnTo>
                    <a:lnTo>
                      <a:pt x="21" y="1374"/>
                    </a:lnTo>
                    <a:lnTo>
                      <a:pt x="0" y="1366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62"/>
              <p:cNvSpPr>
                <a:spLocks/>
              </p:cNvSpPr>
              <p:nvPr/>
            </p:nvSpPr>
            <p:spPr bwMode="auto">
              <a:xfrm>
                <a:off x="-1081" y="2193"/>
                <a:ext cx="97" cy="609"/>
              </a:xfrm>
              <a:custGeom>
                <a:avLst/>
                <a:gdLst>
                  <a:gd name="T0" fmla="*/ 164 w 194"/>
                  <a:gd name="T1" fmla="*/ 19 h 1218"/>
                  <a:gd name="T2" fmla="*/ 194 w 194"/>
                  <a:gd name="T3" fmla="*/ 0 h 1218"/>
                  <a:gd name="T4" fmla="*/ 15 w 194"/>
                  <a:gd name="T5" fmla="*/ 1218 h 1218"/>
                  <a:gd name="T6" fmla="*/ 0 w 194"/>
                  <a:gd name="T7" fmla="*/ 1210 h 1218"/>
                  <a:gd name="T8" fmla="*/ 164 w 194"/>
                  <a:gd name="T9" fmla="*/ 19 h 1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4"/>
                  <a:gd name="T16" fmla="*/ 0 h 1218"/>
                  <a:gd name="T17" fmla="*/ 194 w 194"/>
                  <a:gd name="T18" fmla="*/ 1218 h 1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4" h="1218">
                    <a:moveTo>
                      <a:pt x="164" y="19"/>
                    </a:moveTo>
                    <a:lnTo>
                      <a:pt x="194" y="0"/>
                    </a:lnTo>
                    <a:lnTo>
                      <a:pt x="15" y="1218"/>
                    </a:lnTo>
                    <a:lnTo>
                      <a:pt x="0" y="1210"/>
                    </a:lnTo>
                    <a:lnTo>
                      <a:pt x="164" y="19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63"/>
              <p:cNvSpPr>
                <a:spLocks/>
              </p:cNvSpPr>
              <p:nvPr/>
            </p:nvSpPr>
            <p:spPr bwMode="auto">
              <a:xfrm>
                <a:off x="-1693" y="2268"/>
                <a:ext cx="84" cy="655"/>
              </a:xfrm>
              <a:custGeom>
                <a:avLst/>
                <a:gdLst>
                  <a:gd name="T0" fmla="*/ 0 w 167"/>
                  <a:gd name="T1" fmla="*/ 0 h 1309"/>
                  <a:gd name="T2" fmla="*/ 27 w 167"/>
                  <a:gd name="T3" fmla="*/ 7 h 1309"/>
                  <a:gd name="T4" fmla="*/ 167 w 167"/>
                  <a:gd name="T5" fmla="*/ 1285 h 1309"/>
                  <a:gd name="T6" fmla="*/ 146 w 167"/>
                  <a:gd name="T7" fmla="*/ 1309 h 1309"/>
                  <a:gd name="T8" fmla="*/ 0 w 167"/>
                  <a:gd name="T9" fmla="*/ 0 h 13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7"/>
                  <a:gd name="T16" fmla="*/ 0 h 1309"/>
                  <a:gd name="T17" fmla="*/ 167 w 167"/>
                  <a:gd name="T18" fmla="*/ 1309 h 130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7" h="1309">
                    <a:moveTo>
                      <a:pt x="0" y="0"/>
                    </a:moveTo>
                    <a:lnTo>
                      <a:pt x="27" y="7"/>
                    </a:lnTo>
                    <a:lnTo>
                      <a:pt x="167" y="1285"/>
                    </a:lnTo>
                    <a:lnTo>
                      <a:pt x="146" y="13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64"/>
              <p:cNvSpPr>
                <a:spLocks/>
              </p:cNvSpPr>
              <p:nvPr/>
            </p:nvSpPr>
            <p:spPr bwMode="auto">
              <a:xfrm>
                <a:off x="-1287" y="2343"/>
                <a:ext cx="46" cy="700"/>
              </a:xfrm>
              <a:custGeom>
                <a:avLst/>
                <a:gdLst>
                  <a:gd name="T0" fmla="*/ 72 w 93"/>
                  <a:gd name="T1" fmla="*/ 15 h 1400"/>
                  <a:gd name="T2" fmla="*/ 93 w 93"/>
                  <a:gd name="T3" fmla="*/ 0 h 1400"/>
                  <a:gd name="T4" fmla="*/ 18 w 93"/>
                  <a:gd name="T5" fmla="*/ 1383 h 1400"/>
                  <a:gd name="T6" fmla="*/ 0 w 93"/>
                  <a:gd name="T7" fmla="*/ 1400 h 1400"/>
                  <a:gd name="T8" fmla="*/ 72 w 93"/>
                  <a:gd name="T9" fmla="*/ 15 h 14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400"/>
                  <a:gd name="T17" fmla="*/ 93 w 93"/>
                  <a:gd name="T18" fmla="*/ 1400 h 14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400">
                    <a:moveTo>
                      <a:pt x="72" y="15"/>
                    </a:moveTo>
                    <a:lnTo>
                      <a:pt x="93" y="0"/>
                    </a:lnTo>
                    <a:lnTo>
                      <a:pt x="18" y="1383"/>
                    </a:lnTo>
                    <a:lnTo>
                      <a:pt x="0" y="1400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5"/>
              <p:cNvSpPr>
                <a:spLocks/>
              </p:cNvSpPr>
              <p:nvPr/>
            </p:nvSpPr>
            <p:spPr bwMode="auto">
              <a:xfrm>
                <a:off x="-1635" y="2767"/>
                <a:ext cx="305" cy="184"/>
              </a:xfrm>
              <a:custGeom>
                <a:avLst/>
                <a:gdLst>
                  <a:gd name="T0" fmla="*/ 609 w 609"/>
                  <a:gd name="T1" fmla="*/ 198 h 369"/>
                  <a:gd name="T2" fmla="*/ 606 w 609"/>
                  <a:gd name="T3" fmla="*/ 369 h 369"/>
                  <a:gd name="T4" fmla="*/ 13 w 609"/>
                  <a:gd name="T5" fmla="*/ 155 h 369"/>
                  <a:gd name="T6" fmla="*/ 0 w 609"/>
                  <a:gd name="T7" fmla="*/ 28 h 369"/>
                  <a:gd name="T8" fmla="*/ 32 w 609"/>
                  <a:gd name="T9" fmla="*/ 0 h 369"/>
                  <a:gd name="T10" fmla="*/ 609 w 609"/>
                  <a:gd name="T11" fmla="*/ 198 h 3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09"/>
                  <a:gd name="T19" fmla="*/ 0 h 369"/>
                  <a:gd name="T20" fmla="*/ 609 w 609"/>
                  <a:gd name="T21" fmla="*/ 369 h 3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09" h="369">
                    <a:moveTo>
                      <a:pt x="609" y="198"/>
                    </a:moveTo>
                    <a:lnTo>
                      <a:pt x="606" y="369"/>
                    </a:lnTo>
                    <a:lnTo>
                      <a:pt x="13" y="155"/>
                    </a:lnTo>
                    <a:lnTo>
                      <a:pt x="0" y="28"/>
                    </a:lnTo>
                    <a:lnTo>
                      <a:pt x="32" y="0"/>
                    </a:lnTo>
                    <a:lnTo>
                      <a:pt x="609" y="1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66"/>
              <p:cNvSpPr>
                <a:spLocks/>
              </p:cNvSpPr>
              <p:nvPr/>
            </p:nvSpPr>
            <p:spPr bwMode="auto">
              <a:xfrm>
                <a:off x="-1620" y="2787"/>
                <a:ext cx="271" cy="100"/>
              </a:xfrm>
              <a:custGeom>
                <a:avLst/>
                <a:gdLst>
                  <a:gd name="T0" fmla="*/ 19 w 541"/>
                  <a:gd name="T1" fmla="*/ 0 h 200"/>
                  <a:gd name="T2" fmla="*/ 0 w 541"/>
                  <a:gd name="T3" fmla="*/ 6 h 200"/>
                  <a:gd name="T4" fmla="*/ 539 w 541"/>
                  <a:gd name="T5" fmla="*/ 200 h 200"/>
                  <a:gd name="T6" fmla="*/ 541 w 541"/>
                  <a:gd name="T7" fmla="*/ 180 h 200"/>
                  <a:gd name="T8" fmla="*/ 19 w 541"/>
                  <a:gd name="T9" fmla="*/ 0 h 2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1"/>
                  <a:gd name="T16" fmla="*/ 0 h 200"/>
                  <a:gd name="T17" fmla="*/ 541 w 541"/>
                  <a:gd name="T18" fmla="*/ 200 h 2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1" h="200">
                    <a:moveTo>
                      <a:pt x="19" y="0"/>
                    </a:moveTo>
                    <a:lnTo>
                      <a:pt x="0" y="6"/>
                    </a:lnTo>
                    <a:lnTo>
                      <a:pt x="539" y="200"/>
                    </a:lnTo>
                    <a:lnTo>
                      <a:pt x="541" y="18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67"/>
              <p:cNvSpPr>
                <a:spLocks/>
              </p:cNvSpPr>
              <p:nvPr/>
            </p:nvSpPr>
            <p:spPr bwMode="auto">
              <a:xfrm>
                <a:off x="-1626" y="2804"/>
                <a:ext cx="275" cy="116"/>
              </a:xfrm>
              <a:custGeom>
                <a:avLst/>
                <a:gdLst>
                  <a:gd name="T0" fmla="*/ 0 w 551"/>
                  <a:gd name="T1" fmla="*/ 0 h 232"/>
                  <a:gd name="T2" fmla="*/ 551 w 551"/>
                  <a:gd name="T3" fmla="*/ 203 h 232"/>
                  <a:gd name="T4" fmla="*/ 547 w 551"/>
                  <a:gd name="T5" fmla="*/ 232 h 232"/>
                  <a:gd name="T6" fmla="*/ 3 w 551"/>
                  <a:gd name="T7" fmla="*/ 32 h 232"/>
                  <a:gd name="T8" fmla="*/ 0 w 551"/>
                  <a:gd name="T9" fmla="*/ 0 h 2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232"/>
                  <a:gd name="T17" fmla="*/ 551 w 551"/>
                  <a:gd name="T18" fmla="*/ 232 h 2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232">
                    <a:moveTo>
                      <a:pt x="0" y="0"/>
                    </a:moveTo>
                    <a:lnTo>
                      <a:pt x="551" y="203"/>
                    </a:lnTo>
                    <a:lnTo>
                      <a:pt x="547" y="232"/>
                    </a:lnTo>
                    <a:lnTo>
                      <a:pt x="3" y="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8"/>
              <p:cNvSpPr>
                <a:spLocks/>
              </p:cNvSpPr>
              <p:nvPr/>
            </p:nvSpPr>
            <p:spPr bwMode="auto">
              <a:xfrm>
                <a:off x="-1631" y="2005"/>
                <a:ext cx="257" cy="106"/>
              </a:xfrm>
              <a:custGeom>
                <a:avLst/>
                <a:gdLst>
                  <a:gd name="T0" fmla="*/ 449 w 514"/>
                  <a:gd name="T1" fmla="*/ 0 h 211"/>
                  <a:gd name="T2" fmla="*/ 0 w 514"/>
                  <a:gd name="T3" fmla="*/ 211 h 211"/>
                  <a:gd name="T4" fmla="*/ 514 w 514"/>
                  <a:gd name="T5" fmla="*/ 6 h 211"/>
                  <a:gd name="T6" fmla="*/ 449 w 514"/>
                  <a:gd name="T7" fmla="*/ 0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449" y="0"/>
                    </a:moveTo>
                    <a:lnTo>
                      <a:pt x="0" y="211"/>
                    </a:lnTo>
                    <a:lnTo>
                      <a:pt x="514" y="6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69"/>
              <p:cNvSpPr>
                <a:spLocks/>
              </p:cNvSpPr>
              <p:nvPr/>
            </p:nvSpPr>
            <p:spPr bwMode="auto">
              <a:xfrm>
                <a:off x="-1527" y="2093"/>
                <a:ext cx="257" cy="106"/>
              </a:xfrm>
              <a:custGeom>
                <a:avLst/>
                <a:gdLst>
                  <a:gd name="T0" fmla="*/ 65 w 514"/>
                  <a:gd name="T1" fmla="*/ 211 h 211"/>
                  <a:gd name="T2" fmla="*/ 514 w 514"/>
                  <a:gd name="T3" fmla="*/ 0 h 211"/>
                  <a:gd name="T4" fmla="*/ 0 w 514"/>
                  <a:gd name="T5" fmla="*/ 206 h 211"/>
                  <a:gd name="T6" fmla="*/ 65 w 514"/>
                  <a:gd name="T7" fmla="*/ 211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65" y="211"/>
                    </a:moveTo>
                    <a:lnTo>
                      <a:pt x="514" y="0"/>
                    </a:lnTo>
                    <a:lnTo>
                      <a:pt x="0" y="206"/>
                    </a:lnTo>
                    <a:lnTo>
                      <a:pt x="65" y="21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70"/>
              <p:cNvSpPr>
                <a:spLocks/>
              </p:cNvSpPr>
              <p:nvPr/>
            </p:nvSpPr>
            <p:spPr bwMode="auto">
              <a:xfrm>
                <a:off x="-1565" y="2108"/>
                <a:ext cx="242" cy="85"/>
              </a:xfrm>
              <a:custGeom>
                <a:avLst/>
                <a:gdLst>
                  <a:gd name="T0" fmla="*/ 65 w 484"/>
                  <a:gd name="T1" fmla="*/ 171 h 171"/>
                  <a:gd name="T2" fmla="*/ 484 w 484"/>
                  <a:gd name="T3" fmla="*/ 0 h 171"/>
                  <a:gd name="T4" fmla="*/ 0 w 484"/>
                  <a:gd name="T5" fmla="*/ 166 h 171"/>
                  <a:gd name="T6" fmla="*/ 65 w 484"/>
                  <a:gd name="T7" fmla="*/ 171 h 1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4"/>
                  <a:gd name="T13" fmla="*/ 0 h 171"/>
                  <a:gd name="T14" fmla="*/ 484 w 484"/>
                  <a:gd name="T15" fmla="*/ 171 h 1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4" h="171">
                    <a:moveTo>
                      <a:pt x="65" y="171"/>
                    </a:moveTo>
                    <a:lnTo>
                      <a:pt x="484" y="0"/>
                    </a:lnTo>
                    <a:lnTo>
                      <a:pt x="0" y="166"/>
                    </a:lnTo>
                    <a:lnTo>
                      <a:pt x="65" y="171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71"/>
              <p:cNvSpPr>
                <a:spLocks/>
              </p:cNvSpPr>
              <p:nvPr/>
            </p:nvSpPr>
            <p:spPr bwMode="auto">
              <a:xfrm>
                <a:off x="-1383" y="2098"/>
                <a:ext cx="269" cy="128"/>
              </a:xfrm>
              <a:custGeom>
                <a:avLst/>
                <a:gdLst>
                  <a:gd name="T0" fmla="*/ 65 w 538"/>
                  <a:gd name="T1" fmla="*/ 257 h 257"/>
                  <a:gd name="T2" fmla="*/ 538 w 538"/>
                  <a:gd name="T3" fmla="*/ 0 h 257"/>
                  <a:gd name="T4" fmla="*/ 0 w 538"/>
                  <a:gd name="T5" fmla="*/ 252 h 257"/>
                  <a:gd name="T6" fmla="*/ 65 w 538"/>
                  <a:gd name="T7" fmla="*/ 25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8"/>
                  <a:gd name="T13" fmla="*/ 0 h 257"/>
                  <a:gd name="T14" fmla="*/ 538 w 538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8" h="257">
                    <a:moveTo>
                      <a:pt x="65" y="257"/>
                    </a:moveTo>
                    <a:lnTo>
                      <a:pt x="538" y="0"/>
                    </a:lnTo>
                    <a:lnTo>
                      <a:pt x="0" y="252"/>
                    </a:lnTo>
                    <a:lnTo>
                      <a:pt x="65" y="257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72"/>
              <p:cNvSpPr>
                <a:spLocks/>
              </p:cNvSpPr>
              <p:nvPr/>
            </p:nvSpPr>
            <p:spPr bwMode="auto">
              <a:xfrm>
                <a:off x="-1350" y="2162"/>
                <a:ext cx="163" cy="70"/>
              </a:xfrm>
              <a:custGeom>
                <a:avLst/>
                <a:gdLst>
                  <a:gd name="T0" fmla="*/ 65 w 325"/>
                  <a:gd name="T1" fmla="*/ 140 h 140"/>
                  <a:gd name="T2" fmla="*/ 325 w 325"/>
                  <a:gd name="T3" fmla="*/ 0 h 140"/>
                  <a:gd name="T4" fmla="*/ 0 w 325"/>
                  <a:gd name="T5" fmla="*/ 133 h 140"/>
                  <a:gd name="T6" fmla="*/ 65 w 325"/>
                  <a:gd name="T7" fmla="*/ 140 h 1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25"/>
                  <a:gd name="T13" fmla="*/ 0 h 140"/>
                  <a:gd name="T14" fmla="*/ 325 w 325"/>
                  <a:gd name="T15" fmla="*/ 140 h 1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25" h="140">
                    <a:moveTo>
                      <a:pt x="65" y="140"/>
                    </a:moveTo>
                    <a:lnTo>
                      <a:pt x="325" y="0"/>
                    </a:lnTo>
                    <a:lnTo>
                      <a:pt x="0" y="133"/>
                    </a:lnTo>
                    <a:lnTo>
                      <a:pt x="65" y="14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73"/>
              <p:cNvSpPr>
                <a:spLocks/>
              </p:cNvSpPr>
              <p:nvPr/>
            </p:nvSpPr>
            <p:spPr bwMode="auto">
              <a:xfrm>
                <a:off x="-1677" y="2135"/>
                <a:ext cx="92" cy="36"/>
              </a:xfrm>
              <a:custGeom>
                <a:avLst/>
                <a:gdLst>
                  <a:gd name="T0" fmla="*/ 65 w 186"/>
                  <a:gd name="T1" fmla="*/ 71 h 71"/>
                  <a:gd name="T2" fmla="*/ 186 w 186"/>
                  <a:gd name="T3" fmla="*/ 0 h 71"/>
                  <a:gd name="T4" fmla="*/ 0 w 186"/>
                  <a:gd name="T5" fmla="*/ 66 h 71"/>
                  <a:gd name="T6" fmla="*/ 65 w 186"/>
                  <a:gd name="T7" fmla="*/ 71 h 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6"/>
                  <a:gd name="T13" fmla="*/ 0 h 71"/>
                  <a:gd name="T14" fmla="*/ 186 w 186"/>
                  <a:gd name="T15" fmla="*/ 71 h 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6" h="71">
                    <a:moveTo>
                      <a:pt x="65" y="71"/>
                    </a:moveTo>
                    <a:lnTo>
                      <a:pt x="186" y="0"/>
                    </a:lnTo>
                    <a:lnTo>
                      <a:pt x="0" y="66"/>
                    </a:lnTo>
                    <a:lnTo>
                      <a:pt x="65" y="7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74"/>
              <p:cNvSpPr>
                <a:spLocks/>
              </p:cNvSpPr>
              <p:nvPr/>
            </p:nvSpPr>
            <p:spPr bwMode="auto">
              <a:xfrm>
                <a:off x="-1342" y="2025"/>
                <a:ext cx="121" cy="51"/>
              </a:xfrm>
              <a:custGeom>
                <a:avLst/>
                <a:gdLst>
                  <a:gd name="T0" fmla="*/ 175 w 240"/>
                  <a:gd name="T1" fmla="*/ 0 h 101"/>
                  <a:gd name="T2" fmla="*/ 0 w 240"/>
                  <a:gd name="T3" fmla="*/ 101 h 101"/>
                  <a:gd name="T4" fmla="*/ 240 w 240"/>
                  <a:gd name="T5" fmla="*/ 5 h 101"/>
                  <a:gd name="T6" fmla="*/ 175 w 240"/>
                  <a:gd name="T7" fmla="*/ 0 h 10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0"/>
                  <a:gd name="T13" fmla="*/ 0 h 101"/>
                  <a:gd name="T14" fmla="*/ 240 w 240"/>
                  <a:gd name="T15" fmla="*/ 101 h 10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0" h="101">
                    <a:moveTo>
                      <a:pt x="175" y="0"/>
                    </a:moveTo>
                    <a:lnTo>
                      <a:pt x="0" y="101"/>
                    </a:lnTo>
                    <a:lnTo>
                      <a:pt x="240" y="5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75"/>
              <p:cNvSpPr>
                <a:spLocks/>
              </p:cNvSpPr>
              <p:nvPr/>
            </p:nvSpPr>
            <p:spPr bwMode="auto">
              <a:xfrm>
                <a:off x="-1304" y="2033"/>
                <a:ext cx="115" cy="32"/>
              </a:xfrm>
              <a:custGeom>
                <a:avLst/>
                <a:gdLst>
                  <a:gd name="T0" fmla="*/ 166 w 231"/>
                  <a:gd name="T1" fmla="*/ 0 h 65"/>
                  <a:gd name="T2" fmla="*/ 0 w 231"/>
                  <a:gd name="T3" fmla="*/ 65 h 65"/>
                  <a:gd name="T4" fmla="*/ 231 w 231"/>
                  <a:gd name="T5" fmla="*/ 5 h 65"/>
                  <a:gd name="T6" fmla="*/ 166 w 231"/>
                  <a:gd name="T7" fmla="*/ 0 h 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1"/>
                  <a:gd name="T13" fmla="*/ 0 h 65"/>
                  <a:gd name="T14" fmla="*/ 231 w 231"/>
                  <a:gd name="T15" fmla="*/ 65 h 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1" h="65">
                    <a:moveTo>
                      <a:pt x="166" y="0"/>
                    </a:moveTo>
                    <a:lnTo>
                      <a:pt x="0" y="65"/>
                    </a:lnTo>
                    <a:lnTo>
                      <a:pt x="231" y="5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76"/>
              <p:cNvSpPr>
                <a:spLocks/>
              </p:cNvSpPr>
              <p:nvPr/>
            </p:nvSpPr>
            <p:spPr bwMode="auto">
              <a:xfrm>
                <a:off x="-1087" y="2059"/>
                <a:ext cx="140" cy="63"/>
              </a:xfrm>
              <a:custGeom>
                <a:avLst/>
                <a:gdLst>
                  <a:gd name="T0" fmla="*/ 216 w 281"/>
                  <a:gd name="T1" fmla="*/ 0 h 125"/>
                  <a:gd name="T2" fmla="*/ 0 w 281"/>
                  <a:gd name="T3" fmla="*/ 125 h 125"/>
                  <a:gd name="T4" fmla="*/ 281 w 281"/>
                  <a:gd name="T5" fmla="*/ 5 h 125"/>
                  <a:gd name="T6" fmla="*/ 216 w 281"/>
                  <a:gd name="T7" fmla="*/ 0 h 1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1"/>
                  <a:gd name="T13" fmla="*/ 0 h 125"/>
                  <a:gd name="T14" fmla="*/ 281 w 281"/>
                  <a:gd name="T15" fmla="*/ 125 h 1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1" h="125">
                    <a:moveTo>
                      <a:pt x="216" y="0"/>
                    </a:moveTo>
                    <a:lnTo>
                      <a:pt x="0" y="125"/>
                    </a:lnTo>
                    <a:lnTo>
                      <a:pt x="281" y="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77"/>
              <p:cNvSpPr>
                <a:spLocks/>
              </p:cNvSpPr>
              <p:nvPr/>
            </p:nvSpPr>
            <p:spPr bwMode="auto">
              <a:xfrm>
                <a:off x="-1650" y="2011"/>
                <a:ext cx="310" cy="130"/>
              </a:xfrm>
              <a:custGeom>
                <a:avLst/>
                <a:gdLst>
                  <a:gd name="T0" fmla="*/ 554 w 619"/>
                  <a:gd name="T1" fmla="*/ 0 h 258"/>
                  <a:gd name="T2" fmla="*/ 0 w 619"/>
                  <a:gd name="T3" fmla="*/ 258 h 258"/>
                  <a:gd name="T4" fmla="*/ 619 w 619"/>
                  <a:gd name="T5" fmla="*/ 6 h 258"/>
                  <a:gd name="T6" fmla="*/ 554 w 619"/>
                  <a:gd name="T7" fmla="*/ 0 h 25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9"/>
                  <a:gd name="T13" fmla="*/ 0 h 258"/>
                  <a:gd name="T14" fmla="*/ 619 w 619"/>
                  <a:gd name="T15" fmla="*/ 258 h 25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9" h="258">
                    <a:moveTo>
                      <a:pt x="554" y="0"/>
                    </a:moveTo>
                    <a:lnTo>
                      <a:pt x="0" y="258"/>
                    </a:lnTo>
                    <a:lnTo>
                      <a:pt x="619" y="6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4" name="Picture 78" descr="AN02359_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6" y="1872"/>
              <a:ext cx="768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7" name="矩形 7"/>
          <p:cNvSpPr/>
          <p:nvPr/>
        </p:nvSpPr>
        <p:spPr>
          <a:xfrm>
            <a:off x="6502137" y="2356227"/>
            <a:ext cx="31341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1500" dirty="0" smtClean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上面</a:t>
            </a:r>
            <a:endParaRPr lang="zh-CN" altLang="en-US" sz="115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71453" y="1579768"/>
            <a:ext cx="3595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err="1"/>
              <a:t>shàng</a:t>
            </a:r>
            <a:r>
              <a:rPr lang="zh-CN" altLang="en-US" sz="5400" dirty="0" smtClean="0"/>
              <a:t>  </a:t>
            </a:r>
            <a:r>
              <a:rPr lang="en-US" altLang="zh-CN" sz="5400" dirty="0" err="1"/>
              <a:t>mian</a:t>
            </a:r>
            <a:endParaRPr lang="en-GB" sz="5400" dirty="0"/>
          </a:p>
        </p:txBody>
      </p:sp>
      <p:sp>
        <p:nvSpPr>
          <p:cNvPr id="39" name="Footer Placeholder 3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34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8" grpId="1"/>
      <p:bldP spid="38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7"/>
          <p:cNvSpPr/>
          <p:nvPr/>
        </p:nvSpPr>
        <p:spPr>
          <a:xfrm>
            <a:off x="6502137" y="2356227"/>
            <a:ext cx="31341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15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下面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271453" y="1579768"/>
            <a:ext cx="3595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err="1" smtClean="0"/>
              <a:t>xià</a:t>
            </a:r>
            <a:r>
              <a:rPr lang="zh-CN" altLang="en-US" sz="5400" dirty="0" smtClean="0"/>
              <a:t>  </a:t>
            </a:r>
            <a:r>
              <a:rPr lang="en-US" altLang="zh-CN" sz="5400" dirty="0" err="1"/>
              <a:t>mian</a:t>
            </a:r>
            <a:endParaRPr lang="en-GB" sz="54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32" y="960466"/>
            <a:ext cx="4814809" cy="3861381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6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8" grpId="1"/>
      <p:bldP spid="38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"/>
          <p:cNvSpPr/>
          <p:nvPr/>
        </p:nvSpPr>
        <p:spPr>
          <a:xfrm>
            <a:off x="6788803" y="2823435"/>
            <a:ext cx="31341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15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左面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98658" y="2026123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5400" dirty="0" err="1" smtClean="0"/>
              <a:t>zuǒ</a:t>
            </a:r>
            <a:r>
              <a:rPr lang="en-GB" altLang="zh-CN" sz="5400" dirty="0" smtClean="0"/>
              <a:t> </a:t>
            </a:r>
            <a:r>
              <a:rPr lang="en-US" altLang="zh-CN" sz="5400" dirty="0" err="1"/>
              <a:t>mian</a:t>
            </a:r>
            <a:endParaRPr lang="en-GB" sz="5400" dirty="0"/>
          </a:p>
        </p:txBody>
      </p:sp>
      <p:pic>
        <p:nvPicPr>
          <p:cNvPr id="4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09" y="2026123"/>
            <a:ext cx="3719822" cy="2514600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3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90495"/>
            <a:ext cx="3719822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8"/>
          <p:cNvSpPr/>
          <p:nvPr/>
        </p:nvSpPr>
        <p:spPr>
          <a:xfrm>
            <a:off x="5230739" y="2514600"/>
            <a:ext cx="313419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15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右面</a:t>
            </a:r>
            <a:endParaRPr lang="zh-CN" altLang="en-US" sz="11500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97434" y="1790495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5400" dirty="0" err="1" smtClean="0"/>
              <a:t>yòu</a:t>
            </a:r>
            <a:r>
              <a:rPr lang="en-GB" altLang="zh-CN" sz="5400" dirty="0" smtClean="0"/>
              <a:t> </a:t>
            </a:r>
            <a:r>
              <a:rPr lang="en-US" altLang="zh-CN" sz="5400" dirty="0" err="1"/>
              <a:t>mian</a:t>
            </a:r>
            <a:endParaRPr lang="en-GB" sz="5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3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193" y="1314775"/>
            <a:ext cx="3505200" cy="3494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230389" y="3023471"/>
            <a:ext cx="264687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96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前面</a:t>
            </a:r>
            <a:endParaRPr lang="en-US"/>
          </a:p>
        </p:txBody>
      </p:sp>
      <p:sp>
        <p:nvSpPr>
          <p:cNvPr id="8" name="矩形 8"/>
          <p:cNvSpPr/>
          <p:nvPr/>
        </p:nvSpPr>
        <p:spPr>
          <a:xfrm>
            <a:off x="5070089" y="2100141"/>
            <a:ext cx="29674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qián</a:t>
            </a:r>
            <a:r>
              <a:rPr lang="zh-CN" altLang="en-US" sz="5400" dirty="0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5400" dirty="0" err="1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m</a:t>
            </a:r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ian</a:t>
            </a:r>
            <a:endParaRPr lang="zh-CN" altLang="en-US" sz="5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8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230389" y="3023471"/>
            <a:ext cx="264687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96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后面</a:t>
            </a:r>
            <a:endParaRPr lang="en-US"/>
          </a:p>
        </p:txBody>
      </p:sp>
      <p:sp>
        <p:nvSpPr>
          <p:cNvPr id="8" name="矩形 8"/>
          <p:cNvSpPr/>
          <p:nvPr/>
        </p:nvSpPr>
        <p:spPr>
          <a:xfrm>
            <a:off x="5070089" y="2100141"/>
            <a:ext cx="28424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 err="1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hòu</a:t>
            </a:r>
            <a:r>
              <a:rPr lang="zh-CN" altLang="en-US" sz="5400" dirty="0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5400" dirty="0" err="1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m</a:t>
            </a:r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ian</a:t>
            </a:r>
            <a:endParaRPr lang="zh-CN" altLang="en-US" sz="5400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6805" y="1759688"/>
            <a:ext cx="3505200" cy="330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88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8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06" y="691168"/>
            <a:ext cx="4930553" cy="49053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23524" y="2810820"/>
            <a:ext cx="264687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96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里面</a:t>
            </a:r>
            <a:endParaRPr lang="en-US"/>
          </a:p>
        </p:txBody>
      </p:sp>
      <p:sp>
        <p:nvSpPr>
          <p:cNvPr id="4" name="矩形 8"/>
          <p:cNvSpPr/>
          <p:nvPr/>
        </p:nvSpPr>
        <p:spPr>
          <a:xfrm>
            <a:off x="6413667" y="1887490"/>
            <a:ext cx="206659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lǐ</a:t>
            </a:r>
            <a:r>
              <a:rPr lang="zh-CN" altLang="en-US" sz="5400" dirty="0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5400" dirty="0" err="1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m</a:t>
            </a:r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ian</a:t>
            </a:r>
            <a:endParaRPr lang="zh-CN" altLang="en-US" sz="5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4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5"/>
          <p:cNvSpPr/>
          <p:nvPr/>
        </p:nvSpPr>
        <p:spPr>
          <a:xfrm>
            <a:off x="6354726" y="1529642"/>
            <a:ext cx="26424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en-US" altLang="zh-CN" sz="5400" dirty="0" err="1" smtClean="0">
                <a:solidFill>
                  <a:prstClr val="black"/>
                </a:solidFill>
                <a:cs typeface="Times New Roman" pitchFamily="18" charset="0"/>
              </a:rPr>
              <a:t>wài</a:t>
            </a:r>
            <a:r>
              <a:rPr lang="en-US" altLang="zh-CN" sz="5400" dirty="0" smtClean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en-US" altLang="zh-CN" sz="5400" dirty="0" err="1">
                <a:solidFill>
                  <a:prstClr val="black"/>
                </a:solidFill>
                <a:cs typeface="Times New Roman" pitchFamily="18" charset="0"/>
              </a:rPr>
              <a:t>b</a:t>
            </a:r>
            <a:r>
              <a:rPr lang="en-US" altLang="zh-CN" sz="5400" dirty="0" err="1" smtClean="0">
                <a:solidFill>
                  <a:prstClr val="black"/>
                </a:solidFill>
                <a:cs typeface="Times New Roman" pitchFamily="18" charset="0"/>
              </a:rPr>
              <a:t>ian</a:t>
            </a:r>
            <a:endParaRPr lang="zh-CN" altLang="en-US" sz="5400" dirty="0">
              <a:solidFill>
                <a:prstClr val="black"/>
              </a:solidFill>
            </a:endParaRPr>
          </a:p>
        </p:txBody>
      </p:sp>
      <p:sp>
        <p:nvSpPr>
          <p:cNvPr id="4" name="矩形 5"/>
          <p:cNvSpPr/>
          <p:nvPr/>
        </p:nvSpPr>
        <p:spPr>
          <a:xfrm>
            <a:off x="5973726" y="2325922"/>
            <a:ext cx="3871573" cy="186204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15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外</a:t>
            </a:r>
            <a:r>
              <a:rPr lang="zh-CN" altLang="en-US" sz="115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边</a:t>
            </a:r>
            <a:endParaRPr lang="zh-CN" altLang="en-US" sz="11500" dirty="0">
              <a:solidFill>
                <a:prstClr val="black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5" name="Picture 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6678" y="935991"/>
            <a:ext cx="4249479" cy="4249479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  <a:effectLst/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54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43827" y="2481352"/>
            <a:ext cx="3871573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1500" dirty="0" smtClean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旁 边</a:t>
            </a:r>
            <a:endParaRPr lang="en-US" altLang="zh-CN" sz="115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03" y="1219200"/>
            <a:ext cx="4445000" cy="343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8"/>
          <p:cNvSpPr/>
          <p:nvPr/>
        </p:nvSpPr>
        <p:spPr>
          <a:xfrm>
            <a:off x="5410200" y="1644567"/>
            <a:ext cx="32592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páng</a:t>
            </a:r>
            <a:r>
              <a:rPr lang="zh-CN" altLang="en-US" sz="5400" dirty="0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   </a:t>
            </a:r>
            <a:r>
              <a:rPr lang="en-US" altLang="zh-CN" sz="5400" dirty="0" err="1" smtClean="0">
                <a:solidFill>
                  <a:prstClr val="black"/>
                </a:solidFill>
                <a:ea typeface="宋体" pitchFamily="2" charset="-122"/>
                <a:cs typeface="Times New Roman" pitchFamily="18" charset="0"/>
              </a:rPr>
              <a:t>bian</a:t>
            </a:r>
            <a:endParaRPr lang="zh-CN" altLang="en-US" sz="54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83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  <p:bldP spid="8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sing a song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https://www.youtube.com/watch?v=gvhiMTjT-Y8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70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379006" y="101600"/>
            <a:ext cx="261539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上</a:t>
            </a:r>
            <a:r>
              <a:rPr lang="zh-CN" altLang="en-US" sz="48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400" b="1" dirty="0">
              <a:solidFill>
                <a:srgbClr val="FF0000"/>
              </a:solidFill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下面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左面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右面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GB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前面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后面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里面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外面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8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800" b="1" dirty="0">
                <a:latin typeface="KaiTi" charset="-122"/>
                <a:ea typeface="KaiTi" charset="-122"/>
                <a:cs typeface="KaiTi" charset="-122"/>
              </a:rPr>
              <a:t>旁边</a:t>
            </a:r>
            <a:r>
              <a:rPr lang="en-US" altLang="zh-CN" sz="4800" b="1" dirty="0"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4800" b="1" strike="sngStrike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800" b="1" strike="sngStrike" dirty="0">
              <a:solidFill>
                <a:srgbClr val="FF0000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2" name="5-Point Star 11"/>
          <p:cNvSpPr/>
          <p:nvPr/>
        </p:nvSpPr>
        <p:spPr>
          <a:xfrm>
            <a:off x="7371859" y="1527130"/>
            <a:ext cx="1152128" cy="1008112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346940" y="5772457"/>
            <a:ext cx="3860800" cy="365125"/>
          </a:xfrm>
        </p:spPr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21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86"/>
          <a:stretch/>
        </p:blipFill>
        <p:spPr>
          <a:xfrm>
            <a:off x="2855641" y="2708920"/>
            <a:ext cx="6478694" cy="4149080"/>
          </a:xfrm>
          <a:prstGeom prst="rect">
            <a:avLst/>
          </a:prstGeom>
        </p:spPr>
      </p:pic>
      <p:sp>
        <p:nvSpPr>
          <p:cNvPr id="29" name="Oval Callout 28"/>
          <p:cNvSpPr/>
          <p:nvPr/>
        </p:nvSpPr>
        <p:spPr>
          <a:xfrm rot="21121614">
            <a:off x="2303520" y="746814"/>
            <a:ext cx="3260496" cy="1610737"/>
          </a:xfrm>
          <a:prstGeom prst="wedgeEllipseCallout">
            <a:avLst>
              <a:gd name="adj1" fmla="val 3717"/>
              <a:gd name="adj2" fmla="val 6904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zh-TW" sz="3600" b="1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8" name="Oval Callout 7"/>
          <p:cNvSpPr/>
          <p:nvPr/>
        </p:nvSpPr>
        <p:spPr>
          <a:xfrm rot="912694">
            <a:off x="6829100" y="830031"/>
            <a:ext cx="3471978" cy="1719828"/>
          </a:xfrm>
          <a:prstGeom prst="wedgeEllipseCallout">
            <a:avLst>
              <a:gd name="adj1" fmla="val -4908"/>
              <a:gd name="adj2" fmla="val 66806"/>
            </a:avLst>
          </a:prstGeom>
          <a:solidFill>
            <a:srgbClr val="0066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3600" b="1" dirty="0">
              <a:latin typeface="DFKai-SB" pitchFamily="65" charset="-120"/>
              <a:ea typeface="DFKai-SB" pitchFamily="65" charset="-120"/>
            </a:endParaRPr>
          </a:p>
          <a:p>
            <a:endParaRPr lang="en-GB" sz="4000" b="1" dirty="0"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5" name="Picture 2" descr="Related image"/>
          <p:cNvPicPr>
            <a:picLocks noChangeAspect="1" noChangeArrowheads="1"/>
          </p:cNvPicPr>
          <p:nvPr/>
        </p:nvPicPr>
        <p:blipFill>
          <a:blip r:embed="rId3" cstate="print"/>
          <a:srcRect r="7264"/>
          <a:stretch>
            <a:fillRect/>
          </a:stretch>
        </p:blipFill>
        <p:spPr bwMode="auto">
          <a:xfrm>
            <a:off x="9108025" y="5157192"/>
            <a:ext cx="1357858" cy="1484784"/>
          </a:xfrm>
          <a:prstGeom prst="rect">
            <a:avLst/>
          </a:prstGeom>
          <a:noFill/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39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7543" y="3507415"/>
            <a:ext cx="1271547" cy="119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840" y="3600200"/>
            <a:ext cx="1500043" cy="101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628" y="3619932"/>
            <a:ext cx="1506047" cy="1018088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2487" y="3521137"/>
            <a:ext cx="1286253" cy="123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Group 44"/>
          <p:cNvGrpSpPr>
            <a:grpSpLocks/>
          </p:cNvGrpSpPr>
          <p:nvPr/>
        </p:nvGrpSpPr>
        <p:grpSpPr bwMode="auto">
          <a:xfrm>
            <a:off x="2737223" y="334711"/>
            <a:ext cx="1168107" cy="1474091"/>
            <a:chOff x="2496" y="1872"/>
            <a:chExt cx="816" cy="1407"/>
          </a:xfrm>
        </p:grpSpPr>
        <p:grpSp>
          <p:nvGrpSpPr>
            <p:cNvPr id="18" name="Group 45"/>
            <p:cNvGrpSpPr>
              <a:grpSpLocks/>
            </p:cNvGrpSpPr>
            <p:nvPr/>
          </p:nvGrpSpPr>
          <p:grpSpPr bwMode="auto">
            <a:xfrm>
              <a:off x="2495" y="2452"/>
              <a:ext cx="817" cy="830"/>
              <a:chOff x="-1858" y="1970"/>
              <a:chExt cx="994" cy="1119"/>
            </a:xfrm>
          </p:grpSpPr>
          <p:sp>
            <p:nvSpPr>
              <p:cNvPr id="20" name="Freeform 46"/>
              <p:cNvSpPr>
                <a:spLocks/>
              </p:cNvSpPr>
              <p:nvPr/>
            </p:nvSpPr>
            <p:spPr bwMode="auto">
              <a:xfrm>
                <a:off x="-1470" y="2438"/>
                <a:ext cx="90" cy="295"/>
              </a:xfrm>
              <a:custGeom>
                <a:avLst/>
                <a:gdLst>
                  <a:gd name="T0" fmla="*/ 19 w 180"/>
                  <a:gd name="T1" fmla="*/ 544 h 589"/>
                  <a:gd name="T2" fmla="*/ 131 w 180"/>
                  <a:gd name="T3" fmla="*/ 589 h 589"/>
                  <a:gd name="T4" fmla="*/ 179 w 180"/>
                  <a:gd name="T5" fmla="*/ 555 h 589"/>
                  <a:gd name="T6" fmla="*/ 180 w 180"/>
                  <a:gd name="T7" fmla="*/ 37 h 589"/>
                  <a:gd name="T8" fmla="*/ 0 w 180"/>
                  <a:gd name="T9" fmla="*/ 0 h 589"/>
                  <a:gd name="T10" fmla="*/ 19 w 180"/>
                  <a:gd name="T11" fmla="*/ 544 h 5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0"/>
                  <a:gd name="T19" fmla="*/ 0 h 589"/>
                  <a:gd name="T20" fmla="*/ 180 w 180"/>
                  <a:gd name="T21" fmla="*/ 589 h 58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0" h="589">
                    <a:moveTo>
                      <a:pt x="19" y="544"/>
                    </a:moveTo>
                    <a:lnTo>
                      <a:pt x="131" y="589"/>
                    </a:lnTo>
                    <a:lnTo>
                      <a:pt x="179" y="555"/>
                    </a:lnTo>
                    <a:lnTo>
                      <a:pt x="180" y="37"/>
                    </a:lnTo>
                    <a:lnTo>
                      <a:pt x="0" y="0"/>
                    </a:lnTo>
                    <a:lnTo>
                      <a:pt x="19" y="5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7"/>
              <p:cNvSpPr>
                <a:spLocks/>
              </p:cNvSpPr>
              <p:nvPr/>
            </p:nvSpPr>
            <p:spPr bwMode="auto">
              <a:xfrm>
                <a:off x="-1444" y="2469"/>
                <a:ext cx="19" cy="218"/>
              </a:xfrm>
              <a:custGeom>
                <a:avLst/>
                <a:gdLst>
                  <a:gd name="T0" fmla="*/ 39 w 39"/>
                  <a:gd name="T1" fmla="*/ 437 h 437"/>
                  <a:gd name="T2" fmla="*/ 11 w 39"/>
                  <a:gd name="T3" fmla="*/ 418 h 437"/>
                  <a:gd name="T4" fmla="*/ 0 w 39"/>
                  <a:gd name="T5" fmla="*/ 0 h 437"/>
                  <a:gd name="T6" fmla="*/ 32 w 39"/>
                  <a:gd name="T7" fmla="*/ 15 h 437"/>
                  <a:gd name="T8" fmla="*/ 39 w 39"/>
                  <a:gd name="T9" fmla="*/ 437 h 4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37"/>
                  <a:gd name="T17" fmla="*/ 39 w 39"/>
                  <a:gd name="T18" fmla="*/ 437 h 4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37">
                    <a:moveTo>
                      <a:pt x="39" y="437"/>
                    </a:moveTo>
                    <a:lnTo>
                      <a:pt x="11" y="418"/>
                    </a:lnTo>
                    <a:lnTo>
                      <a:pt x="0" y="0"/>
                    </a:lnTo>
                    <a:lnTo>
                      <a:pt x="32" y="15"/>
                    </a:lnTo>
                    <a:lnTo>
                      <a:pt x="39" y="437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48"/>
              <p:cNvSpPr>
                <a:spLocks/>
              </p:cNvSpPr>
              <p:nvPr/>
            </p:nvSpPr>
            <p:spPr bwMode="auto">
              <a:xfrm>
                <a:off x="-1685" y="2387"/>
                <a:ext cx="299" cy="447"/>
              </a:xfrm>
              <a:custGeom>
                <a:avLst/>
                <a:gdLst>
                  <a:gd name="T0" fmla="*/ 24 w 598"/>
                  <a:gd name="T1" fmla="*/ 64 h 895"/>
                  <a:gd name="T2" fmla="*/ 482 w 598"/>
                  <a:gd name="T3" fmla="*/ 169 h 895"/>
                  <a:gd name="T4" fmla="*/ 473 w 598"/>
                  <a:gd name="T5" fmla="*/ 166 h 895"/>
                  <a:gd name="T6" fmla="*/ 476 w 598"/>
                  <a:gd name="T7" fmla="*/ 167 h 895"/>
                  <a:gd name="T8" fmla="*/ 482 w 598"/>
                  <a:gd name="T9" fmla="*/ 172 h 895"/>
                  <a:gd name="T10" fmla="*/ 492 w 598"/>
                  <a:gd name="T11" fmla="*/ 182 h 895"/>
                  <a:gd name="T12" fmla="*/ 504 w 598"/>
                  <a:gd name="T13" fmla="*/ 193 h 895"/>
                  <a:gd name="T14" fmla="*/ 515 w 598"/>
                  <a:gd name="T15" fmla="*/ 208 h 895"/>
                  <a:gd name="T16" fmla="*/ 525 w 598"/>
                  <a:gd name="T17" fmla="*/ 228 h 895"/>
                  <a:gd name="T18" fmla="*/ 531 w 598"/>
                  <a:gd name="T19" fmla="*/ 247 h 895"/>
                  <a:gd name="T20" fmla="*/ 534 w 598"/>
                  <a:gd name="T21" fmla="*/ 271 h 895"/>
                  <a:gd name="T22" fmla="*/ 534 w 598"/>
                  <a:gd name="T23" fmla="*/ 362 h 895"/>
                  <a:gd name="T24" fmla="*/ 534 w 598"/>
                  <a:gd name="T25" fmla="*/ 567 h 895"/>
                  <a:gd name="T26" fmla="*/ 534 w 598"/>
                  <a:gd name="T27" fmla="*/ 770 h 895"/>
                  <a:gd name="T28" fmla="*/ 534 w 598"/>
                  <a:gd name="T29" fmla="*/ 863 h 895"/>
                  <a:gd name="T30" fmla="*/ 534 w 598"/>
                  <a:gd name="T31" fmla="*/ 863 h 895"/>
                  <a:gd name="T32" fmla="*/ 536 w 598"/>
                  <a:gd name="T33" fmla="*/ 876 h 895"/>
                  <a:gd name="T34" fmla="*/ 543 w 598"/>
                  <a:gd name="T35" fmla="*/ 885 h 895"/>
                  <a:gd name="T36" fmla="*/ 552 w 598"/>
                  <a:gd name="T37" fmla="*/ 892 h 895"/>
                  <a:gd name="T38" fmla="*/ 565 w 598"/>
                  <a:gd name="T39" fmla="*/ 895 h 895"/>
                  <a:gd name="T40" fmla="*/ 578 w 598"/>
                  <a:gd name="T41" fmla="*/ 892 h 895"/>
                  <a:gd name="T42" fmla="*/ 588 w 598"/>
                  <a:gd name="T43" fmla="*/ 885 h 895"/>
                  <a:gd name="T44" fmla="*/ 595 w 598"/>
                  <a:gd name="T45" fmla="*/ 876 h 895"/>
                  <a:gd name="T46" fmla="*/ 598 w 598"/>
                  <a:gd name="T47" fmla="*/ 863 h 895"/>
                  <a:gd name="T48" fmla="*/ 598 w 598"/>
                  <a:gd name="T49" fmla="*/ 863 h 895"/>
                  <a:gd name="T50" fmla="*/ 598 w 598"/>
                  <a:gd name="T51" fmla="*/ 270 h 895"/>
                  <a:gd name="T52" fmla="*/ 593 w 598"/>
                  <a:gd name="T53" fmla="*/ 234 h 895"/>
                  <a:gd name="T54" fmla="*/ 583 w 598"/>
                  <a:gd name="T55" fmla="*/ 202 h 895"/>
                  <a:gd name="T56" fmla="*/ 569 w 598"/>
                  <a:gd name="T57" fmla="*/ 176 h 895"/>
                  <a:gd name="T58" fmla="*/ 552 w 598"/>
                  <a:gd name="T59" fmla="*/ 153 h 895"/>
                  <a:gd name="T60" fmla="*/ 536 w 598"/>
                  <a:gd name="T61" fmla="*/ 135 h 895"/>
                  <a:gd name="T62" fmla="*/ 521 w 598"/>
                  <a:gd name="T63" fmla="*/ 122 h 895"/>
                  <a:gd name="T64" fmla="*/ 512 w 598"/>
                  <a:gd name="T65" fmla="*/ 114 h 895"/>
                  <a:gd name="T66" fmla="*/ 507 w 598"/>
                  <a:gd name="T67" fmla="*/ 111 h 895"/>
                  <a:gd name="T68" fmla="*/ 502 w 598"/>
                  <a:gd name="T69" fmla="*/ 107 h 895"/>
                  <a:gd name="T70" fmla="*/ 497 w 598"/>
                  <a:gd name="T71" fmla="*/ 106 h 895"/>
                  <a:gd name="T72" fmla="*/ 39 w 598"/>
                  <a:gd name="T73" fmla="*/ 0 h 895"/>
                  <a:gd name="T74" fmla="*/ 39 w 598"/>
                  <a:gd name="T75" fmla="*/ 0 h 895"/>
                  <a:gd name="T76" fmla="*/ 26 w 598"/>
                  <a:gd name="T77" fmla="*/ 0 h 895"/>
                  <a:gd name="T78" fmla="*/ 14 w 598"/>
                  <a:gd name="T79" fmla="*/ 5 h 895"/>
                  <a:gd name="T80" fmla="*/ 5 w 598"/>
                  <a:gd name="T81" fmla="*/ 13 h 895"/>
                  <a:gd name="T82" fmla="*/ 0 w 598"/>
                  <a:gd name="T83" fmla="*/ 25 h 895"/>
                  <a:gd name="T84" fmla="*/ 0 w 598"/>
                  <a:gd name="T85" fmla="*/ 38 h 895"/>
                  <a:gd name="T86" fmla="*/ 3 w 598"/>
                  <a:gd name="T87" fmla="*/ 49 h 895"/>
                  <a:gd name="T88" fmla="*/ 13 w 598"/>
                  <a:gd name="T89" fmla="*/ 59 h 895"/>
                  <a:gd name="T90" fmla="*/ 24 w 598"/>
                  <a:gd name="T91" fmla="*/ 64 h 895"/>
                  <a:gd name="T92" fmla="*/ 24 w 598"/>
                  <a:gd name="T93" fmla="*/ 64 h 89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598"/>
                  <a:gd name="T142" fmla="*/ 0 h 895"/>
                  <a:gd name="T143" fmla="*/ 598 w 598"/>
                  <a:gd name="T144" fmla="*/ 895 h 89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598" h="895">
                    <a:moveTo>
                      <a:pt x="24" y="64"/>
                    </a:moveTo>
                    <a:lnTo>
                      <a:pt x="482" y="169"/>
                    </a:lnTo>
                    <a:lnTo>
                      <a:pt x="473" y="166"/>
                    </a:lnTo>
                    <a:lnTo>
                      <a:pt x="476" y="167"/>
                    </a:lnTo>
                    <a:lnTo>
                      <a:pt x="482" y="172"/>
                    </a:lnTo>
                    <a:lnTo>
                      <a:pt x="492" y="182"/>
                    </a:lnTo>
                    <a:lnTo>
                      <a:pt x="504" y="193"/>
                    </a:lnTo>
                    <a:lnTo>
                      <a:pt x="515" y="208"/>
                    </a:lnTo>
                    <a:lnTo>
                      <a:pt x="525" y="228"/>
                    </a:lnTo>
                    <a:lnTo>
                      <a:pt x="531" y="247"/>
                    </a:lnTo>
                    <a:lnTo>
                      <a:pt x="534" y="271"/>
                    </a:lnTo>
                    <a:lnTo>
                      <a:pt x="534" y="362"/>
                    </a:lnTo>
                    <a:lnTo>
                      <a:pt x="534" y="567"/>
                    </a:lnTo>
                    <a:lnTo>
                      <a:pt x="534" y="770"/>
                    </a:lnTo>
                    <a:lnTo>
                      <a:pt x="534" y="863"/>
                    </a:lnTo>
                    <a:lnTo>
                      <a:pt x="536" y="876"/>
                    </a:lnTo>
                    <a:lnTo>
                      <a:pt x="543" y="885"/>
                    </a:lnTo>
                    <a:lnTo>
                      <a:pt x="552" y="892"/>
                    </a:lnTo>
                    <a:lnTo>
                      <a:pt x="565" y="895"/>
                    </a:lnTo>
                    <a:lnTo>
                      <a:pt x="578" y="892"/>
                    </a:lnTo>
                    <a:lnTo>
                      <a:pt x="588" y="885"/>
                    </a:lnTo>
                    <a:lnTo>
                      <a:pt x="595" y="876"/>
                    </a:lnTo>
                    <a:lnTo>
                      <a:pt x="598" y="863"/>
                    </a:lnTo>
                    <a:lnTo>
                      <a:pt x="598" y="270"/>
                    </a:lnTo>
                    <a:lnTo>
                      <a:pt x="593" y="234"/>
                    </a:lnTo>
                    <a:lnTo>
                      <a:pt x="583" y="202"/>
                    </a:lnTo>
                    <a:lnTo>
                      <a:pt x="569" y="176"/>
                    </a:lnTo>
                    <a:lnTo>
                      <a:pt x="552" y="153"/>
                    </a:lnTo>
                    <a:lnTo>
                      <a:pt x="536" y="135"/>
                    </a:lnTo>
                    <a:lnTo>
                      <a:pt x="521" y="122"/>
                    </a:lnTo>
                    <a:lnTo>
                      <a:pt x="512" y="114"/>
                    </a:lnTo>
                    <a:lnTo>
                      <a:pt x="507" y="111"/>
                    </a:lnTo>
                    <a:lnTo>
                      <a:pt x="502" y="107"/>
                    </a:lnTo>
                    <a:lnTo>
                      <a:pt x="497" y="106"/>
                    </a:lnTo>
                    <a:lnTo>
                      <a:pt x="39" y="0"/>
                    </a:lnTo>
                    <a:lnTo>
                      <a:pt x="26" y="0"/>
                    </a:lnTo>
                    <a:lnTo>
                      <a:pt x="14" y="5"/>
                    </a:lnTo>
                    <a:lnTo>
                      <a:pt x="5" y="13"/>
                    </a:lnTo>
                    <a:lnTo>
                      <a:pt x="0" y="25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13" y="59"/>
                    </a:lnTo>
                    <a:lnTo>
                      <a:pt x="2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49"/>
              <p:cNvSpPr>
                <a:spLocks/>
              </p:cNvSpPr>
              <p:nvPr/>
            </p:nvSpPr>
            <p:spPr bwMode="auto">
              <a:xfrm>
                <a:off x="-1407" y="2553"/>
                <a:ext cx="330" cy="161"/>
              </a:xfrm>
              <a:custGeom>
                <a:avLst/>
                <a:gdLst>
                  <a:gd name="T0" fmla="*/ 659 w 659"/>
                  <a:gd name="T1" fmla="*/ 151 h 322"/>
                  <a:gd name="T2" fmla="*/ 637 w 659"/>
                  <a:gd name="T3" fmla="*/ 322 h 322"/>
                  <a:gd name="T4" fmla="*/ 1 w 659"/>
                  <a:gd name="T5" fmla="*/ 148 h 322"/>
                  <a:gd name="T6" fmla="*/ 0 w 659"/>
                  <a:gd name="T7" fmla="*/ 23 h 322"/>
                  <a:gd name="T8" fmla="*/ 43 w 659"/>
                  <a:gd name="T9" fmla="*/ 0 h 322"/>
                  <a:gd name="T10" fmla="*/ 659 w 659"/>
                  <a:gd name="T11" fmla="*/ 151 h 3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9"/>
                  <a:gd name="T19" fmla="*/ 0 h 322"/>
                  <a:gd name="T20" fmla="*/ 659 w 659"/>
                  <a:gd name="T21" fmla="*/ 322 h 3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9" h="322">
                    <a:moveTo>
                      <a:pt x="659" y="151"/>
                    </a:moveTo>
                    <a:lnTo>
                      <a:pt x="637" y="322"/>
                    </a:lnTo>
                    <a:lnTo>
                      <a:pt x="1" y="148"/>
                    </a:lnTo>
                    <a:lnTo>
                      <a:pt x="0" y="23"/>
                    </a:lnTo>
                    <a:lnTo>
                      <a:pt x="43" y="0"/>
                    </a:lnTo>
                    <a:lnTo>
                      <a:pt x="65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50"/>
              <p:cNvSpPr>
                <a:spLocks/>
              </p:cNvSpPr>
              <p:nvPr/>
            </p:nvSpPr>
            <p:spPr bwMode="auto">
              <a:xfrm>
                <a:off x="-1390" y="2571"/>
                <a:ext cx="290" cy="79"/>
              </a:xfrm>
              <a:custGeom>
                <a:avLst/>
                <a:gdLst>
                  <a:gd name="T0" fmla="*/ 23 w 582"/>
                  <a:gd name="T1" fmla="*/ 0 h 157"/>
                  <a:gd name="T2" fmla="*/ 0 w 582"/>
                  <a:gd name="T3" fmla="*/ 6 h 157"/>
                  <a:gd name="T4" fmla="*/ 579 w 582"/>
                  <a:gd name="T5" fmla="*/ 157 h 157"/>
                  <a:gd name="T6" fmla="*/ 582 w 582"/>
                  <a:gd name="T7" fmla="*/ 138 h 157"/>
                  <a:gd name="T8" fmla="*/ 23 w 582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2"/>
                  <a:gd name="T16" fmla="*/ 0 h 157"/>
                  <a:gd name="T17" fmla="*/ 582 w 582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2" h="157">
                    <a:moveTo>
                      <a:pt x="23" y="0"/>
                    </a:moveTo>
                    <a:lnTo>
                      <a:pt x="0" y="6"/>
                    </a:lnTo>
                    <a:lnTo>
                      <a:pt x="579" y="157"/>
                    </a:lnTo>
                    <a:lnTo>
                      <a:pt x="582" y="13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51"/>
              <p:cNvSpPr>
                <a:spLocks/>
              </p:cNvSpPr>
              <p:nvPr/>
            </p:nvSpPr>
            <p:spPr bwMode="auto">
              <a:xfrm>
                <a:off x="-1399" y="2588"/>
                <a:ext cx="295" cy="99"/>
              </a:xfrm>
              <a:custGeom>
                <a:avLst/>
                <a:gdLst>
                  <a:gd name="T0" fmla="*/ 0 w 588"/>
                  <a:gd name="T1" fmla="*/ 0 h 198"/>
                  <a:gd name="T2" fmla="*/ 588 w 588"/>
                  <a:gd name="T3" fmla="*/ 161 h 198"/>
                  <a:gd name="T4" fmla="*/ 582 w 588"/>
                  <a:gd name="T5" fmla="*/ 198 h 198"/>
                  <a:gd name="T6" fmla="*/ 0 w 588"/>
                  <a:gd name="T7" fmla="*/ 41 h 198"/>
                  <a:gd name="T8" fmla="*/ 0 w 588"/>
                  <a:gd name="T9" fmla="*/ 0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8"/>
                  <a:gd name="T16" fmla="*/ 0 h 198"/>
                  <a:gd name="T17" fmla="*/ 588 w 588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8" h="198">
                    <a:moveTo>
                      <a:pt x="0" y="0"/>
                    </a:moveTo>
                    <a:lnTo>
                      <a:pt x="588" y="161"/>
                    </a:lnTo>
                    <a:lnTo>
                      <a:pt x="582" y="198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52"/>
              <p:cNvSpPr>
                <a:spLocks/>
              </p:cNvSpPr>
              <p:nvPr/>
            </p:nvSpPr>
            <p:spPr bwMode="auto">
              <a:xfrm>
                <a:off x="-1491" y="2638"/>
                <a:ext cx="308" cy="202"/>
              </a:xfrm>
              <a:custGeom>
                <a:avLst/>
                <a:gdLst>
                  <a:gd name="T0" fmla="*/ 513 w 615"/>
                  <a:gd name="T1" fmla="*/ 0 h 402"/>
                  <a:gd name="T2" fmla="*/ 0 w 615"/>
                  <a:gd name="T3" fmla="*/ 342 h 402"/>
                  <a:gd name="T4" fmla="*/ 172 w 615"/>
                  <a:gd name="T5" fmla="*/ 402 h 402"/>
                  <a:gd name="T6" fmla="*/ 612 w 615"/>
                  <a:gd name="T7" fmla="*/ 81 h 402"/>
                  <a:gd name="T8" fmla="*/ 615 w 615"/>
                  <a:gd name="T9" fmla="*/ 29 h 402"/>
                  <a:gd name="T10" fmla="*/ 513 w 615"/>
                  <a:gd name="T11" fmla="*/ 0 h 40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5"/>
                  <a:gd name="T19" fmla="*/ 0 h 402"/>
                  <a:gd name="T20" fmla="*/ 615 w 615"/>
                  <a:gd name="T21" fmla="*/ 402 h 40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5" h="402">
                    <a:moveTo>
                      <a:pt x="513" y="0"/>
                    </a:moveTo>
                    <a:lnTo>
                      <a:pt x="0" y="342"/>
                    </a:lnTo>
                    <a:lnTo>
                      <a:pt x="172" y="402"/>
                    </a:lnTo>
                    <a:lnTo>
                      <a:pt x="612" y="81"/>
                    </a:lnTo>
                    <a:lnTo>
                      <a:pt x="615" y="29"/>
                    </a:lnTo>
                    <a:lnTo>
                      <a:pt x="5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53"/>
              <p:cNvSpPr>
                <a:spLocks/>
              </p:cNvSpPr>
              <p:nvPr/>
            </p:nvSpPr>
            <p:spPr bwMode="auto">
              <a:xfrm>
                <a:off x="-1446" y="2658"/>
                <a:ext cx="238" cy="154"/>
              </a:xfrm>
              <a:custGeom>
                <a:avLst/>
                <a:gdLst>
                  <a:gd name="T0" fmla="*/ 476 w 476"/>
                  <a:gd name="T1" fmla="*/ 16 h 308"/>
                  <a:gd name="T2" fmla="*/ 69 w 476"/>
                  <a:gd name="T3" fmla="*/ 308 h 308"/>
                  <a:gd name="T4" fmla="*/ 0 w 476"/>
                  <a:gd name="T5" fmla="*/ 285 h 308"/>
                  <a:gd name="T6" fmla="*/ 422 w 476"/>
                  <a:gd name="T7" fmla="*/ 0 h 308"/>
                  <a:gd name="T8" fmla="*/ 476 w 476"/>
                  <a:gd name="T9" fmla="*/ 1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6"/>
                  <a:gd name="T16" fmla="*/ 0 h 308"/>
                  <a:gd name="T17" fmla="*/ 476 w 476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6" h="308">
                    <a:moveTo>
                      <a:pt x="476" y="16"/>
                    </a:moveTo>
                    <a:lnTo>
                      <a:pt x="69" y="308"/>
                    </a:lnTo>
                    <a:lnTo>
                      <a:pt x="0" y="285"/>
                    </a:lnTo>
                    <a:lnTo>
                      <a:pt x="422" y="0"/>
                    </a:lnTo>
                    <a:lnTo>
                      <a:pt x="476" y="16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54"/>
              <p:cNvSpPr>
                <a:spLocks/>
              </p:cNvSpPr>
              <p:nvPr/>
            </p:nvSpPr>
            <p:spPr bwMode="auto">
              <a:xfrm>
                <a:off x="-1858" y="1970"/>
                <a:ext cx="994" cy="1119"/>
              </a:xfrm>
              <a:custGeom>
                <a:avLst/>
                <a:gdLst>
                  <a:gd name="T0" fmla="*/ 783 w 1987"/>
                  <a:gd name="T1" fmla="*/ 0 h 2238"/>
                  <a:gd name="T2" fmla="*/ 0 w 1987"/>
                  <a:gd name="T3" fmla="*/ 362 h 2238"/>
                  <a:gd name="T4" fmla="*/ 21 w 1987"/>
                  <a:gd name="T5" fmla="*/ 489 h 2238"/>
                  <a:gd name="T6" fmla="*/ 198 w 1987"/>
                  <a:gd name="T7" fmla="*/ 525 h 2238"/>
                  <a:gd name="T8" fmla="*/ 390 w 1987"/>
                  <a:gd name="T9" fmla="*/ 1939 h 2238"/>
                  <a:gd name="T10" fmla="*/ 482 w 1987"/>
                  <a:gd name="T11" fmla="*/ 1980 h 2238"/>
                  <a:gd name="T12" fmla="*/ 539 w 1987"/>
                  <a:gd name="T13" fmla="*/ 1933 h 2238"/>
                  <a:gd name="T14" fmla="*/ 421 w 1987"/>
                  <a:gd name="T15" fmla="*/ 854 h 2238"/>
                  <a:gd name="T16" fmla="*/ 1064 w 1987"/>
                  <a:gd name="T17" fmla="*/ 1004 h 2238"/>
                  <a:gd name="T18" fmla="*/ 1041 w 1987"/>
                  <a:gd name="T19" fmla="*/ 2194 h 2238"/>
                  <a:gd name="T20" fmla="*/ 1136 w 1987"/>
                  <a:gd name="T21" fmla="*/ 2238 h 2238"/>
                  <a:gd name="T22" fmla="*/ 1178 w 1987"/>
                  <a:gd name="T23" fmla="*/ 2191 h 2238"/>
                  <a:gd name="T24" fmla="*/ 1261 w 1987"/>
                  <a:gd name="T25" fmla="*/ 987 h 2238"/>
                  <a:gd name="T26" fmla="*/ 1617 w 1987"/>
                  <a:gd name="T27" fmla="*/ 765 h 2238"/>
                  <a:gd name="T28" fmla="*/ 1496 w 1987"/>
                  <a:gd name="T29" fmla="*/ 1700 h 2238"/>
                  <a:gd name="T30" fmla="*/ 1589 w 1987"/>
                  <a:gd name="T31" fmla="*/ 1741 h 2238"/>
                  <a:gd name="T32" fmla="*/ 1644 w 1987"/>
                  <a:gd name="T33" fmla="*/ 1694 h 2238"/>
                  <a:gd name="T34" fmla="*/ 1865 w 1987"/>
                  <a:gd name="T35" fmla="*/ 339 h 2238"/>
                  <a:gd name="T36" fmla="*/ 1963 w 1987"/>
                  <a:gd name="T37" fmla="*/ 283 h 2238"/>
                  <a:gd name="T38" fmla="*/ 1987 w 1987"/>
                  <a:gd name="T39" fmla="*/ 145 h 2238"/>
                  <a:gd name="T40" fmla="*/ 783 w 1987"/>
                  <a:gd name="T41" fmla="*/ 0 h 22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87"/>
                  <a:gd name="T64" fmla="*/ 0 h 2238"/>
                  <a:gd name="T65" fmla="*/ 1987 w 1987"/>
                  <a:gd name="T66" fmla="*/ 2238 h 223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87" h="2238">
                    <a:moveTo>
                      <a:pt x="783" y="0"/>
                    </a:moveTo>
                    <a:lnTo>
                      <a:pt x="0" y="362"/>
                    </a:lnTo>
                    <a:lnTo>
                      <a:pt x="21" y="489"/>
                    </a:lnTo>
                    <a:lnTo>
                      <a:pt x="198" y="525"/>
                    </a:lnTo>
                    <a:lnTo>
                      <a:pt x="390" y="1939"/>
                    </a:lnTo>
                    <a:lnTo>
                      <a:pt x="482" y="1980"/>
                    </a:lnTo>
                    <a:lnTo>
                      <a:pt x="539" y="1933"/>
                    </a:lnTo>
                    <a:lnTo>
                      <a:pt x="421" y="854"/>
                    </a:lnTo>
                    <a:lnTo>
                      <a:pt x="1064" y="1004"/>
                    </a:lnTo>
                    <a:lnTo>
                      <a:pt x="1041" y="2194"/>
                    </a:lnTo>
                    <a:lnTo>
                      <a:pt x="1136" y="2238"/>
                    </a:lnTo>
                    <a:lnTo>
                      <a:pt x="1178" y="2191"/>
                    </a:lnTo>
                    <a:lnTo>
                      <a:pt x="1261" y="987"/>
                    </a:lnTo>
                    <a:lnTo>
                      <a:pt x="1617" y="765"/>
                    </a:lnTo>
                    <a:lnTo>
                      <a:pt x="1496" y="1700"/>
                    </a:lnTo>
                    <a:lnTo>
                      <a:pt x="1589" y="1741"/>
                    </a:lnTo>
                    <a:lnTo>
                      <a:pt x="1644" y="1694"/>
                    </a:lnTo>
                    <a:lnTo>
                      <a:pt x="1865" y="339"/>
                    </a:lnTo>
                    <a:lnTo>
                      <a:pt x="1963" y="283"/>
                    </a:lnTo>
                    <a:lnTo>
                      <a:pt x="1987" y="145"/>
                    </a:lnTo>
                    <a:lnTo>
                      <a:pt x="7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55"/>
              <p:cNvSpPr>
                <a:spLocks/>
              </p:cNvSpPr>
              <p:nvPr/>
            </p:nvSpPr>
            <p:spPr bwMode="auto">
              <a:xfrm>
                <a:off x="-1785" y="2000"/>
                <a:ext cx="845" cy="241"/>
              </a:xfrm>
              <a:custGeom>
                <a:avLst/>
                <a:gdLst>
                  <a:gd name="T0" fmla="*/ 656 w 1690"/>
                  <a:gd name="T1" fmla="*/ 0 h 482"/>
                  <a:gd name="T2" fmla="*/ 0 w 1690"/>
                  <a:gd name="T3" fmla="*/ 299 h 482"/>
                  <a:gd name="T4" fmla="*/ 1017 w 1690"/>
                  <a:gd name="T5" fmla="*/ 482 h 482"/>
                  <a:gd name="T6" fmla="*/ 1690 w 1690"/>
                  <a:gd name="T7" fmla="*/ 122 h 482"/>
                  <a:gd name="T8" fmla="*/ 656 w 1690"/>
                  <a:gd name="T9" fmla="*/ 0 h 4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0"/>
                  <a:gd name="T16" fmla="*/ 0 h 482"/>
                  <a:gd name="T17" fmla="*/ 1690 w 1690"/>
                  <a:gd name="T18" fmla="*/ 482 h 4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0" h="482">
                    <a:moveTo>
                      <a:pt x="656" y="0"/>
                    </a:moveTo>
                    <a:lnTo>
                      <a:pt x="0" y="299"/>
                    </a:lnTo>
                    <a:lnTo>
                      <a:pt x="1017" y="482"/>
                    </a:lnTo>
                    <a:lnTo>
                      <a:pt x="1690" y="122"/>
                    </a:lnTo>
                    <a:lnTo>
                      <a:pt x="656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56"/>
              <p:cNvSpPr>
                <a:spLocks/>
              </p:cNvSpPr>
              <p:nvPr/>
            </p:nvSpPr>
            <p:spPr bwMode="auto">
              <a:xfrm>
                <a:off x="-1816" y="2171"/>
                <a:ext cx="529" cy="125"/>
              </a:xfrm>
              <a:custGeom>
                <a:avLst/>
                <a:gdLst>
                  <a:gd name="T0" fmla="*/ 0 w 1057"/>
                  <a:gd name="T1" fmla="*/ 0 h 252"/>
                  <a:gd name="T2" fmla="*/ 1057 w 1057"/>
                  <a:gd name="T3" fmla="*/ 205 h 252"/>
                  <a:gd name="T4" fmla="*/ 1056 w 1057"/>
                  <a:gd name="T5" fmla="*/ 252 h 252"/>
                  <a:gd name="T6" fmla="*/ 8 w 1057"/>
                  <a:gd name="T7" fmla="*/ 47 h 252"/>
                  <a:gd name="T8" fmla="*/ 0 w 1057"/>
                  <a:gd name="T9" fmla="*/ 0 h 2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7"/>
                  <a:gd name="T16" fmla="*/ 0 h 252"/>
                  <a:gd name="T17" fmla="*/ 1057 w 1057"/>
                  <a:gd name="T18" fmla="*/ 252 h 2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7" h="252">
                    <a:moveTo>
                      <a:pt x="0" y="0"/>
                    </a:moveTo>
                    <a:lnTo>
                      <a:pt x="1057" y="205"/>
                    </a:lnTo>
                    <a:lnTo>
                      <a:pt x="1056" y="252"/>
                    </a:lnTo>
                    <a:lnTo>
                      <a:pt x="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CE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57"/>
              <p:cNvSpPr>
                <a:spLocks/>
              </p:cNvSpPr>
              <p:nvPr/>
            </p:nvSpPr>
            <p:spPr bwMode="auto">
              <a:xfrm>
                <a:off x="-1262" y="2076"/>
                <a:ext cx="353" cy="220"/>
              </a:xfrm>
              <a:custGeom>
                <a:avLst/>
                <a:gdLst>
                  <a:gd name="T0" fmla="*/ 3 w 707"/>
                  <a:gd name="T1" fmla="*/ 390 h 442"/>
                  <a:gd name="T2" fmla="*/ 0 w 707"/>
                  <a:gd name="T3" fmla="*/ 442 h 442"/>
                  <a:gd name="T4" fmla="*/ 699 w 707"/>
                  <a:gd name="T5" fmla="*/ 46 h 442"/>
                  <a:gd name="T6" fmla="*/ 707 w 707"/>
                  <a:gd name="T7" fmla="*/ 0 h 442"/>
                  <a:gd name="T8" fmla="*/ 3 w 707"/>
                  <a:gd name="T9" fmla="*/ 390 h 4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7"/>
                  <a:gd name="T16" fmla="*/ 0 h 442"/>
                  <a:gd name="T17" fmla="*/ 707 w 707"/>
                  <a:gd name="T18" fmla="*/ 442 h 4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7" h="442">
                    <a:moveTo>
                      <a:pt x="3" y="390"/>
                    </a:moveTo>
                    <a:lnTo>
                      <a:pt x="0" y="442"/>
                    </a:lnTo>
                    <a:lnTo>
                      <a:pt x="699" y="46"/>
                    </a:lnTo>
                    <a:lnTo>
                      <a:pt x="707" y="0"/>
                    </a:lnTo>
                    <a:lnTo>
                      <a:pt x="3" y="390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58"/>
              <p:cNvSpPr>
                <a:spLocks/>
              </p:cNvSpPr>
              <p:nvPr/>
            </p:nvSpPr>
            <p:spPr bwMode="auto">
              <a:xfrm>
                <a:off x="-1640" y="2293"/>
                <a:ext cx="302" cy="120"/>
              </a:xfrm>
              <a:custGeom>
                <a:avLst/>
                <a:gdLst>
                  <a:gd name="T0" fmla="*/ 12 w 605"/>
                  <a:gd name="T1" fmla="*/ 111 h 239"/>
                  <a:gd name="T2" fmla="*/ 0 w 605"/>
                  <a:gd name="T3" fmla="*/ 0 h 239"/>
                  <a:gd name="T4" fmla="*/ 605 w 605"/>
                  <a:gd name="T5" fmla="*/ 127 h 239"/>
                  <a:gd name="T6" fmla="*/ 601 w 605"/>
                  <a:gd name="T7" fmla="*/ 239 h 239"/>
                  <a:gd name="T8" fmla="*/ 12 w 605"/>
                  <a:gd name="T9" fmla="*/ 1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5"/>
                  <a:gd name="T16" fmla="*/ 0 h 239"/>
                  <a:gd name="T17" fmla="*/ 605 w 60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5" h="239">
                    <a:moveTo>
                      <a:pt x="12" y="111"/>
                    </a:moveTo>
                    <a:lnTo>
                      <a:pt x="0" y="0"/>
                    </a:lnTo>
                    <a:lnTo>
                      <a:pt x="605" y="127"/>
                    </a:lnTo>
                    <a:lnTo>
                      <a:pt x="601" y="239"/>
                    </a:lnTo>
                    <a:lnTo>
                      <a:pt x="12" y="111"/>
                    </a:lnTo>
                    <a:close/>
                  </a:path>
                </a:pathLst>
              </a:custGeom>
              <a:solidFill>
                <a:srgbClr val="664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59"/>
              <p:cNvSpPr>
                <a:spLocks/>
              </p:cNvSpPr>
              <p:nvPr/>
            </p:nvSpPr>
            <p:spPr bwMode="auto">
              <a:xfrm>
                <a:off x="-1209" y="2234"/>
                <a:ext cx="162" cy="158"/>
              </a:xfrm>
              <a:custGeom>
                <a:avLst/>
                <a:gdLst>
                  <a:gd name="T0" fmla="*/ 0 w 325"/>
                  <a:gd name="T1" fmla="*/ 317 h 317"/>
                  <a:gd name="T2" fmla="*/ 2 w 325"/>
                  <a:gd name="T3" fmla="*/ 196 h 317"/>
                  <a:gd name="T4" fmla="*/ 325 w 325"/>
                  <a:gd name="T5" fmla="*/ 0 h 317"/>
                  <a:gd name="T6" fmla="*/ 304 w 325"/>
                  <a:gd name="T7" fmla="*/ 115 h 317"/>
                  <a:gd name="T8" fmla="*/ 0 w 325"/>
                  <a:gd name="T9" fmla="*/ 317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317"/>
                  <a:gd name="T17" fmla="*/ 325 w 325"/>
                  <a:gd name="T18" fmla="*/ 317 h 3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317">
                    <a:moveTo>
                      <a:pt x="0" y="317"/>
                    </a:moveTo>
                    <a:lnTo>
                      <a:pt x="2" y="196"/>
                    </a:lnTo>
                    <a:lnTo>
                      <a:pt x="325" y="0"/>
                    </a:lnTo>
                    <a:lnTo>
                      <a:pt x="304" y="115"/>
                    </a:lnTo>
                    <a:lnTo>
                      <a:pt x="0" y="317"/>
                    </a:lnTo>
                    <a:close/>
                  </a:path>
                </a:pathLst>
              </a:custGeom>
              <a:solidFill>
                <a:srgbClr val="472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0"/>
              <p:cNvSpPr>
                <a:spLocks/>
              </p:cNvSpPr>
              <p:nvPr/>
            </p:nvSpPr>
            <p:spPr bwMode="auto">
              <a:xfrm>
                <a:off x="-1730" y="2260"/>
                <a:ext cx="97" cy="662"/>
              </a:xfrm>
              <a:custGeom>
                <a:avLst/>
                <a:gdLst>
                  <a:gd name="T0" fmla="*/ 0 w 193"/>
                  <a:gd name="T1" fmla="*/ 0 h 1323"/>
                  <a:gd name="T2" fmla="*/ 37 w 193"/>
                  <a:gd name="T3" fmla="*/ 11 h 1323"/>
                  <a:gd name="T4" fmla="*/ 193 w 193"/>
                  <a:gd name="T5" fmla="*/ 1323 h 1323"/>
                  <a:gd name="T6" fmla="*/ 166 w 193"/>
                  <a:gd name="T7" fmla="*/ 1312 h 1323"/>
                  <a:gd name="T8" fmla="*/ 0 w 193"/>
                  <a:gd name="T9" fmla="*/ 0 h 13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3"/>
                  <a:gd name="T16" fmla="*/ 0 h 1323"/>
                  <a:gd name="T17" fmla="*/ 193 w 193"/>
                  <a:gd name="T18" fmla="*/ 1323 h 13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3" h="1323">
                    <a:moveTo>
                      <a:pt x="0" y="0"/>
                    </a:moveTo>
                    <a:lnTo>
                      <a:pt x="37" y="11"/>
                    </a:lnTo>
                    <a:lnTo>
                      <a:pt x="193" y="1323"/>
                    </a:lnTo>
                    <a:lnTo>
                      <a:pt x="166" y="13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1"/>
              <p:cNvSpPr>
                <a:spLocks/>
              </p:cNvSpPr>
              <p:nvPr/>
            </p:nvSpPr>
            <p:spPr bwMode="auto">
              <a:xfrm>
                <a:off x="-1317" y="2356"/>
                <a:ext cx="40" cy="687"/>
              </a:xfrm>
              <a:custGeom>
                <a:avLst/>
                <a:gdLst>
                  <a:gd name="T0" fmla="*/ 49 w 82"/>
                  <a:gd name="T1" fmla="*/ 0 h 1374"/>
                  <a:gd name="T2" fmla="*/ 82 w 82"/>
                  <a:gd name="T3" fmla="*/ 4 h 1374"/>
                  <a:gd name="T4" fmla="*/ 21 w 82"/>
                  <a:gd name="T5" fmla="*/ 1374 h 1374"/>
                  <a:gd name="T6" fmla="*/ 0 w 82"/>
                  <a:gd name="T7" fmla="*/ 1366 h 1374"/>
                  <a:gd name="T8" fmla="*/ 49 w 82"/>
                  <a:gd name="T9" fmla="*/ 0 h 13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1374"/>
                  <a:gd name="T17" fmla="*/ 82 w 82"/>
                  <a:gd name="T18" fmla="*/ 1374 h 13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1374">
                    <a:moveTo>
                      <a:pt x="49" y="0"/>
                    </a:moveTo>
                    <a:lnTo>
                      <a:pt x="82" y="4"/>
                    </a:lnTo>
                    <a:lnTo>
                      <a:pt x="21" y="1374"/>
                    </a:lnTo>
                    <a:lnTo>
                      <a:pt x="0" y="1366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2"/>
              <p:cNvSpPr>
                <a:spLocks/>
              </p:cNvSpPr>
              <p:nvPr/>
            </p:nvSpPr>
            <p:spPr bwMode="auto">
              <a:xfrm>
                <a:off x="-1081" y="2193"/>
                <a:ext cx="97" cy="609"/>
              </a:xfrm>
              <a:custGeom>
                <a:avLst/>
                <a:gdLst>
                  <a:gd name="T0" fmla="*/ 164 w 194"/>
                  <a:gd name="T1" fmla="*/ 19 h 1218"/>
                  <a:gd name="T2" fmla="*/ 194 w 194"/>
                  <a:gd name="T3" fmla="*/ 0 h 1218"/>
                  <a:gd name="T4" fmla="*/ 15 w 194"/>
                  <a:gd name="T5" fmla="*/ 1218 h 1218"/>
                  <a:gd name="T6" fmla="*/ 0 w 194"/>
                  <a:gd name="T7" fmla="*/ 1210 h 1218"/>
                  <a:gd name="T8" fmla="*/ 164 w 194"/>
                  <a:gd name="T9" fmla="*/ 19 h 1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4"/>
                  <a:gd name="T16" fmla="*/ 0 h 1218"/>
                  <a:gd name="T17" fmla="*/ 194 w 194"/>
                  <a:gd name="T18" fmla="*/ 1218 h 1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4" h="1218">
                    <a:moveTo>
                      <a:pt x="164" y="19"/>
                    </a:moveTo>
                    <a:lnTo>
                      <a:pt x="194" y="0"/>
                    </a:lnTo>
                    <a:lnTo>
                      <a:pt x="15" y="1218"/>
                    </a:lnTo>
                    <a:lnTo>
                      <a:pt x="0" y="1210"/>
                    </a:lnTo>
                    <a:lnTo>
                      <a:pt x="164" y="19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3"/>
              <p:cNvSpPr>
                <a:spLocks/>
              </p:cNvSpPr>
              <p:nvPr/>
            </p:nvSpPr>
            <p:spPr bwMode="auto">
              <a:xfrm>
                <a:off x="-1693" y="2268"/>
                <a:ext cx="84" cy="655"/>
              </a:xfrm>
              <a:custGeom>
                <a:avLst/>
                <a:gdLst>
                  <a:gd name="T0" fmla="*/ 0 w 167"/>
                  <a:gd name="T1" fmla="*/ 0 h 1309"/>
                  <a:gd name="T2" fmla="*/ 27 w 167"/>
                  <a:gd name="T3" fmla="*/ 7 h 1309"/>
                  <a:gd name="T4" fmla="*/ 167 w 167"/>
                  <a:gd name="T5" fmla="*/ 1285 h 1309"/>
                  <a:gd name="T6" fmla="*/ 146 w 167"/>
                  <a:gd name="T7" fmla="*/ 1309 h 1309"/>
                  <a:gd name="T8" fmla="*/ 0 w 167"/>
                  <a:gd name="T9" fmla="*/ 0 h 13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7"/>
                  <a:gd name="T16" fmla="*/ 0 h 1309"/>
                  <a:gd name="T17" fmla="*/ 167 w 167"/>
                  <a:gd name="T18" fmla="*/ 1309 h 130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7" h="1309">
                    <a:moveTo>
                      <a:pt x="0" y="0"/>
                    </a:moveTo>
                    <a:lnTo>
                      <a:pt x="27" y="7"/>
                    </a:lnTo>
                    <a:lnTo>
                      <a:pt x="167" y="1285"/>
                    </a:lnTo>
                    <a:lnTo>
                      <a:pt x="146" y="13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64"/>
              <p:cNvSpPr>
                <a:spLocks/>
              </p:cNvSpPr>
              <p:nvPr/>
            </p:nvSpPr>
            <p:spPr bwMode="auto">
              <a:xfrm>
                <a:off x="-1287" y="2343"/>
                <a:ext cx="46" cy="700"/>
              </a:xfrm>
              <a:custGeom>
                <a:avLst/>
                <a:gdLst>
                  <a:gd name="T0" fmla="*/ 72 w 93"/>
                  <a:gd name="T1" fmla="*/ 15 h 1400"/>
                  <a:gd name="T2" fmla="*/ 93 w 93"/>
                  <a:gd name="T3" fmla="*/ 0 h 1400"/>
                  <a:gd name="T4" fmla="*/ 18 w 93"/>
                  <a:gd name="T5" fmla="*/ 1383 h 1400"/>
                  <a:gd name="T6" fmla="*/ 0 w 93"/>
                  <a:gd name="T7" fmla="*/ 1400 h 1400"/>
                  <a:gd name="T8" fmla="*/ 72 w 93"/>
                  <a:gd name="T9" fmla="*/ 15 h 14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400"/>
                  <a:gd name="T17" fmla="*/ 93 w 93"/>
                  <a:gd name="T18" fmla="*/ 1400 h 14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400">
                    <a:moveTo>
                      <a:pt x="72" y="15"/>
                    </a:moveTo>
                    <a:lnTo>
                      <a:pt x="93" y="0"/>
                    </a:lnTo>
                    <a:lnTo>
                      <a:pt x="18" y="1383"/>
                    </a:lnTo>
                    <a:lnTo>
                      <a:pt x="0" y="1400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5"/>
              <p:cNvSpPr>
                <a:spLocks/>
              </p:cNvSpPr>
              <p:nvPr/>
            </p:nvSpPr>
            <p:spPr bwMode="auto">
              <a:xfrm>
                <a:off x="-1635" y="2767"/>
                <a:ext cx="305" cy="184"/>
              </a:xfrm>
              <a:custGeom>
                <a:avLst/>
                <a:gdLst>
                  <a:gd name="T0" fmla="*/ 609 w 609"/>
                  <a:gd name="T1" fmla="*/ 198 h 369"/>
                  <a:gd name="T2" fmla="*/ 606 w 609"/>
                  <a:gd name="T3" fmla="*/ 369 h 369"/>
                  <a:gd name="T4" fmla="*/ 13 w 609"/>
                  <a:gd name="T5" fmla="*/ 155 h 369"/>
                  <a:gd name="T6" fmla="*/ 0 w 609"/>
                  <a:gd name="T7" fmla="*/ 28 h 369"/>
                  <a:gd name="T8" fmla="*/ 32 w 609"/>
                  <a:gd name="T9" fmla="*/ 0 h 369"/>
                  <a:gd name="T10" fmla="*/ 609 w 609"/>
                  <a:gd name="T11" fmla="*/ 198 h 3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09"/>
                  <a:gd name="T19" fmla="*/ 0 h 369"/>
                  <a:gd name="T20" fmla="*/ 609 w 609"/>
                  <a:gd name="T21" fmla="*/ 369 h 3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09" h="369">
                    <a:moveTo>
                      <a:pt x="609" y="198"/>
                    </a:moveTo>
                    <a:lnTo>
                      <a:pt x="606" y="369"/>
                    </a:lnTo>
                    <a:lnTo>
                      <a:pt x="13" y="155"/>
                    </a:lnTo>
                    <a:lnTo>
                      <a:pt x="0" y="28"/>
                    </a:lnTo>
                    <a:lnTo>
                      <a:pt x="32" y="0"/>
                    </a:lnTo>
                    <a:lnTo>
                      <a:pt x="609" y="1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6"/>
              <p:cNvSpPr>
                <a:spLocks/>
              </p:cNvSpPr>
              <p:nvPr/>
            </p:nvSpPr>
            <p:spPr bwMode="auto">
              <a:xfrm>
                <a:off x="-1620" y="2787"/>
                <a:ext cx="271" cy="100"/>
              </a:xfrm>
              <a:custGeom>
                <a:avLst/>
                <a:gdLst>
                  <a:gd name="T0" fmla="*/ 19 w 541"/>
                  <a:gd name="T1" fmla="*/ 0 h 200"/>
                  <a:gd name="T2" fmla="*/ 0 w 541"/>
                  <a:gd name="T3" fmla="*/ 6 h 200"/>
                  <a:gd name="T4" fmla="*/ 539 w 541"/>
                  <a:gd name="T5" fmla="*/ 200 h 200"/>
                  <a:gd name="T6" fmla="*/ 541 w 541"/>
                  <a:gd name="T7" fmla="*/ 180 h 200"/>
                  <a:gd name="T8" fmla="*/ 19 w 541"/>
                  <a:gd name="T9" fmla="*/ 0 h 2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1"/>
                  <a:gd name="T16" fmla="*/ 0 h 200"/>
                  <a:gd name="T17" fmla="*/ 541 w 541"/>
                  <a:gd name="T18" fmla="*/ 200 h 2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1" h="200">
                    <a:moveTo>
                      <a:pt x="19" y="0"/>
                    </a:moveTo>
                    <a:lnTo>
                      <a:pt x="0" y="6"/>
                    </a:lnTo>
                    <a:lnTo>
                      <a:pt x="539" y="200"/>
                    </a:lnTo>
                    <a:lnTo>
                      <a:pt x="541" y="18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7"/>
              <p:cNvSpPr>
                <a:spLocks/>
              </p:cNvSpPr>
              <p:nvPr/>
            </p:nvSpPr>
            <p:spPr bwMode="auto">
              <a:xfrm>
                <a:off x="-1626" y="2804"/>
                <a:ext cx="275" cy="116"/>
              </a:xfrm>
              <a:custGeom>
                <a:avLst/>
                <a:gdLst>
                  <a:gd name="T0" fmla="*/ 0 w 551"/>
                  <a:gd name="T1" fmla="*/ 0 h 232"/>
                  <a:gd name="T2" fmla="*/ 551 w 551"/>
                  <a:gd name="T3" fmla="*/ 203 h 232"/>
                  <a:gd name="T4" fmla="*/ 547 w 551"/>
                  <a:gd name="T5" fmla="*/ 232 h 232"/>
                  <a:gd name="T6" fmla="*/ 3 w 551"/>
                  <a:gd name="T7" fmla="*/ 32 h 232"/>
                  <a:gd name="T8" fmla="*/ 0 w 551"/>
                  <a:gd name="T9" fmla="*/ 0 h 2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232"/>
                  <a:gd name="T17" fmla="*/ 551 w 551"/>
                  <a:gd name="T18" fmla="*/ 232 h 2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232">
                    <a:moveTo>
                      <a:pt x="0" y="0"/>
                    </a:moveTo>
                    <a:lnTo>
                      <a:pt x="551" y="203"/>
                    </a:lnTo>
                    <a:lnTo>
                      <a:pt x="547" y="232"/>
                    </a:lnTo>
                    <a:lnTo>
                      <a:pt x="3" y="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68"/>
              <p:cNvSpPr>
                <a:spLocks/>
              </p:cNvSpPr>
              <p:nvPr/>
            </p:nvSpPr>
            <p:spPr bwMode="auto">
              <a:xfrm>
                <a:off x="-1631" y="2005"/>
                <a:ext cx="257" cy="106"/>
              </a:xfrm>
              <a:custGeom>
                <a:avLst/>
                <a:gdLst>
                  <a:gd name="T0" fmla="*/ 449 w 514"/>
                  <a:gd name="T1" fmla="*/ 0 h 211"/>
                  <a:gd name="T2" fmla="*/ 0 w 514"/>
                  <a:gd name="T3" fmla="*/ 211 h 211"/>
                  <a:gd name="T4" fmla="*/ 514 w 514"/>
                  <a:gd name="T5" fmla="*/ 6 h 211"/>
                  <a:gd name="T6" fmla="*/ 449 w 514"/>
                  <a:gd name="T7" fmla="*/ 0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449" y="0"/>
                    </a:moveTo>
                    <a:lnTo>
                      <a:pt x="0" y="211"/>
                    </a:lnTo>
                    <a:lnTo>
                      <a:pt x="514" y="6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69"/>
              <p:cNvSpPr>
                <a:spLocks/>
              </p:cNvSpPr>
              <p:nvPr/>
            </p:nvSpPr>
            <p:spPr bwMode="auto">
              <a:xfrm>
                <a:off x="-1527" y="2093"/>
                <a:ext cx="257" cy="106"/>
              </a:xfrm>
              <a:custGeom>
                <a:avLst/>
                <a:gdLst>
                  <a:gd name="T0" fmla="*/ 65 w 514"/>
                  <a:gd name="T1" fmla="*/ 211 h 211"/>
                  <a:gd name="T2" fmla="*/ 514 w 514"/>
                  <a:gd name="T3" fmla="*/ 0 h 211"/>
                  <a:gd name="T4" fmla="*/ 0 w 514"/>
                  <a:gd name="T5" fmla="*/ 206 h 211"/>
                  <a:gd name="T6" fmla="*/ 65 w 514"/>
                  <a:gd name="T7" fmla="*/ 211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65" y="211"/>
                    </a:moveTo>
                    <a:lnTo>
                      <a:pt x="514" y="0"/>
                    </a:lnTo>
                    <a:lnTo>
                      <a:pt x="0" y="206"/>
                    </a:lnTo>
                    <a:lnTo>
                      <a:pt x="65" y="21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70"/>
              <p:cNvSpPr>
                <a:spLocks/>
              </p:cNvSpPr>
              <p:nvPr/>
            </p:nvSpPr>
            <p:spPr bwMode="auto">
              <a:xfrm>
                <a:off x="-1565" y="2108"/>
                <a:ext cx="242" cy="85"/>
              </a:xfrm>
              <a:custGeom>
                <a:avLst/>
                <a:gdLst>
                  <a:gd name="T0" fmla="*/ 65 w 484"/>
                  <a:gd name="T1" fmla="*/ 171 h 171"/>
                  <a:gd name="T2" fmla="*/ 484 w 484"/>
                  <a:gd name="T3" fmla="*/ 0 h 171"/>
                  <a:gd name="T4" fmla="*/ 0 w 484"/>
                  <a:gd name="T5" fmla="*/ 166 h 171"/>
                  <a:gd name="T6" fmla="*/ 65 w 484"/>
                  <a:gd name="T7" fmla="*/ 171 h 1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4"/>
                  <a:gd name="T13" fmla="*/ 0 h 171"/>
                  <a:gd name="T14" fmla="*/ 484 w 484"/>
                  <a:gd name="T15" fmla="*/ 171 h 1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4" h="171">
                    <a:moveTo>
                      <a:pt x="65" y="171"/>
                    </a:moveTo>
                    <a:lnTo>
                      <a:pt x="484" y="0"/>
                    </a:lnTo>
                    <a:lnTo>
                      <a:pt x="0" y="166"/>
                    </a:lnTo>
                    <a:lnTo>
                      <a:pt x="65" y="171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1"/>
              <p:cNvSpPr>
                <a:spLocks/>
              </p:cNvSpPr>
              <p:nvPr/>
            </p:nvSpPr>
            <p:spPr bwMode="auto">
              <a:xfrm>
                <a:off x="-1383" y="2098"/>
                <a:ext cx="269" cy="128"/>
              </a:xfrm>
              <a:custGeom>
                <a:avLst/>
                <a:gdLst>
                  <a:gd name="T0" fmla="*/ 65 w 538"/>
                  <a:gd name="T1" fmla="*/ 257 h 257"/>
                  <a:gd name="T2" fmla="*/ 538 w 538"/>
                  <a:gd name="T3" fmla="*/ 0 h 257"/>
                  <a:gd name="T4" fmla="*/ 0 w 538"/>
                  <a:gd name="T5" fmla="*/ 252 h 257"/>
                  <a:gd name="T6" fmla="*/ 65 w 538"/>
                  <a:gd name="T7" fmla="*/ 25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8"/>
                  <a:gd name="T13" fmla="*/ 0 h 257"/>
                  <a:gd name="T14" fmla="*/ 538 w 538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8" h="257">
                    <a:moveTo>
                      <a:pt x="65" y="257"/>
                    </a:moveTo>
                    <a:lnTo>
                      <a:pt x="538" y="0"/>
                    </a:lnTo>
                    <a:lnTo>
                      <a:pt x="0" y="252"/>
                    </a:lnTo>
                    <a:lnTo>
                      <a:pt x="65" y="257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2"/>
              <p:cNvSpPr>
                <a:spLocks/>
              </p:cNvSpPr>
              <p:nvPr/>
            </p:nvSpPr>
            <p:spPr bwMode="auto">
              <a:xfrm>
                <a:off x="-1350" y="2162"/>
                <a:ext cx="163" cy="70"/>
              </a:xfrm>
              <a:custGeom>
                <a:avLst/>
                <a:gdLst>
                  <a:gd name="T0" fmla="*/ 65 w 325"/>
                  <a:gd name="T1" fmla="*/ 140 h 140"/>
                  <a:gd name="T2" fmla="*/ 325 w 325"/>
                  <a:gd name="T3" fmla="*/ 0 h 140"/>
                  <a:gd name="T4" fmla="*/ 0 w 325"/>
                  <a:gd name="T5" fmla="*/ 133 h 140"/>
                  <a:gd name="T6" fmla="*/ 65 w 325"/>
                  <a:gd name="T7" fmla="*/ 140 h 1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25"/>
                  <a:gd name="T13" fmla="*/ 0 h 140"/>
                  <a:gd name="T14" fmla="*/ 325 w 325"/>
                  <a:gd name="T15" fmla="*/ 140 h 1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25" h="140">
                    <a:moveTo>
                      <a:pt x="65" y="140"/>
                    </a:moveTo>
                    <a:lnTo>
                      <a:pt x="325" y="0"/>
                    </a:lnTo>
                    <a:lnTo>
                      <a:pt x="0" y="133"/>
                    </a:lnTo>
                    <a:lnTo>
                      <a:pt x="65" y="14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3"/>
              <p:cNvSpPr>
                <a:spLocks/>
              </p:cNvSpPr>
              <p:nvPr/>
            </p:nvSpPr>
            <p:spPr bwMode="auto">
              <a:xfrm>
                <a:off x="-1677" y="2135"/>
                <a:ext cx="92" cy="36"/>
              </a:xfrm>
              <a:custGeom>
                <a:avLst/>
                <a:gdLst>
                  <a:gd name="T0" fmla="*/ 65 w 186"/>
                  <a:gd name="T1" fmla="*/ 71 h 71"/>
                  <a:gd name="T2" fmla="*/ 186 w 186"/>
                  <a:gd name="T3" fmla="*/ 0 h 71"/>
                  <a:gd name="T4" fmla="*/ 0 w 186"/>
                  <a:gd name="T5" fmla="*/ 66 h 71"/>
                  <a:gd name="T6" fmla="*/ 65 w 186"/>
                  <a:gd name="T7" fmla="*/ 71 h 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6"/>
                  <a:gd name="T13" fmla="*/ 0 h 71"/>
                  <a:gd name="T14" fmla="*/ 186 w 186"/>
                  <a:gd name="T15" fmla="*/ 71 h 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6" h="71">
                    <a:moveTo>
                      <a:pt x="65" y="71"/>
                    </a:moveTo>
                    <a:lnTo>
                      <a:pt x="186" y="0"/>
                    </a:lnTo>
                    <a:lnTo>
                      <a:pt x="0" y="66"/>
                    </a:lnTo>
                    <a:lnTo>
                      <a:pt x="65" y="7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4"/>
              <p:cNvSpPr>
                <a:spLocks/>
              </p:cNvSpPr>
              <p:nvPr/>
            </p:nvSpPr>
            <p:spPr bwMode="auto">
              <a:xfrm>
                <a:off x="-1342" y="2025"/>
                <a:ext cx="121" cy="51"/>
              </a:xfrm>
              <a:custGeom>
                <a:avLst/>
                <a:gdLst>
                  <a:gd name="T0" fmla="*/ 175 w 240"/>
                  <a:gd name="T1" fmla="*/ 0 h 101"/>
                  <a:gd name="T2" fmla="*/ 0 w 240"/>
                  <a:gd name="T3" fmla="*/ 101 h 101"/>
                  <a:gd name="T4" fmla="*/ 240 w 240"/>
                  <a:gd name="T5" fmla="*/ 5 h 101"/>
                  <a:gd name="T6" fmla="*/ 175 w 240"/>
                  <a:gd name="T7" fmla="*/ 0 h 10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0"/>
                  <a:gd name="T13" fmla="*/ 0 h 101"/>
                  <a:gd name="T14" fmla="*/ 240 w 240"/>
                  <a:gd name="T15" fmla="*/ 101 h 10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0" h="101">
                    <a:moveTo>
                      <a:pt x="175" y="0"/>
                    </a:moveTo>
                    <a:lnTo>
                      <a:pt x="0" y="101"/>
                    </a:lnTo>
                    <a:lnTo>
                      <a:pt x="240" y="5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5"/>
              <p:cNvSpPr>
                <a:spLocks/>
              </p:cNvSpPr>
              <p:nvPr/>
            </p:nvSpPr>
            <p:spPr bwMode="auto">
              <a:xfrm>
                <a:off x="-1304" y="2033"/>
                <a:ext cx="115" cy="32"/>
              </a:xfrm>
              <a:custGeom>
                <a:avLst/>
                <a:gdLst>
                  <a:gd name="T0" fmla="*/ 166 w 231"/>
                  <a:gd name="T1" fmla="*/ 0 h 65"/>
                  <a:gd name="T2" fmla="*/ 0 w 231"/>
                  <a:gd name="T3" fmla="*/ 65 h 65"/>
                  <a:gd name="T4" fmla="*/ 231 w 231"/>
                  <a:gd name="T5" fmla="*/ 5 h 65"/>
                  <a:gd name="T6" fmla="*/ 166 w 231"/>
                  <a:gd name="T7" fmla="*/ 0 h 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1"/>
                  <a:gd name="T13" fmla="*/ 0 h 65"/>
                  <a:gd name="T14" fmla="*/ 231 w 231"/>
                  <a:gd name="T15" fmla="*/ 65 h 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1" h="65">
                    <a:moveTo>
                      <a:pt x="166" y="0"/>
                    </a:moveTo>
                    <a:lnTo>
                      <a:pt x="0" y="65"/>
                    </a:lnTo>
                    <a:lnTo>
                      <a:pt x="231" y="5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6"/>
              <p:cNvSpPr>
                <a:spLocks/>
              </p:cNvSpPr>
              <p:nvPr/>
            </p:nvSpPr>
            <p:spPr bwMode="auto">
              <a:xfrm>
                <a:off x="-1087" y="2059"/>
                <a:ext cx="140" cy="63"/>
              </a:xfrm>
              <a:custGeom>
                <a:avLst/>
                <a:gdLst>
                  <a:gd name="T0" fmla="*/ 216 w 281"/>
                  <a:gd name="T1" fmla="*/ 0 h 125"/>
                  <a:gd name="T2" fmla="*/ 0 w 281"/>
                  <a:gd name="T3" fmla="*/ 125 h 125"/>
                  <a:gd name="T4" fmla="*/ 281 w 281"/>
                  <a:gd name="T5" fmla="*/ 5 h 125"/>
                  <a:gd name="T6" fmla="*/ 216 w 281"/>
                  <a:gd name="T7" fmla="*/ 0 h 1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1"/>
                  <a:gd name="T13" fmla="*/ 0 h 125"/>
                  <a:gd name="T14" fmla="*/ 281 w 281"/>
                  <a:gd name="T15" fmla="*/ 125 h 1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1" h="125">
                    <a:moveTo>
                      <a:pt x="216" y="0"/>
                    </a:moveTo>
                    <a:lnTo>
                      <a:pt x="0" y="125"/>
                    </a:lnTo>
                    <a:lnTo>
                      <a:pt x="281" y="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7"/>
              <p:cNvSpPr>
                <a:spLocks/>
              </p:cNvSpPr>
              <p:nvPr/>
            </p:nvSpPr>
            <p:spPr bwMode="auto">
              <a:xfrm>
                <a:off x="-1650" y="2011"/>
                <a:ext cx="310" cy="130"/>
              </a:xfrm>
              <a:custGeom>
                <a:avLst/>
                <a:gdLst>
                  <a:gd name="T0" fmla="*/ 554 w 619"/>
                  <a:gd name="T1" fmla="*/ 0 h 258"/>
                  <a:gd name="T2" fmla="*/ 0 w 619"/>
                  <a:gd name="T3" fmla="*/ 258 h 258"/>
                  <a:gd name="T4" fmla="*/ 619 w 619"/>
                  <a:gd name="T5" fmla="*/ 6 h 258"/>
                  <a:gd name="T6" fmla="*/ 554 w 619"/>
                  <a:gd name="T7" fmla="*/ 0 h 25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9"/>
                  <a:gd name="T13" fmla="*/ 0 h 258"/>
                  <a:gd name="T14" fmla="*/ 619 w 619"/>
                  <a:gd name="T15" fmla="*/ 258 h 25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9" h="258">
                    <a:moveTo>
                      <a:pt x="554" y="0"/>
                    </a:moveTo>
                    <a:lnTo>
                      <a:pt x="0" y="258"/>
                    </a:lnTo>
                    <a:lnTo>
                      <a:pt x="619" y="6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19" name="Picture 78" descr="AN02359_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96" y="1872"/>
              <a:ext cx="768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6" name="Picture 9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10915" y="334711"/>
            <a:ext cx="1474090" cy="147409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041" y="3738657"/>
            <a:ext cx="1490980" cy="115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324220" y="1752600"/>
            <a:ext cx="1981199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shàng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GB" altLang="zh-CN" sz="2800" dirty="0" err="1">
                <a:solidFill>
                  <a:schemeClr val="bg1"/>
                </a:solidFill>
              </a:rPr>
              <a:t>mian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3" name="矩形 6"/>
          <p:cNvSpPr/>
          <p:nvPr/>
        </p:nvSpPr>
        <p:spPr>
          <a:xfrm>
            <a:off x="4624212" y="1752600"/>
            <a:ext cx="1431402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</a:rPr>
              <a:t>xià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mian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7" name="标题 1"/>
          <p:cNvSpPr txBox="1">
            <a:spLocks/>
          </p:cNvSpPr>
          <p:nvPr/>
        </p:nvSpPr>
        <p:spPr>
          <a:xfrm>
            <a:off x="6629400" y="1752600"/>
            <a:ext cx="1255711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lǐ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</a:rPr>
              <a:t>mian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59" name="矩形 5"/>
          <p:cNvSpPr/>
          <p:nvPr/>
        </p:nvSpPr>
        <p:spPr>
          <a:xfrm>
            <a:off x="8205612" y="1752600"/>
            <a:ext cx="1547988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wài</a:t>
            </a:r>
            <a:r>
              <a:rPr lang="en-US" altLang="zh-CN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mian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" name="矩形 40"/>
          <p:cNvSpPr/>
          <p:nvPr/>
        </p:nvSpPr>
        <p:spPr>
          <a:xfrm>
            <a:off x="2548557" y="2369404"/>
            <a:ext cx="1452063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上面</a:t>
            </a:r>
          </a:p>
        </p:txBody>
      </p:sp>
      <p:sp>
        <p:nvSpPr>
          <p:cNvPr id="52" name="标题 1"/>
          <p:cNvSpPr txBox="1">
            <a:spLocks/>
          </p:cNvSpPr>
          <p:nvPr/>
        </p:nvSpPr>
        <p:spPr>
          <a:xfrm>
            <a:off x="4610219" y="2369404"/>
            <a:ext cx="143140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下</a:t>
            </a: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面         </a:t>
            </a:r>
          </a:p>
        </p:txBody>
      </p:sp>
      <p:sp>
        <p:nvSpPr>
          <p:cNvPr id="58" name="矩形 5"/>
          <p:cNvSpPr/>
          <p:nvPr/>
        </p:nvSpPr>
        <p:spPr>
          <a:xfrm>
            <a:off x="6553389" y="2369404"/>
            <a:ext cx="1409631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里</a:t>
            </a: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面</a:t>
            </a:r>
          </a:p>
        </p:txBody>
      </p:sp>
      <p:sp>
        <p:nvSpPr>
          <p:cNvPr id="60" name="矩形 5"/>
          <p:cNvSpPr/>
          <p:nvPr/>
        </p:nvSpPr>
        <p:spPr>
          <a:xfrm>
            <a:off x="8277253" y="2369404"/>
            <a:ext cx="1438366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外面</a:t>
            </a:r>
          </a:p>
        </p:txBody>
      </p:sp>
      <p:sp>
        <p:nvSpPr>
          <p:cNvPr id="3" name="矩形 47"/>
          <p:cNvSpPr/>
          <p:nvPr/>
        </p:nvSpPr>
        <p:spPr>
          <a:xfrm>
            <a:off x="1828800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左边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4" name="矩形 48"/>
          <p:cNvSpPr/>
          <p:nvPr/>
        </p:nvSpPr>
        <p:spPr>
          <a:xfrm>
            <a:off x="1752600" y="4800600"/>
            <a:ext cx="145572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zuǒ</a:t>
            </a:r>
            <a:r>
              <a:rPr lang="en-US" altLang="zh-CN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en-US" altLang="zh-CN" sz="2800" dirty="0">
              <a:solidFill>
                <a:schemeClr val="bg1"/>
              </a:solidFill>
              <a:latin typeface="Arial" pitchFamily="34" charset="0"/>
              <a:cs typeface="宋体" pitchFamily="2" charset="-122"/>
            </a:endParaRPr>
          </a:p>
        </p:txBody>
      </p:sp>
      <p:sp>
        <p:nvSpPr>
          <p:cNvPr id="8" name="矩形 8"/>
          <p:cNvSpPr/>
          <p:nvPr/>
        </p:nvSpPr>
        <p:spPr>
          <a:xfrm>
            <a:off x="3637270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右边</a:t>
            </a:r>
            <a:endParaRPr lang="zh-CN" altLang="en-US" sz="4800" dirty="0">
              <a:solidFill>
                <a:prstClr val="black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81871" y="4800600"/>
            <a:ext cx="1473799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 err="1">
                <a:solidFill>
                  <a:schemeClr val="bg1"/>
                </a:solidFill>
              </a:rPr>
              <a:t>yòu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GB" altLang="zh-CN" sz="2800" dirty="0" err="1">
                <a:solidFill>
                  <a:schemeClr val="bg1"/>
                </a:solidFill>
              </a:rPr>
              <a:t>bian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95403" y="5417404"/>
            <a:ext cx="1446297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前边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12" name="矩形 8"/>
          <p:cNvSpPr/>
          <p:nvPr/>
        </p:nvSpPr>
        <p:spPr>
          <a:xfrm>
            <a:off x="5334000" y="4800600"/>
            <a:ext cx="1529586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qián</a:t>
            </a:r>
            <a:r>
              <a:rPr lang="zh-CN" altLang="en-US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矩形 47"/>
          <p:cNvSpPr/>
          <p:nvPr/>
        </p:nvSpPr>
        <p:spPr>
          <a:xfrm>
            <a:off x="7189771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后边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14" name="矩形 48"/>
          <p:cNvSpPr/>
          <p:nvPr/>
        </p:nvSpPr>
        <p:spPr>
          <a:xfrm>
            <a:off x="7086600" y="4800600"/>
            <a:ext cx="1545616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cs typeface="Times New Roman" pitchFamily="18" charset="0"/>
              </a:rPr>
              <a:t> 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hòu</a:t>
            </a:r>
            <a:r>
              <a:rPr lang="zh-CN" altLang="en-US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en-US" altLang="zh-CN" sz="2800" dirty="0">
              <a:solidFill>
                <a:schemeClr val="bg1"/>
              </a:solidFill>
              <a:latin typeface="Arial" pitchFamily="34" charset="0"/>
              <a:cs typeface="宋体" pitchFamily="2" charset="-122"/>
            </a:endParaRPr>
          </a:p>
        </p:txBody>
      </p:sp>
      <p:sp>
        <p:nvSpPr>
          <p:cNvPr id="62" name="Rectangle 1"/>
          <p:cNvSpPr>
            <a:spLocks noChangeArrowheads="1"/>
          </p:cNvSpPr>
          <p:nvPr/>
        </p:nvSpPr>
        <p:spPr bwMode="auto">
          <a:xfrm>
            <a:off x="8867416" y="5417404"/>
            <a:ext cx="1447801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旁边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63" name="矩形 8"/>
          <p:cNvSpPr/>
          <p:nvPr/>
        </p:nvSpPr>
        <p:spPr>
          <a:xfrm>
            <a:off x="8823252" y="4800600"/>
            <a:ext cx="1616148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páng</a:t>
            </a:r>
            <a:r>
              <a:rPr lang="zh-CN" altLang="en-US" sz="2800" dirty="0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bian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862" y="313473"/>
            <a:ext cx="1692418" cy="135728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939" y="263449"/>
            <a:ext cx="1424134" cy="141686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04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10" descr="note taking_burn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47928" y="3969348"/>
            <a:ext cx="5220072" cy="288865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11624" y="2348881"/>
            <a:ext cx="7380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Let’s </a:t>
            </a:r>
            <a:r>
              <a:rPr lang="en-US" altLang="zh-TW" sz="6000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Write …</a:t>
            </a:r>
            <a:endParaRPr lang="en-GB" sz="60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88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7543" y="3507415"/>
            <a:ext cx="1271547" cy="119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840" y="3600200"/>
            <a:ext cx="1500043" cy="101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xiaochanmao\Pictures\direction\th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628" y="3619932"/>
            <a:ext cx="1506047" cy="1018088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2487" y="3521137"/>
            <a:ext cx="1286253" cy="123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Group 44"/>
          <p:cNvGrpSpPr>
            <a:grpSpLocks/>
          </p:cNvGrpSpPr>
          <p:nvPr/>
        </p:nvGrpSpPr>
        <p:grpSpPr bwMode="auto">
          <a:xfrm>
            <a:off x="4149090" y="277455"/>
            <a:ext cx="1168107" cy="1474091"/>
            <a:chOff x="2496" y="1872"/>
            <a:chExt cx="816" cy="1407"/>
          </a:xfrm>
        </p:grpSpPr>
        <p:grpSp>
          <p:nvGrpSpPr>
            <p:cNvPr id="18" name="Group 45"/>
            <p:cNvGrpSpPr>
              <a:grpSpLocks/>
            </p:cNvGrpSpPr>
            <p:nvPr/>
          </p:nvGrpSpPr>
          <p:grpSpPr bwMode="auto">
            <a:xfrm>
              <a:off x="2495" y="2452"/>
              <a:ext cx="817" cy="830"/>
              <a:chOff x="-1858" y="1970"/>
              <a:chExt cx="994" cy="1119"/>
            </a:xfrm>
          </p:grpSpPr>
          <p:sp>
            <p:nvSpPr>
              <p:cNvPr id="20" name="Freeform 46"/>
              <p:cNvSpPr>
                <a:spLocks/>
              </p:cNvSpPr>
              <p:nvPr/>
            </p:nvSpPr>
            <p:spPr bwMode="auto">
              <a:xfrm>
                <a:off x="-1470" y="2438"/>
                <a:ext cx="90" cy="295"/>
              </a:xfrm>
              <a:custGeom>
                <a:avLst/>
                <a:gdLst>
                  <a:gd name="T0" fmla="*/ 19 w 180"/>
                  <a:gd name="T1" fmla="*/ 544 h 589"/>
                  <a:gd name="T2" fmla="*/ 131 w 180"/>
                  <a:gd name="T3" fmla="*/ 589 h 589"/>
                  <a:gd name="T4" fmla="*/ 179 w 180"/>
                  <a:gd name="T5" fmla="*/ 555 h 589"/>
                  <a:gd name="T6" fmla="*/ 180 w 180"/>
                  <a:gd name="T7" fmla="*/ 37 h 589"/>
                  <a:gd name="T8" fmla="*/ 0 w 180"/>
                  <a:gd name="T9" fmla="*/ 0 h 589"/>
                  <a:gd name="T10" fmla="*/ 19 w 180"/>
                  <a:gd name="T11" fmla="*/ 544 h 5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0"/>
                  <a:gd name="T19" fmla="*/ 0 h 589"/>
                  <a:gd name="T20" fmla="*/ 180 w 180"/>
                  <a:gd name="T21" fmla="*/ 589 h 58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0" h="589">
                    <a:moveTo>
                      <a:pt x="19" y="544"/>
                    </a:moveTo>
                    <a:lnTo>
                      <a:pt x="131" y="589"/>
                    </a:lnTo>
                    <a:lnTo>
                      <a:pt x="179" y="555"/>
                    </a:lnTo>
                    <a:lnTo>
                      <a:pt x="180" y="37"/>
                    </a:lnTo>
                    <a:lnTo>
                      <a:pt x="0" y="0"/>
                    </a:lnTo>
                    <a:lnTo>
                      <a:pt x="19" y="5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7"/>
              <p:cNvSpPr>
                <a:spLocks/>
              </p:cNvSpPr>
              <p:nvPr/>
            </p:nvSpPr>
            <p:spPr bwMode="auto">
              <a:xfrm>
                <a:off x="-1444" y="2469"/>
                <a:ext cx="19" cy="218"/>
              </a:xfrm>
              <a:custGeom>
                <a:avLst/>
                <a:gdLst>
                  <a:gd name="T0" fmla="*/ 39 w 39"/>
                  <a:gd name="T1" fmla="*/ 437 h 437"/>
                  <a:gd name="T2" fmla="*/ 11 w 39"/>
                  <a:gd name="T3" fmla="*/ 418 h 437"/>
                  <a:gd name="T4" fmla="*/ 0 w 39"/>
                  <a:gd name="T5" fmla="*/ 0 h 437"/>
                  <a:gd name="T6" fmla="*/ 32 w 39"/>
                  <a:gd name="T7" fmla="*/ 15 h 437"/>
                  <a:gd name="T8" fmla="*/ 39 w 39"/>
                  <a:gd name="T9" fmla="*/ 437 h 4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37"/>
                  <a:gd name="T17" fmla="*/ 39 w 39"/>
                  <a:gd name="T18" fmla="*/ 437 h 4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37">
                    <a:moveTo>
                      <a:pt x="39" y="437"/>
                    </a:moveTo>
                    <a:lnTo>
                      <a:pt x="11" y="418"/>
                    </a:lnTo>
                    <a:lnTo>
                      <a:pt x="0" y="0"/>
                    </a:lnTo>
                    <a:lnTo>
                      <a:pt x="32" y="15"/>
                    </a:lnTo>
                    <a:lnTo>
                      <a:pt x="39" y="437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48"/>
              <p:cNvSpPr>
                <a:spLocks/>
              </p:cNvSpPr>
              <p:nvPr/>
            </p:nvSpPr>
            <p:spPr bwMode="auto">
              <a:xfrm>
                <a:off x="-1685" y="2387"/>
                <a:ext cx="299" cy="447"/>
              </a:xfrm>
              <a:custGeom>
                <a:avLst/>
                <a:gdLst>
                  <a:gd name="T0" fmla="*/ 24 w 598"/>
                  <a:gd name="T1" fmla="*/ 64 h 895"/>
                  <a:gd name="T2" fmla="*/ 482 w 598"/>
                  <a:gd name="T3" fmla="*/ 169 h 895"/>
                  <a:gd name="T4" fmla="*/ 473 w 598"/>
                  <a:gd name="T5" fmla="*/ 166 h 895"/>
                  <a:gd name="T6" fmla="*/ 476 w 598"/>
                  <a:gd name="T7" fmla="*/ 167 h 895"/>
                  <a:gd name="T8" fmla="*/ 482 w 598"/>
                  <a:gd name="T9" fmla="*/ 172 h 895"/>
                  <a:gd name="T10" fmla="*/ 492 w 598"/>
                  <a:gd name="T11" fmla="*/ 182 h 895"/>
                  <a:gd name="T12" fmla="*/ 504 w 598"/>
                  <a:gd name="T13" fmla="*/ 193 h 895"/>
                  <a:gd name="T14" fmla="*/ 515 w 598"/>
                  <a:gd name="T15" fmla="*/ 208 h 895"/>
                  <a:gd name="T16" fmla="*/ 525 w 598"/>
                  <a:gd name="T17" fmla="*/ 228 h 895"/>
                  <a:gd name="T18" fmla="*/ 531 w 598"/>
                  <a:gd name="T19" fmla="*/ 247 h 895"/>
                  <a:gd name="T20" fmla="*/ 534 w 598"/>
                  <a:gd name="T21" fmla="*/ 271 h 895"/>
                  <a:gd name="T22" fmla="*/ 534 w 598"/>
                  <a:gd name="T23" fmla="*/ 362 h 895"/>
                  <a:gd name="T24" fmla="*/ 534 w 598"/>
                  <a:gd name="T25" fmla="*/ 567 h 895"/>
                  <a:gd name="T26" fmla="*/ 534 w 598"/>
                  <a:gd name="T27" fmla="*/ 770 h 895"/>
                  <a:gd name="T28" fmla="*/ 534 w 598"/>
                  <a:gd name="T29" fmla="*/ 863 h 895"/>
                  <a:gd name="T30" fmla="*/ 534 w 598"/>
                  <a:gd name="T31" fmla="*/ 863 h 895"/>
                  <a:gd name="T32" fmla="*/ 536 w 598"/>
                  <a:gd name="T33" fmla="*/ 876 h 895"/>
                  <a:gd name="T34" fmla="*/ 543 w 598"/>
                  <a:gd name="T35" fmla="*/ 885 h 895"/>
                  <a:gd name="T36" fmla="*/ 552 w 598"/>
                  <a:gd name="T37" fmla="*/ 892 h 895"/>
                  <a:gd name="T38" fmla="*/ 565 w 598"/>
                  <a:gd name="T39" fmla="*/ 895 h 895"/>
                  <a:gd name="T40" fmla="*/ 578 w 598"/>
                  <a:gd name="T41" fmla="*/ 892 h 895"/>
                  <a:gd name="T42" fmla="*/ 588 w 598"/>
                  <a:gd name="T43" fmla="*/ 885 h 895"/>
                  <a:gd name="T44" fmla="*/ 595 w 598"/>
                  <a:gd name="T45" fmla="*/ 876 h 895"/>
                  <a:gd name="T46" fmla="*/ 598 w 598"/>
                  <a:gd name="T47" fmla="*/ 863 h 895"/>
                  <a:gd name="T48" fmla="*/ 598 w 598"/>
                  <a:gd name="T49" fmla="*/ 863 h 895"/>
                  <a:gd name="T50" fmla="*/ 598 w 598"/>
                  <a:gd name="T51" fmla="*/ 270 h 895"/>
                  <a:gd name="T52" fmla="*/ 593 w 598"/>
                  <a:gd name="T53" fmla="*/ 234 h 895"/>
                  <a:gd name="T54" fmla="*/ 583 w 598"/>
                  <a:gd name="T55" fmla="*/ 202 h 895"/>
                  <a:gd name="T56" fmla="*/ 569 w 598"/>
                  <a:gd name="T57" fmla="*/ 176 h 895"/>
                  <a:gd name="T58" fmla="*/ 552 w 598"/>
                  <a:gd name="T59" fmla="*/ 153 h 895"/>
                  <a:gd name="T60" fmla="*/ 536 w 598"/>
                  <a:gd name="T61" fmla="*/ 135 h 895"/>
                  <a:gd name="T62" fmla="*/ 521 w 598"/>
                  <a:gd name="T63" fmla="*/ 122 h 895"/>
                  <a:gd name="T64" fmla="*/ 512 w 598"/>
                  <a:gd name="T65" fmla="*/ 114 h 895"/>
                  <a:gd name="T66" fmla="*/ 507 w 598"/>
                  <a:gd name="T67" fmla="*/ 111 h 895"/>
                  <a:gd name="T68" fmla="*/ 502 w 598"/>
                  <a:gd name="T69" fmla="*/ 107 h 895"/>
                  <a:gd name="T70" fmla="*/ 497 w 598"/>
                  <a:gd name="T71" fmla="*/ 106 h 895"/>
                  <a:gd name="T72" fmla="*/ 39 w 598"/>
                  <a:gd name="T73" fmla="*/ 0 h 895"/>
                  <a:gd name="T74" fmla="*/ 39 w 598"/>
                  <a:gd name="T75" fmla="*/ 0 h 895"/>
                  <a:gd name="T76" fmla="*/ 26 w 598"/>
                  <a:gd name="T77" fmla="*/ 0 h 895"/>
                  <a:gd name="T78" fmla="*/ 14 w 598"/>
                  <a:gd name="T79" fmla="*/ 5 h 895"/>
                  <a:gd name="T80" fmla="*/ 5 w 598"/>
                  <a:gd name="T81" fmla="*/ 13 h 895"/>
                  <a:gd name="T82" fmla="*/ 0 w 598"/>
                  <a:gd name="T83" fmla="*/ 25 h 895"/>
                  <a:gd name="T84" fmla="*/ 0 w 598"/>
                  <a:gd name="T85" fmla="*/ 38 h 895"/>
                  <a:gd name="T86" fmla="*/ 3 w 598"/>
                  <a:gd name="T87" fmla="*/ 49 h 895"/>
                  <a:gd name="T88" fmla="*/ 13 w 598"/>
                  <a:gd name="T89" fmla="*/ 59 h 895"/>
                  <a:gd name="T90" fmla="*/ 24 w 598"/>
                  <a:gd name="T91" fmla="*/ 64 h 895"/>
                  <a:gd name="T92" fmla="*/ 24 w 598"/>
                  <a:gd name="T93" fmla="*/ 64 h 89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598"/>
                  <a:gd name="T142" fmla="*/ 0 h 895"/>
                  <a:gd name="T143" fmla="*/ 598 w 598"/>
                  <a:gd name="T144" fmla="*/ 895 h 89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598" h="895">
                    <a:moveTo>
                      <a:pt x="24" y="64"/>
                    </a:moveTo>
                    <a:lnTo>
                      <a:pt x="482" y="169"/>
                    </a:lnTo>
                    <a:lnTo>
                      <a:pt x="473" y="166"/>
                    </a:lnTo>
                    <a:lnTo>
                      <a:pt x="476" y="167"/>
                    </a:lnTo>
                    <a:lnTo>
                      <a:pt x="482" y="172"/>
                    </a:lnTo>
                    <a:lnTo>
                      <a:pt x="492" y="182"/>
                    </a:lnTo>
                    <a:lnTo>
                      <a:pt x="504" y="193"/>
                    </a:lnTo>
                    <a:lnTo>
                      <a:pt x="515" y="208"/>
                    </a:lnTo>
                    <a:lnTo>
                      <a:pt x="525" y="228"/>
                    </a:lnTo>
                    <a:lnTo>
                      <a:pt x="531" y="247"/>
                    </a:lnTo>
                    <a:lnTo>
                      <a:pt x="534" y="271"/>
                    </a:lnTo>
                    <a:lnTo>
                      <a:pt x="534" y="362"/>
                    </a:lnTo>
                    <a:lnTo>
                      <a:pt x="534" y="567"/>
                    </a:lnTo>
                    <a:lnTo>
                      <a:pt x="534" y="770"/>
                    </a:lnTo>
                    <a:lnTo>
                      <a:pt x="534" y="863"/>
                    </a:lnTo>
                    <a:lnTo>
                      <a:pt x="536" y="876"/>
                    </a:lnTo>
                    <a:lnTo>
                      <a:pt x="543" y="885"/>
                    </a:lnTo>
                    <a:lnTo>
                      <a:pt x="552" y="892"/>
                    </a:lnTo>
                    <a:lnTo>
                      <a:pt x="565" y="895"/>
                    </a:lnTo>
                    <a:lnTo>
                      <a:pt x="578" y="892"/>
                    </a:lnTo>
                    <a:lnTo>
                      <a:pt x="588" y="885"/>
                    </a:lnTo>
                    <a:lnTo>
                      <a:pt x="595" y="876"/>
                    </a:lnTo>
                    <a:lnTo>
                      <a:pt x="598" y="863"/>
                    </a:lnTo>
                    <a:lnTo>
                      <a:pt x="598" y="270"/>
                    </a:lnTo>
                    <a:lnTo>
                      <a:pt x="593" y="234"/>
                    </a:lnTo>
                    <a:lnTo>
                      <a:pt x="583" y="202"/>
                    </a:lnTo>
                    <a:lnTo>
                      <a:pt x="569" y="176"/>
                    </a:lnTo>
                    <a:lnTo>
                      <a:pt x="552" y="153"/>
                    </a:lnTo>
                    <a:lnTo>
                      <a:pt x="536" y="135"/>
                    </a:lnTo>
                    <a:lnTo>
                      <a:pt x="521" y="122"/>
                    </a:lnTo>
                    <a:lnTo>
                      <a:pt x="512" y="114"/>
                    </a:lnTo>
                    <a:lnTo>
                      <a:pt x="507" y="111"/>
                    </a:lnTo>
                    <a:lnTo>
                      <a:pt x="502" y="107"/>
                    </a:lnTo>
                    <a:lnTo>
                      <a:pt x="497" y="106"/>
                    </a:lnTo>
                    <a:lnTo>
                      <a:pt x="39" y="0"/>
                    </a:lnTo>
                    <a:lnTo>
                      <a:pt x="26" y="0"/>
                    </a:lnTo>
                    <a:lnTo>
                      <a:pt x="14" y="5"/>
                    </a:lnTo>
                    <a:lnTo>
                      <a:pt x="5" y="13"/>
                    </a:lnTo>
                    <a:lnTo>
                      <a:pt x="0" y="25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13" y="59"/>
                    </a:lnTo>
                    <a:lnTo>
                      <a:pt x="2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49"/>
              <p:cNvSpPr>
                <a:spLocks/>
              </p:cNvSpPr>
              <p:nvPr/>
            </p:nvSpPr>
            <p:spPr bwMode="auto">
              <a:xfrm>
                <a:off x="-1407" y="2553"/>
                <a:ext cx="330" cy="161"/>
              </a:xfrm>
              <a:custGeom>
                <a:avLst/>
                <a:gdLst>
                  <a:gd name="T0" fmla="*/ 659 w 659"/>
                  <a:gd name="T1" fmla="*/ 151 h 322"/>
                  <a:gd name="T2" fmla="*/ 637 w 659"/>
                  <a:gd name="T3" fmla="*/ 322 h 322"/>
                  <a:gd name="T4" fmla="*/ 1 w 659"/>
                  <a:gd name="T5" fmla="*/ 148 h 322"/>
                  <a:gd name="T6" fmla="*/ 0 w 659"/>
                  <a:gd name="T7" fmla="*/ 23 h 322"/>
                  <a:gd name="T8" fmla="*/ 43 w 659"/>
                  <a:gd name="T9" fmla="*/ 0 h 322"/>
                  <a:gd name="T10" fmla="*/ 659 w 659"/>
                  <a:gd name="T11" fmla="*/ 151 h 3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9"/>
                  <a:gd name="T19" fmla="*/ 0 h 322"/>
                  <a:gd name="T20" fmla="*/ 659 w 659"/>
                  <a:gd name="T21" fmla="*/ 322 h 3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9" h="322">
                    <a:moveTo>
                      <a:pt x="659" y="151"/>
                    </a:moveTo>
                    <a:lnTo>
                      <a:pt x="637" y="322"/>
                    </a:lnTo>
                    <a:lnTo>
                      <a:pt x="1" y="148"/>
                    </a:lnTo>
                    <a:lnTo>
                      <a:pt x="0" y="23"/>
                    </a:lnTo>
                    <a:lnTo>
                      <a:pt x="43" y="0"/>
                    </a:lnTo>
                    <a:lnTo>
                      <a:pt x="65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50"/>
              <p:cNvSpPr>
                <a:spLocks/>
              </p:cNvSpPr>
              <p:nvPr/>
            </p:nvSpPr>
            <p:spPr bwMode="auto">
              <a:xfrm>
                <a:off x="-1390" y="2571"/>
                <a:ext cx="290" cy="79"/>
              </a:xfrm>
              <a:custGeom>
                <a:avLst/>
                <a:gdLst>
                  <a:gd name="T0" fmla="*/ 23 w 582"/>
                  <a:gd name="T1" fmla="*/ 0 h 157"/>
                  <a:gd name="T2" fmla="*/ 0 w 582"/>
                  <a:gd name="T3" fmla="*/ 6 h 157"/>
                  <a:gd name="T4" fmla="*/ 579 w 582"/>
                  <a:gd name="T5" fmla="*/ 157 h 157"/>
                  <a:gd name="T6" fmla="*/ 582 w 582"/>
                  <a:gd name="T7" fmla="*/ 138 h 157"/>
                  <a:gd name="T8" fmla="*/ 23 w 582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2"/>
                  <a:gd name="T16" fmla="*/ 0 h 157"/>
                  <a:gd name="T17" fmla="*/ 582 w 582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2" h="157">
                    <a:moveTo>
                      <a:pt x="23" y="0"/>
                    </a:moveTo>
                    <a:lnTo>
                      <a:pt x="0" y="6"/>
                    </a:lnTo>
                    <a:lnTo>
                      <a:pt x="579" y="157"/>
                    </a:lnTo>
                    <a:lnTo>
                      <a:pt x="582" y="13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51"/>
              <p:cNvSpPr>
                <a:spLocks/>
              </p:cNvSpPr>
              <p:nvPr/>
            </p:nvSpPr>
            <p:spPr bwMode="auto">
              <a:xfrm>
                <a:off x="-1399" y="2588"/>
                <a:ext cx="295" cy="99"/>
              </a:xfrm>
              <a:custGeom>
                <a:avLst/>
                <a:gdLst>
                  <a:gd name="T0" fmla="*/ 0 w 588"/>
                  <a:gd name="T1" fmla="*/ 0 h 198"/>
                  <a:gd name="T2" fmla="*/ 588 w 588"/>
                  <a:gd name="T3" fmla="*/ 161 h 198"/>
                  <a:gd name="T4" fmla="*/ 582 w 588"/>
                  <a:gd name="T5" fmla="*/ 198 h 198"/>
                  <a:gd name="T6" fmla="*/ 0 w 588"/>
                  <a:gd name="T7" fmla="*/ 41 h 198"/>
                  <a:gd name="T8" fmla="*/ 0 w 588"/>
                  <a:gd name="T9" fmla="*/ 0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8"/>
                  <a:gd name="T16" fmla="*/ 0 h 198"/>
                  <a:gd name="T17" fmla="*/ 588 w 588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8" h="198">
                    <a:moveTo>
                      <a:pt x="0" y="0"/>
                    </a:moveTo>
                    <a:lnTo>
                      <a:pt x="588" y="161"/>
                    </a:lnTo>
                    <a:lnTo>
                      <a:pt x="582" y="198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52"/>
              <p:cNvSpPr>
                <a:spLocks/>
              </p:cNvSpPr>
              <p:nvPr/>
            </p:nvSpPr>
            <p:spPr bwMode="auto">
              <a:xfrm>
                <a:off x="-1491" y="2638"/>
                <a:ext cx="308" cy="202"/>
              </a:xfrm>
              <a:custGeom>
                <a:avLst/>
                <a:gdLst>
                  <a:gd name="T0" fmla="*/ 513 w 615"/>
                  <a:gd name="T1" fmla="*/ 0 h 402"/>
                  <a:gd name="T2" fmla="*/ 0 w 615"/>
                  <a:gd name="T3" fmla="*/ 342 h 402"/>
                  <a:gd name="T4" fmla="*/ 172 w 615"/>
                  <a:gd name="T5" fmla="*/ 402 h 402"/>
                  <a:gd name="T6" fmla="*/ 612 w 615"/>
                  <a:gd name="T7" fmla="*/ 81 h 402"/>
                  <a:gd name="T8" fmla="*/ 615 w 615"/>
                  <a:gd name="T9" fmla="*/ 29 h 402"/>
                  <a:gd name="T10" fmla="*/ 513 w 615"/>
                  <a:gd name="T11" fmla="*/ 0 h 40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5"/>
                  <a:gd name="T19" fmla="*/ 0 h 402"/>
                  <a:gd name="T20" fmla="*/ 615 w 615"/>
                  <a:gd name="T21" fmla="*/ 402 h 40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5" h="402">
                    <a:moveTo>
                      <a:pt x="513" y="0"/>
                    </a:moveTo>
                    <a:lnTo>
                      <a:pt x="0" y="342"/>
                    </a:lnTo>
                    <a:lnTo>
                      <a:pt x="172" y="402"/>
                    </a:lnTo>
                    <a:lnTo>
                      <a:pt x="612" y="81"/>
                    </a:lnTo>
                    <a:lnTo>
                      <a:pt x="615" y="29"/>
                    </a:lnTo>
                    <a:lnTo>
                      <a:pt x="5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53"/>
              <p:cNvSpPr>
                <a:spLocks/>
              </p:cNvSpPr>
              <p:nvPr/>
            </p:nvSpPr>
            <p:spPr bwMode="auto">
              <a:xfrm>
                <a:off x="-1446" y="2658"/>
                <a:ext cx="238" cy="154"/>
              </a:xfrm>
              <a:custGeom>
                <a:avLst/>
                <a:gdLst>
                  <a:gd name="T0" fmla="*/ 476 w 476"/>
                  <a:gd name="T1" fmla="*/ 16 h 308"/>
                  <a:gd name="T2" fmla="*/ 69 w 476"/>
                  <a:gd name="T3" fmla="*/ 308 h 308"/>
                  <a:gd name="T4" fmla="*/ 0 w 476"/>
                  <a:gd name="T5" fmla="*/ 285 h 308"/>
                  <a:gd name="T6" fmla="*/ 422 w 476"/>
                  <a:gd name="T7" fmla="*/ 0 h 308"/>
                  <a:gd name="T8" fmla="*/ 476 w 476"/>
                  <a:gd name="T9" fmla="*/ 1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6"/>
                  <a:gd name="T16" fmla="*/ 0 h 308"/>
                  <a:gd name="T17" fmla="*/ 476 w 476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6" h="308">
                    <a:moveTo>
                      <a:pt x="476" y="16"/>
                    </a:moveTo>
                    <a:lnTo>
                      <a:pt x="69" y="308"/>
                    </a:lnTo>
                    <a:lnTo>
                      <a:pt x="0" y="285"/>
                    </a:lnTo>
                    <a:lnTo>
                      <a:pt x="422" y="0"/>
                    </a:lnTo>
                    <a:lnTo>
                      <a:pt x="476" y="16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54"/>
              <p:cNvSpPr>
                <a:spLocks/>
              </p:cNvSpPr>
              <p:nvPr/>
            </p:nvSpPr>
            <p:spPr bwMode="auto">
              <a:xfrm>
                <a:off x="-1858" y="1970"/>
                <a:ext cx="994" cy="1119"/>
              </a:xfrm>
              <a:custGeom>
                <a:avLst/>
                <a:gdLst>
                  <a:gd name="T0" fmla="*/ 783 w 1987"/>
                  <a:gd name="T1" fmla="*/ 0 h 2238"/>
                  <a:gd name="T2" fmla="*/ 0 w 1987"/>
                  <a:gd name="T3" fmla="*/ 362 h 2238"/>
                  <a:gd name="T4" fmla="*/ 21 w 1987"/>
                  <a:gd name="T5" fmla="*/ 489 h 2238"/>
                  <a:gd name="T6" fmla="*/ 198 w 1987"/>
                  <a:gd name="T7" fmla="*/ 525 h 2238"/>
                  <a:gd name="T8" fmla="*/ 390 w 1987"/>
                  <a:gd name="T9" fmla="*/ 1939 h 2238"/>
                  <a:gd name="T10" fmla="*/ 482 w 1987"/>
                  <a:gd name="T11" fmla="*/ 1980 h 2238"/>
                  <a:gd name="T12" fmla="*/ 539 w 1987"/>
                  <a:gd name="T13" fmla="*/ 1933 h 2238"/>
                  <a:gd name="T14" fmla="*/ 421 w 1987"/>
                  <a:gd name="T15" fmla="*/ 854 h 2238"/>
                  <a:gd name="T16" fmla="*/ 1064 w 1987"/>
                  <a:gd name="T17" fmla="*/ 1004 h 2238"/>
                  <a:gd name="T18" fmla="*/ 1041 w 1987"/>
                  <a:gd name="T19" fmla="*/ 2194 h 2238"/>
                  <a:gd name="T20" fmla="*/ 1136 w 1987"/>
                  <a:gd name="T21" fmla="*/ 2238 h 2238"/>
                  <a:gd name="T22" fmla="*/ 1178 w 1987"/>
                  <a:gd name="T23" fmla="*/ 2191 h 2238"/>
                  <a:gd name="T24" fmla="*/ 1261 w 1987"/>
                  <a:gd name="T25" fmla="*/ 987 h 2238"/>
                  <a:gd name="T26" fmla="*/ 1617 w 1987"/>
                  <a:gd name="T27" fmla="*/ 765 h 2238"/>
                  <a:gd name="T28" fmla="*/ 1496 w 1987"/>
                  <a:gd name="T29" fmla="*/ 1700 h 2238"/>
                  <a:gd name="T30" fmla="*/ 1589 w 1987"/>
                  <a:gd name="T31" fmla="*/ 1741 h 2238"/>
                  <a:gd name="T32" fmla="*/ 1644 w 1987"/>
                  <a:gd name="T33" fmla="*/ 1694 h 2238"/>
                  <a:gd name="T34" fmla="*/ 1865 w 1987"/>
                  <a:gd name="T35" fmla="*/ 339 h 2238"/>
                  <a:gd name="T36" fmla="*/ 1963 w 1987"/>
                  <a:gd name="T37" fmla="*/ 283 h 2238"/>
                  <a:gd name="T38" fmla="*/ 1987 w 1987"/>
                  <a:gd name="T39" fmla="*/ 145 h 2238"/>
                  <a:gd name="T40" fmla="*/ 783 w 1987"/>
                  <a:gd name="T41" fmla="*/ 0 h 22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87"/>
                  <a:gd name="T64" fmla="*/ 0 h 2238"/>
                  <a:gd name="T65" fmla="*/ 1987 w 1987"/>
                  <a:gd name="T66" fmla="*/ 2238 h 223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87" h="2238">
                    <a:moveTo>
                      <a:pt x="783" y="0"/>
                    </a:moveTo>
                    <a:lnTo>
                      <a:pt x="0" y="362"/>
                    </a:lnTo>
                    <a:lnTo>
                      <a:pt x="21" y="489"/>
                    </a:lnTo>
                    <a:lnTo>
                      <a:pt x="198" y="525"/>
                    </a:lnTo>
                    <a:lnTo>
                      <a:pt x="390" y="1939"/>
                    </a:lnTo>
                    <a:lnTo>
                      <a:pt x="482" y="1980"/>
                    </a:lnTo>
                    <a:lnTo>
                      <a:pt x="539" y="1933"/>
                    </a:lnTo>
                    <a:lnTo>
                      <a:pt x="421" y="854"/>
                    </a:lnTo>
                    <a:lnTo>
                      <a:pt x="1064" y="1004"/>
                    </a:lnTo>
                    <a:lnTo>
                      <a:pt x="1041" y="2194"/>
                    </a:lnTo>
                    <a:lnTo>
                      <a:pt x="1136" y="2238"/>
                    </a:lnTo>
                    <a:lnTo>
                      <a:pt x="1178" y="2191"/>
                    </a:lnTo>
                    <a:lnTo>
                      <a:pt x="1261" y="987"/>
                    </a:lnTo>
                    <a:lnTo>
                      <a:pt x="1617" y="765"/>
                    </a:lnTo>
                    <a:lnTo>
                      <a:pt x="1496" y="1700"/>
                    </a:lnTo>
                    <a:lnTo>
                      <a:pt x="1589" y="1741"/>
                    </a:lnTo>
                    <a:lnTo>
                      <a:pt x="1644" y="1694"/>
                    </a:lnTo>
                    <a:lnTo>
                      <a:pt x="1865" y="339"/>
                    </a:lnTo>
                    <a:lnTo>
                      <a:pt x="1963" y="283"/>
                    </a:lnTo>
                    <a:lnTo>
                      <a:pt x="1987" y="145"/>
                    </a:lnTo>
                    <a:lnTo>
                      <a:pt x="7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55"/>
              <p:cNvSpPr>
                <a:spLocks/>
              </p:cNvSpPr>
              <p:nvPr/>
            </p:nvSpPr>
            <p:spPr bwMode="auto">
              <a:xfrm>
                <a:off x="-1785" y="2000"/>
                <a:ext cx="845" cy="241"/>
              </a:xfrm>
              <a:custGeom>
                <a:avLst/>
                <a:gdLst>
                  <a:gd name="T0" fmla="*/ 656 w 1690"/>
                  <a:gd name="T1" fmla="*/ 0 h 482"/>
                  <a:gd name="T2" fmla="*/ 0 w 1690"/>
                  <a:gd name="T3" fmla="*/ 299 h 482"/>
                  <a:gd name="T4" fmla="*/ 1017 w 1690"/>
                  <a:gd name="T5" fmla="*/ 482 h 482"/>
                  <a:gd name="T6" fmla="*/ 1690 w 1690"/>
                  <a:gd name="T7" fmla="*/ 122 h 482"/>
                  <a:gd name="T8" fmla="*/ 656 w 1690"/>
                  <a:gd name="T9" fmla="*/ 0 h 4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0"/>
                  <a:gd name="T16" fmla="*/ 0 h 482"/>
                  <a:gd name="T17" fmla="*/ 1690 w 1690"/>
                  <a:gd name="T18" fmla="*/ 482 h 4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0" h="482">
                    <a:moveTo>
                      <a:pt x="656" y="0"/>
                    </a:moveTo>
                    <a:lnTo>
                      <a:pt x="0" y="299"/>
                    </a:lnTo>
                    <a:lnTo>
                      <a:pt x="1017" y="482"/>
                    </a:lnTo>
                    <a:lnTo>
                      <a:pt x="1690" y="122"/>
                    </a:lnTo>
                    <a:lnTo>
                      <a:pt x="656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56"/>
              <p:cNvSpPr>
                <a:spLocks/>
              </p:cNvSpPr>
              <p:nvPr/>
            </p:nvSpPr>
            <p:spPr bwMode="auto">
              <a:xfrm>
                <a:off x="-1816" y="2171"/>
                <a:ext cx="529" cy="125"/>
              </a:xfrm>
              <a:custGeom>
                <a:avLst/>
                <a:gdLst>
                  <a:gd name="T0" fmla="*/ 0 w 1057"/>
                  <a:gd name="T1" fmla="*/ 0 h 252"/>
                  <a:gd name="T2" fmla="*/ 1057 w 1057"/>
                  <a:gd name="T3" fmla="*/ 205 h 252"/>
                  <a:gd name="T4" fmla="*/ 1056 w 1057"/>
                  <a:gd name="T5" fmla="*/ 252 h 252"/>
                  <a:gd name="T6" fmla="*/ 8 w 1057"/>
                  <a:gd name="T7" fmla="*/ 47 h 252"/>
                  <a:gd name="T8" fmla="*/ 0 w 1057"/>
                  <a:gd name="T9" fmla="*/ 0 h 2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7"/>
                  <a:gd name="T16" fmla="*/ 0 h 252"/>
                  <a:gd name="T17" fmla="*/ 1057 w 1057"/>
                  <a:gd name="T18" fmla="*/ 252 h 2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7" h="252">
                    <a:moveTo>
                      <a:pt x="0" y="0"/>
                    </a:moveTo>
                    <a:lnTo>
                      <a:pt x="1057" y="205"/>
                    </a:lnTo>
                    <a:lnTo>
                      <a:pt x="1056" y="252"/>
                    </a:lnTo>
                    <a:lnTo>
                      <a:pt x="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CE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57"/>
              <p:cNvSpPr>
                <a:spLocks/>
              </p:cNvSpPr>
              <p:nvPr/>
            </p:nvSpPr>
            <p:spPr bwMode="auto">
              <a:xfrm>
                <a:off x="-1262" y="2076"/>
                <a:ext cx="353" cy="220"/>
              </a:xfrm>
              <a:custGeom>
                <a:avLst/>
                <a:gdLst>
                  <a:gd name="T0" fmla="*/ 3 w 707"/>
                  <a:gd name="T1" fmla="*/ 390 h 442"/>
                  <a:gd name="T2" fmla="*/ 0 w 707"/>
                  <a:gd name="T3" fmla="*/ 442 h 442"/>
                  <a:gd name="T4" fmla="*/ 699 w 707"/>
                  <a:gd name="T5" fmla="*/ 46 h 442"/>
                  <a:gd name="T6" fmla="*/ 707 w 707"/>
                  <a:gd name="T7" fmla="*/ 0 h 442"/>
                  <a:gd name="T8" fmla="*/ 3 w 707"/>
                  <a:gd name="T9" fmla="*/ 390 h 4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7"/>
                  <a:gd name="T16" fmla="*/ 0 h 442"/>
                  <a:gd name="T17" fmla="*/ 707 w 707"/>
                  <a:gd name="T18" fmla="*/ 442 h 4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7" h="442">
                    <a:moveTo>
                      <a:pt x="3" y="390"/>
                    </a:moveTo>
                    <a:lnTo>
                      <a:pt x="0" y="442"/>
                    </a:lnTo>
                    <a:lnTo>
                      <a:pt x="699" y="46"/>
                    </a:lnTo>
                    <a:lnTo>
                      <a:pt x="707" y="0"/>
                    </a:lnTo>
                    <a:lnTo>
                      <a:pt x="3" y="390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58"/>
              <p:cNvSpPr>
                <a:spLocks/>
              </p:cNvSpPr>
              <p:nvPr/>
            </p:nvSpPr>
            <p:spPr bwMode="auto">
              <a:xfrm>
                <a:off x="-1640" y="2293"/>
                <a:ext cx="302" cy="120"/>
              </a:xfrm>
              <a:custGeom>
                <a:avLst/>
                <a:gdLst>
                  <a:gd name="T0" fmla="*/ 12 w 605"/>
                  <a:gd name="T1" fmla="*/ 111 h 239"/>
                  <a:gd name="T2" fmla="*/ 0 w 605"/>
                  <a:gd name="T3" fmla="*/ 0 h 239"/>
                  <a:gd name="T4" fmla="*/ 605 w 605"/>
                  <a:gd name="T5" fmla="*/ 127 h 239"/>
                  <a:gd name="T6" fmla="*/ 601 w 605"/>
                  <a:gd name="T7" fmla="*/ 239 h 239"/>
                  <a:gd name="T8" fmla="*/ 12 w 605"/>
                  <a:gd name="T9" fmla="*/ 1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5"/>
                  <a:gd name="T16" fmla="*/ 0 h 239"/>
                  <a:gd name="T17" fmla="*/ 605 w 60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5" h="239">
                    <a:moveTo>
                      <a:pt x="12" y="111"/>
                    </a:moveTo>
                    <a:lnTo>
                      <a:pt x="0" y="0"/>
                    </a:lnTo>
                    <a:lnTo>
                      <a:pt x="605" y="127"/>
                    </a:lnTo>
                    <a:lnTo>
                      <a:pt x="601" y="239"/>
                    </a:lnTo>
                    <a:lnTo>
                      <a:pt x="12" y="111"/>
                    </a:lnTo>
                    <a:close/>
                  </a:path>
                </a:pathLst>
              </a:custGeom>
              <a:solidFill>
                <a:srgbClr val="664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59"/>
              <p:cNvSpPr>
                <a:spLocks/>
              </p:cNvSpPr>
              <p:nvPr/>
            </p:nvSpPr>
            <p:spPr bwMode="auto">
              <a:xfrm>
                <a:off x="-1209" y="2234"/>
                <a:ext cx="162" cy="158"/>
              </a:xfrm>
              <a:custGeom>
                <a:avLst/>
                <a:gdLst>
                  <a:gd name="T0" fmla="*/ 0 w 325"/>
                  <a:gd name="T1" fmla="*/ 317 h 317"/>
                  <a:gd name="T2" fmla="*/ 2 w 325"/>
                  <a:gd name="T3" fmla="*/ 196 h 317"/>
                  <a:gd name="T4" fmla="*/ 325 w 325"/>
                  <a:gd name="T5" fmla="*/ 0 h 317"/>
                  <a:gd name="T6" fmla="*/ 304 w 325"/>
                  <a:gd name="T7" fmla="*/ 115 h 317"/>
                  <a:gd name="T8" fmla="*/ 0 w 325"/>
                  <a:gd name="T9" fmla="*/ 317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317"/>
                  <a:gd name="T17" fmla="*/ 325 w 325"/>
                  <a:gd name="T18" fmla="*/ 317 h 3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317">
                    <a:moveTo>
                      <a:pt x="0" y="317"/>
                    </a:moveTo>
                    <a:lnTo>
                      <a:pt x="2" y="196"/>
                    </a:lnTo>
                    <a:lnTo>
                      <a:pt x="325" y="0"/>
                    </a:lnTo>
                    <a:lnTo>
                      <a:pt x="304" y="115"/>
                    </a:lnTo>
                    <a:lnTo>
                      <a:pt x="0" y="317"/>
                    </a:lnTo>
                    <a:close/>
                  </a:path>
                </a:pathLst>
              </a:custGeom>
              <a:solidFill>
                <a:srgbClr val="472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0"/>
              <p:cNvSpPr>
                <a:spLocks/>
              </p:cNvSpPr>
              <p:nvPr/>
            </p:nvSpPr>
            <p:spPr bwMode="auto">
              <a:xfrm>
                <a:off x="-1730" y="2260"/>
                <a:ext cx="97" cy="662"/>
              </a:xfrm>
              <a:custGeom>
                <a:avLst/>
                <a:gdLst>
                  <a:gd name="T0" fmla="*/ 0 w 193"/>
                  <a:gd name="T1" fmla="*/ 0 h 1323"/>
                  <a:gd name="T2" fmla="*/ 37 w 193"/>
                  <a:gd name="T3" fmla="*/ 11 h 1323"/>
                  <a:gd name="T4" fmla="*/ 193 w 193"/>
                  <a:gd name="T5" fmla="*/ 1323 h 1323"/>
                  <a:gd name="T6" fmla="*/ 166 w 193"/>
                  <a:gd name="T7" fmla="*/ 1312 h 1323"/>
                  <a:gd name="T8" fmla="*/ 0 w 193"/>
                  <a:gd name="T9" fmla="*/ 0 h 13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3"/>
                  <a:gd name="T16" fmla="*/ 0 h 1323"/>
                  <a:gd name="T17" fmla="*/ 193 w 193"/>
                  <a:gd name="T18" fmla="*/ 1323 h 13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3" h="1323">
                    <a:moveTo>
                      <a:pt x="0" y="0"/>
                    </a:moveTo>
                    <a:lnTo>
                      <a:pt x="37" y="11"/>
                    </a:lnTo>
                    <a:lnTo>
                      <a:pt x="193" y="1323"/>
                    </a:lnTo>
                    <a:lnTo>
                      <a:pt x="166" y="13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1"/>
              <p:cNvSpPr>
                <a:spLocks/>
              </p:cNvSpPr>
              <p:nvPr/>
            </p:nvSpPr>
            <p:spPr bwMode="auto">
              <a:xfrm>
                <a:off x="-1317" y="2356"/>
                <a:ext cx="40" cy="687"/>
              </a:xfrm>
              <a:custGeom>
                <a:avLst/>
                <a:gdLst>
                  <a:gd name="T0" fmla="*/ 49 w 82"/>
                  <a:gd name="T1" fmla="*/ 0 h 1374"/>
                  <a:gd name="T2" fmla="*/ 82 w 82"/>
                  <a:gd name="T3" fmla="*/ 4 h 1374"/>
                  <a:gd name="T4" fmla="*/ 21 w 82"/>
                  <a:gd name="T5" fmla="*/ 1374 h 1374"/>
                  <a:gd name="T6" fmla="*/ 0 w 82"/>
                  <a:gd name="T7" fmla="*/ 1366 h 1374"/>
                  <a:gd name="T8" fmla="*/ 49 w 82"/>
                  <a:gd name="T9" fmla="*/ 0 h 13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1374"/>
                  <a:gd name="T17" fmla="*/ 82 w 82"/>
                  <a:gd name="T18" fmla="*/ 1374 h 13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1374">
                    <a:moveTo>
                      <a:pt x="49" y="0"/>
                    </a:moveTo>
                    <a:lnTo>
                      <a:pt x="82" y="4"/>
                    </a:lnTo>
                    <a:lnTo>
                      <a:pt x="21" y="1374"/>
                    </a:lnTo>
                    <a:lnTo>
                      <a:pt x="0" y="1366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2"/>
              <p:cNvSpPr>
                <a:spLocks/>
              </p:cNvSpPr>
              <p:nvPr/>
            </p:nvSpPr>
            <p:spPr bwMode="auto">
              <a:xfrm>
                <a:off x="-1081" y="2193"/>
                <a:ext cx="97" cy="609"/>
              </a:xfrm>
              <a:custGeom>
                <a:avLst/>
                <a:gdLst>
                  <a:gd name="T0" fmla="*/ 164 w 194"/>
                  <a:gd name="T1" fmla="*/ 19 h 1218"/>
                  <a:gd name="T2" fmla="*/ 194 w 194"/>
                  <a:gd name="T3" fmla="*/ 0 h 1218"/>
                  <a:gd name="T4" fmla="*/ 15 w 194"/>
                  <a:gd name="T5" fmla="*/ 1218 h 1218"/>
                  <a:gd name="T6" fmla="*/ 0 w 194"/>
                  <a:gd name="T7" fmla="*/ 1210 h 1218"/>
                  <a:gd name="T8" fmla="*/ 164 w 194"/>
                  <a:gd name="T9" fmla="*/ 19 h 1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4"/>
                  <a:gd name="T16" fmla="*/ 0 h 1218"/>
                  <a:gd name="T17" fmla="*/ 194 w 194"/>
                  <a:gd name="T18" fmla="*/ 1218 h 1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4" h="1218">
                    <a:moveTo>
                      <a:pt x="164" y="19"/>
                    </a:moveTo>
                    <a:lnTo>
                      <a:pt x="194" y="0"/>
                    </a:lnTo>
                    <a:lnTo>
                      <a:pt x="15" y="1218"/>
                    </a:lnTo>
                    <a:lnTo>
                      <a:pt x="0" y="1210"/>
                    </a:lnTo>
                    <a:lnTo>
                      <a:pt x="164" y="19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3"/>
              <p:cNvSpPr>
                <a:spLocks/>
              </p:cNvSpPr>
              <p:nvPr/>
            </p:nvSpPr>
            <p:spPr bwMode="auto">
              <a:xfrm>
                <a:off x="-1693" y="2268"/>
                <a:ext cx="84" cy="655"/>
              </a:xfrm>
              <a:custGeom>
                <a:avLst/>
                <a:gdLst>
                  <a:gd name="T0" fmla="*/ 0 w 167"/>
                  <a:gd name="T1" fmla="*/ 0 h 1309"/>
                  <a:gd name="T2" fmla="*/ 27 w 167"/>
                  <a:gd name="T3" fmla="*/ 7 h 1309"/>
                  <a:gd name="T4" fmla="*/ 167 w 167"/>
                  <a:gd name="T5" fmla="*/ 1285 h 1309"/>
                  <a:gd name="T6" fmla="*/ 146 w 167"/>
                  <a:gd name="T7" fmla="*/ 1309 h 1309"/>
                  <a:gd name="T8" fmla="*/ 0 w 167"/>
                  <a:gd name="T9" fmla="*/ 0 h 13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7"/>
                  <a:gd name="T16" fmla="*/ 0 h 1309"/>
                  <a:gd name="T17" fmla="*/ 167 w 167"/>
                  <a:gd name="T18" fmla="*/ 1309 h 130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7" h="1309">
                    <a:moveTo>
                      <a:pt x="0" y="0"/>
                    </a:moveTo>
                    <a:lnTo>
                      <a:pt x="27" y="7"/>
                    </a:lnTo>
                    <a:lnTo>
                      <a:pt x="167" y="1285"/>
                    </a:lnTo>
                    <a:lnTo>
                      <a:pt x="146" y="13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64"/>
              <p:cNvSpPr>
                <a:spLocks/>
              </p:cNvSpPr>
              <p:nvPr/>
            </p:nvSpPr>
            <p:spPr bwMode="auto">
              <a:xfrm>
                <a:off x="-1287" y="2343"/>
                <a:ext cx="46" cy="700"/>
              </a:xfrm>
              <a:custGeom>
                <a:avLst/>
                <a:gdLst>
                  <a:gd name="T0" fmla="*/ 72 w 93"/>
                  <a:gd name="T1" fmla="*/ 15 h 1400"/>
                  <a:gd name="T2" fmla="*/ 93 w 93"/>
                  <a:gd name="T3" fmla="*/ 0 h 1400"/>
                  <a:gd name="T4" fmla="*/ 18 w 93"/>
                  <a:gd name="T5" fmla="*/ 1383 h 1400"/>
                  <a:gd name="T6" fmla="*/ 0 w 93"/>
                  <a:gd name="T7" fmla="*/ 1400 h 1400"/>
                  <a:gd name="T8" fmla="*/ 72 w 93"/>
                  <a:gd name="T9" fmla="*/ 15 h 14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400"/>
                  <a:gd name="T17" fmla="*/ 93 w 93"/>
                  <a:gd name="T18" fmla="*/ 1400 h 14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400">
                    <a:moveTo>
                      <a:pt x="72" y="15"/>
                    </a:moveTo>
                    <a:lnTo>
                      <a:pt x="93" y="0"/>
                    </a:lnTo>
                    <a:lnTo>
                      <a:pt x="18" y="1383"/>
                    </a:lnTo>
                    <a:lnTo>
                      <a:pt x="0" y="1400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5"/>
              <p:cNvSpPr>
                <a:spLocks/>
              </p:cNvSpPr>
              <p:nvPr/>
            </p:nvSpPr>
            <p:spPr bwMode="auto">
              <a:xfrm>
                <a:off x="-1635" y="2767"/>
                <a:ext cx="305" cy="184"/>
              </a:xfrm>
              <a:custGeom>
                <a:avLst/>
                <a:gdLst>
                  <a:gd name="T0" fmla="*/ 609 w 609"/>
                  <a:gd name="T1" fmla="*/ 198 h 369"/>
                  <a:gd name="T2" fmla="*/ 606 w 609"/>
                  <a:gd name="T3" fmla="*/ 369 h 369"/>
                  <a:gd name="T4" fmla="*/ 13 w 609"/>
                  <a:gd name="T5" fmla="*/ 155 h 369"/>
                  <a:gd name="T6" fmla="*/ 0 w 609"/>
                  <a:gd name="T7" fmla="*/ 28 h 369"/>
                  <a:gd name="T8" fmla="*/ 32 w 609"/>
                  <a:gd name="T9" fmla="*/ 0 h 369"/>
                  <a:gd name="T10" fmla="*/ 609 w 609"/>
                  <a:gd name="T11" fmla="*/ 198 h 3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09"/>
                  <a:gd name="T19" fmla="*/ 0 h 369"/>
                  <a:gd name="T20" fmla="*/ 609 w 609"/>
                  <a:gd name="T21" fmla="*/ 369 h 3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09" h="369">
                    <a:moveTo>
                      <a:pt x="609" y="198"/>
                    </a:moveTo>
                    <a:lnTo>
                      <a:pt x="606" y="369"/>
                    </a:lnTo>
                    <a:lnTo>
                      <a:pt x="13" y="155"/>
                    </a:lnTo>
                    <a:lnTo>
                      <a:pt x="0" y="28"/>
                    </a:lnTo>
                    <a:lnTo>
                      <a:pt x="32" y="0"/>
                    </a:lnTo>
                    <a:lnTo>
                      <a:pt x="609" y="1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6"/>
              <p:cNvSpPr>
                <a:spLocks/>
              </p:cNvSpPr>
              <p:nvPr/>
            </p:nvSpPr>
            <p:spPr bwMode="auto">
              <a:xfrm>
                <a:off x="-1620" y="2787"/>
                <a:ext cx="271" cy="100"/>
              </a:xfrm>
              <a:custGeom>
                <a:avLst/>
                <a:gdLst>
                  <a:gd name="T0" fmla="*/ 19 w 541"/>
                  <a:gd name="T1" fmla="*/ 0 h 200"/>
                  <a:gd name="T2" fmla="*/ 0 w 541"/>
                  <a:gd name="T3" fmla="*/ 6 h 200"/>
                  <a:gd name="T4" fmla="*/ 539 w 541"/>
                  <a:gd name="T5" fmla="*/ 200 h 200"/>
                  <a:gd name="T6" fmla="*/ 541 w 541"/>
                  <a:gd name="T7" fmla="*/ 180 h 200"/>
                  <a:gd name="T8" fmla="*/ 19 w 541"/>
                  <a:gd name="T9" fmla="*/ 0 h 2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1"/>
                  <a:gd name="T16" fmla="*/ 0 h 200"/>
                  <a:gd name="T17" fmla="*/ 541 w 541"/>
                  <a:gd name="T18" fmla="*/ 200 h 2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1" h="200">
                    <a:moveTo>
                      <a:pt x="19" y="0"/>
                    </a:moveTo>
                    <a:lnTo>
                      <a:pt x="0" y="6"/>
                    </a:lnTo>
                    <a:lnTo>
                      <a:pt x="539" y="200"/>
                    </a:lnTo>
                    <a:lnTo>
                      <a:pt x="541" y="18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7"/>
              <p:cNvSpPr>
                <a:spLocks/>
              </p:cNvSpPr>
              <p:nvPr/>
            </p:nvSpPr>
            <p:spPr bwMode="auto">
              <a:xfrm>
                <a:off x="-1626" y="2804"/>
                <a:ext cx="275" cy="116"/>
              </a:xfrm>
              <a:custGeom>
                <a:avLst/>
                <a:gdLst>
                  <a:gd name="T0" fmla="*/ 0 w 551"/>
                  <a:gd name="T1" fmla="*/ 0 h 232"/>
                  <a:gd name="T2" fmla="*/ 551 w 551"/>
                  <a:gd name="T3" fmla="*/ 203 h 232"/>
                  <a:gd name="T4" fmla="*/ 547 w 551"/>
                  <a:gd name="T5" fmla="*/ 232 h 232"/>
                  <a:gd name="T6" fmla="*/ 3 w 551"/>
                  <a:gd name="T7" fmla="*/ 32 h 232"/>
                  <a:gd name="T8" fmla="*/ 0 w 551"/>
                  <a:gd name="T9" fmla="*/ 0 h 2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232"/>
                  <a:gd name="T17" fmla="*/ 551 w 551"/>
                  <a:gd name="T18" fmla="*/ 232 h 2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232">
                    <a:moveTo>
                      <a:pt x="0" y="0"/>
                    </a:moveTo>
                    <a:lnTo>
                      <a:pt x="551" y="203"/>
                    </a:lnTo>
                    <a:lnTo>
                      <a:pt x="547" y="232"/>
                    </a:lnTo>
                    <a:lnTo>
                      <a:pt x="3" y="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68"/>
              <p:cNvSpPr>
                <a:spLocks/>
              </p:cNvSpPr>
              <p:nvPr/>
            </p:nvSpPr>
            <p:spPr bwMode="auto">
              <a:xfrm>
                <a:off x="-1631" y="2005"/>
                <a:ext cx="257" cy="106"/>
              </a:xfrm>
              <a:custGeom>
                <a:avLst/>
                <a:gdLst>
                  <a:gd name="T0" fmla="*/ 449 w 514"/>
                  <a:gd name="T1" fmla="*/ 0 h 211"/>
                  <a:gd name="T2" fmla="*/ 0 w 514"/>
                  <a:gd name="T3" fmla="*/ 211 h 211"/>
                  <a:gd name="T4" fmla="*/ 514 w 514"/>
                  <a:gd name="T5" fmla="*/ 6 h 211"/>
                  <a:gd name="T6" fmla="*/ 449 w 514"/>
                  <a:gd name="T7" fmla="*/ 0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449" y="0"/>
                    </a:moveTo>
                    <a:lnTo>
                      <a:pt x="0" y="211"/>
                    </a:lnTo>
                    <a:lnTo>
                      <a:pt x="514" y="6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69"/>
              <p:cNvSpPr>
                <a:spLocks/>
              </p:cNvSpPr>
              <p:nvPr/>
            </p:nvSpPr>
            <p:spPr bwMode="auto">
              <a:xfrm>
                <a:off x="-1527" y="2093"/>
                <a:ext cx="257" cy="106"/>
              </a:xfrm>
              <a:custGeom>
                <a:avLst/>
                <a:gdLst>
                  <a:gd name="T0" fmla="*/ 65 w 514"/>
                  <a:gd name="T1" fmla="*/ 211 h 211"/>
                  <a:gd name="T2" fmla="*/ 514 w 514"/>
                  <a:gd name="T3" fmla="*/ 0 h 211"/>
                  <a:gd name="T4" fmla="*/ 0 w 514"/>
                  <a:gd name="T5" fmla="*/ 206 h 211"/>
                  <a:gd name="T6" fmla="*/ 65 w 514"/>
                  <a:gd name="T7" fmla="*/ 211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65" y="211"/>
                    </a:moveTo>
                    <a:lnTo>
                      <a:pt x="514" y="0"/>
                    </a:lnTo>
                    <a:lnTo>
                      <a:pt x="0" y="206"/>
                    </a:lnTo>
                    <a:lnTo>
                      <a:pt x="65" y="21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70"/>
              <p:cNvSpPr>
                <a:spLocks/>
              </p:cNvSpPr>
              <p:nvPr/>
            </p:nvSpPr>
            <p:spPr bwMode="auto">
              <a:xfrm>
                <a:off x="-1565" y="2108"/>
                <a:ext cx="242" cy="85"/>
              </a:xfrm>
              <a:custGeom>
                <a:avLst/>
                <a:gdLst>
                  <a:gd name="T0" fmla="*/ 65 w 484"/>
                  <a:gd name="T1" fmla="*/ 171 h 171"/>
                  <a:gd name="T2" fmla="*/ 484 w 484"/>
                  <a:gd name="T3" fmla="*/ 0 h 171"/>
                  <a:gd name="T4" fmla="*/ 0 w 484"/>
                  <a:gd name="T5" fmla="*/ 166 h 171"/>
                  <a:gd name="T6" fmla="*/ 65 w 484"/>
                  <a:gd name="T7" fmla="*/ 171 h 1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4"/>
                  <a:gd name="T13" fmla="*/ 0 h 171"/>
                  <a:gd name="T14" fmla="*/ 484 w 484"/>
                  <a:gd name="T15" fmla="*/ 171 h 1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4" h="171">
                    <a:moveTo>
                      <a:pt x="65" y="171"/>
                    </a:moveTo>
                    <a:lnTo>
                      <a:pt x="484" y="0"/>
                    </a:lnTo>
                    <a:lnTo>
                      <a:pt x="0" y="166"/>
                    </a:lnTo>
                    <a:lnTo>
                      <a:pt x="65" y="171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1"/>
              <p:cNvSpPr>
                <a:spLocks/>
              </p:cNvSpPr>
              <p:nvPr/>
            </p:nvSpPr>
            <p:spPr bwMode="auto">
              <a:xfrm>
                <a:off x="-1383" y="2098"/>
                <a:ext cx="269" cy="128"/>
              </a:xfrm>
              <a:custGeom>
                <a:avLst/>
                <a:gdLst>
                  <a:gd name="T0" fmla="*/ 65 w 538"/>
                  <a:gd name="T1" fmla="*/ 257 h 257"/>
                  <a:gd name="T2" fmla="*/ 538 w 538"/>
                  <a:gd name="T3" fmla="*/ 0 h 257"/>
                  <a:gd name="T4" fmla="*/ 0 w 538"/>
                  <a:gd name="T5" fmla="*/ 252 h 257"/>
                  <a:gd name="T6" fmla="*/ 65 w 538"/>
                  <a:gd name="T7" fmla="*/ 25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8"/>
                  <a:gd name="T13" fmla="*/ 0 h 257"/>
                  <a:gd name="T14" fmla="*/ 538 w 538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8" h="257">
                    <a:moveTo>
                      <a:pt x="65" y="257"/>
                    </a:moveTo>
                    <a:lnTo>
                      <a:pt x="538" y="0"/>
                    </a:lnTo>
                    <a:lnTo>
                      <a:pt x="0" y="252"/>
                    </a:lnTo>
                    <a:lnTo>
                      <a:pt x="65" y="257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2"/>
              <p:cNvSpPr>
                <a:spLocks/>
              </p:cNvSpPr>
              <p:nvPr/>
            </p:nvSpPr>
            <p:spPr bwMode="auto">
              <a:xfrm>
                <a:off x="-1350" y="2162"/>
                <a:ext cx="163" cy="70"/>
              </a:xfrm>
              <a:custGeom>
                <a:avLst/>
                <a:gdLst>
                  <a:gd name="T0" fmla="*/ 65 w 325"/>
                  <a:gd name="T1" fmla="*/ 140 h 140"/>
                  <a:gd name="T2" fmla="*/ 325 w 325"/>
                  <a:gd name="T3" fmla="*/ 0 h 140"/>
                  <a:gd name="T4" fmla="*/ 0 w 325"/>
                  <a:gd name="T5" fmla="*/ 133 h 140"/>
                  <a:gd name="T6" fmla="*/ 65 w 325"/>
                  <a:gd name="T7" fmla="*/ 140 h 1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25"/>
                  <a:gd name="T13" fmla="*/ 0 h 140"/>
                  <a:gd name="T14" fmla="*/ 325 w 325"/>
                  <a:gd name="T15" fmla="*/ 140 h 1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25" h="140">
                    <a:moveTo>
                      <a:pt x="65" y="140"/>
                    </a:moveTo>
                    <a:lnTo>
                      <a:pt x="325" y="0"/>
                    </a:lnTo>
                    <a:lnTo>
                      <a:pt x="0" y="133"/>
                    </a:lnTo>
                    <a:lnTo>
                      <a:pt x="65" y="14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3"/>
              <p:cNvSpPr>
                <a:spLocks/>
              </p:cNvSpPr>
              <p:nvPr/>
            </p:nvSpPr>
            <p:spPr bwMode="auto">
              <a:xfrm>
                <a:off x="-1677" y="2135"/>
                <a:ext cx="92" cy="36"/>
              </a:xfrm>
              <a:custGeom>
                <a:avLst/>
                <a:gdLst>
                  <a:gd name="T0" fmla="*/ 65 w 186"/>
                  <a:gd name="T1" fmla="*/ 71 h 71"/>
                  <a:gd name="T2" fmla="*/ 186 w 186"/>
                  <a:gd name="T3" fmla="*/ 0 h 71"/>
                  <a:gd name="T4" fmla="*/ 0 w 186"/>
                  <a:gd name="T5" fmla="*/ 66 h 71"/>
                  <a:gd name="T6" fmla="*/ 65 w 186"/>
                  <a:gd name="T7" fmla="*/ 71 h 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6"/>
                  <a:gd name="T13" fmla="*/ 0 h 71"/>
                  <a:gd name="T14" fmla="*/ 186 w 186"/>
                  <a:gd name="T15" fmla="*/ 71 h 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6" h="71">
                    <a:moveTo>
                      <a:pt x="65" y="71"/>
                    </a:moveTo>
                    <a:lnTo>
                      <a:pt x="186" y="0"/>
                    </a:lnTo>
                    <a:lnTo>
                      <a:pt x="0" y="66"/>
                    </a:lnTo>
                    <a:lnTo>
                      <a:pt x="65" y="7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4"/>
              <p:cNvSpPr>
                <a:spLocks/>
              </p:cNvSpPr>
              <p:nvPr/>
            </p:nvSpPr>
            <p:spPr bwMode="auto">
              <a:xfrm>
                <a:off x="-1342" y="2025"/>
                <a:ext cx="121" cy="51"/>
              </a:xfrm>
              <a:custGeom>
                <a:avLst/>
                <a:gdLst>
                  <a:gd name="T0" fmla="*/ 175 w 240"/>
                  <a:gd name="T1" fmla="*/ 0 h 101"/>
                  <a:gd name="T2" fmla="*/ 0 w 240"/>
                  <a:gd name="T3" fmla="*/ 101 h 101"/>
                  <a:gd name="T4" fmla="*/ 240 w 240"/>
                  <a:gd name="T5" fmla="*/ 5 h 101"/>
                  <a:gd name="T6" fmla="*/ 175 w 240"/>
                  <a:gd name="T7" fmla="*/ 0 h 10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0"/>
                  <a:gd name="T13" fmla="*/ 0 h 101"/>
                  <a:gd name="T14" fmla="*/ 240 w 240"/>
                  <a:gd name="T15" fmla="*/ 101 h 10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0" h="101">
                    <a:moveTo>
                      <a:pt x="175" y="0"/>
                    </a:moveTo>
                    <a:lnTo>
                      <a:pt x="0" y="101"/>
                    </a:lnTo>
                    <a:lnTo>
                      <a:pt x="240" y="5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5"/>
              <p:cNvSpPr>
                <a:spLocks/>
              </p:cNvSpPr>
              <p:nvPr/>
            </p:nvSpPr>
            <p:spPr bwMode="auto">
              <a:xfrm>
                <a:off x="-1304" y="2033"/>
                <a:ext cx="115" cy="32"/>
              </a:xfrm>
              <a:custGeom>
                <a:avLst/>
                <a:gdLst>
                  <a:gd name="T0" fmla="*/ 166 w 231"/>
                  <a:gd name="T1" fmla="*/ 0 h 65"/>
                  <a:gd name="T2" fmla="*/ 0 w 231"/>
                  <a:gd name="T3" fmla="*/ 65 h 65"/>
                  <a:gd name="T4" fmla="*/ 231 w 231"/>
                  <a:gd name="T5" fmla="*/ 5 h 65"/>
                  <a:gd name="T6" fmla="*/ 166 w 231"/>
                  <a:gd name="T7" fmla="*/ 0 h 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1"/>
                  <a:gd name="T13" fmla="*/ 0 h 65"/>
                  <a:gd name="T14" fmla="*/ 231 w 231"/>
                  <a:gd name="T15" fmla="*/ 65 h 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1" h="65">
                    <a:moveTo>
                      <a:pt x="166" y="0"/>
                    </a:moveTo>
                    <a:lnTo>
                      <a:pt x="0" y="65"/>
                    </a:lnTo>
                    <a:lnTo>
                      <a:pt x="231" y="5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6"/>
              <p:cNvSpPr>
                <a:spLocks/>
              </p:cNvSpPr>
              <p:nvPr/>
            </p:nvSpPr>
            <p:spPr bwMode="auto">
              <a:xfrm>
                <a:off x="-1087" y="2059"/>
                <a:ext cx="140" cy="63"/>
              </a:xfrm>
              <a:custGeom>
                <a:avLst/>
                <a:gdLst>
                  <a:gd name="T0" fmla="*/ 216 w 281"/>
                  <a:gd name="T1" fmla="*/ 0 h 125"/>
                  <a:gd name="T2" fmla="*/ 0 w 281"/>
                  <a:gd name="T3" fmla="*/ 125 h 125"/>
                  <a:gd name="T4" fmla="*/ 281 w 281"/>
                  <a:gd name="T5" fmla="*/ 5 h 125"/>
                  <a:gd name="T6" fmla="*/ 216 w 281"/>
                  <a:gd name="T7" fmla="*/ 0 h 1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1"/>
                  <a:gd name="T13" fmla="*/ 0 h 125"/>
                  <a:gd name="T14" fmla="*/ 281 w 281"/>
                  <a:gd name="T15" fmla="*/ 125 h 1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1" h="125">
                    <a:moveTo>
                      <a:pt x="216" y="0"/>
                    </a:moveTo>
                    <a:lnTo>
                      <a:pt x="0" y="125"/>
                    </a:lnTo>
                    <a:lnTo>
                      <a:pt x="281" y="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7"/>
              <p:cNvSpPr>
                <a:spLocks/>
              </p:cNvSpPr>
              <p:nvPr/>
            </p:nvSpPr>
            <p:spPr bwMode="auto">
              <a:xfrm>
                <a:off x="-1650" y="2011"/>
                <a:ext cx="310" cy="130"/>
              </a:xfrm>
              <a:custGeom>
                <a:avLst/>
                <a:gdLst>
                  <a:gd name="T0" fmla="*/ 554 w 619"/>
                  <a:gd name="T1" fmla="*/ 0 h 258"/>
                  <a:gd name="T2" fmla="*/ 0 w 619"/>
                  <a:gd name="T3" fmla="*/ 258 h 258"/>
                  <a:gd name="T4" fmla="*/ 619 w 619"/>
                  <a:gd name="T5" fmla="*/ 6 h 258"/>
                  <a:gd name="T6" fmla="*/ 554 w 619"/>
                  <a:gd name="T7" fmla="*/ 0 h 25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9"/>
                  <a:gd name="T13" fmla="*/ 0 h 258"/>
                  <a:gd name="T14" fmla="*/ 619 w 619"/>
                  <a:gd name="T15" fmla="*/ 258 h 25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9" h="258">
                    <a:moveTo>
                      <a:pt x="554" y="0"/>
                    </a:moveTo>
                    <a:lnTo>
                      <a:pt x="0" y="258"/>
                    </a:lnTo>
                    <a:lnTo>
                      <a:pt x="619" y="6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19" name="Picture 78" descr="AN02359_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96" y="1872"/>
              <a:ext cx="768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6" name="Picture 9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822782" y="341250"/>
            <a:ext cx="1474090" cy="147409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041" y="3738657"/>
            <a:ext cx="1490980" cy="115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778302" y="1800946"/>
            <a:ext cx="1981199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shàng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GB" altLang="zh-CN" sz="2800" dirty="0" err="1">
                <a:solidFill>
                  <a:schemeClr val="bg1"/>
                </a:solidFill>
              </a:rPr>
              <a:t>mian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3" name="矩形 6"/>
          <p:cNvSpPr/>
          <p:nvPr/>
        </p:nvSpPr>
        <p:spPr>
          <a:xfrm>
            <a:off x="6036079" y="1737874"/>
            <a:ext cx="1431402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</a:rPr>
              <a:t>xià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mian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7" name="标题 1"/>
          <p:cNvSpPr txBox="1">
            <a:spLocks/>
          </p:cNvSpPr>
          <p:nvPr/>
        </p:nvSpPr>
        <p:spPr>
          <a:xfrm>
            <a:off x="8041267" y="1737874"/>
            <a:ext cx="1255711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lǐ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</a:rPr>
              <a:t>mian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59" name="矩形 5"/>
          <p:cNvSpPr/>
          <p:nvPr/>
        </p:nvSpPr>
        <p:spPr>
          <a:xfrm>
            <a:off x="9617479" y="1759139"/>
            <a:ext cx="1547988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wài</a:t>
            </a:r>
            <a:r>
              <a:rPr lang="en-US" altLang="zh-CN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mian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" name="矩形 40"/>
          <p:cNvSpPr/>
          <p:nvPr/>
        </p:nvSpPr>
        <p:spPr>
          <a:xfrm>
            <a:off x="3980510" y="2399967"/>
            <a:ext cx="1452063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上面</a:t>
            </a:r>
          </a:p>
        </p:txBody>
      </p:sp>
      <p:sp>
        <p:nvSpPr>
          <p:cNvPr id="52" name="标题 1"/>
          <p:cNvSpPr txBox="1">
            <a:spLocks/>
          </p:cNvSpPr>
          <p:nvPr/>
        </p:nvSpPr>
        <p:spPr>
          <a:xfrm>
            <a:off x="6022086" y="2354678"/>
            <a:ext cx="143140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下</a:t>
            </a: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面         </a:t>
            </a:r>
          </a:p>
        </p:txBody>
      </p:sp>
      <p:sp>
        <p:nvSpPr>
          <p:cNvPr id="58" name="矩形 5"/>
          <p:cNvSpPr/>
          <p:nvPr/>
        </p:nvSpPr>
        <p:spPr>
          <a:xfrm>
            <a:off x="7965256" y="2354678"/>
            <a:ext cx="1409631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里</a:t>
            </a: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面</a:t>
            </a:r>
          </a:p>
        </p:txBody>
      </p:sp>
      <p:sp>
        <p:nvSpPr>
          <p:cNvPr id="60" name="矩形 5"/>
          <p:cNvSpPr/>
          <p:nvPr/>
        </p:nvSpPr>
        <p:spPr>
          <a:xfrm>
            <a:off x="9689120" y="2375943"/>
            <a:ext cx="1438366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48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外面</a:t>
            </a:r>
          </a:p>
        </p:txBody>
      </p:sp>
      <p:sp>
        <p:nvSpPr>
          <p:cNvPr id="3" name="矩形 47"/>
          <p:cNvSpPr/>
          <p:nvPr/>
        </p:nvSpPr>
        <p:spPr>
          <a:xfrm>
            <a:off x="1828800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左边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4" name="矩形 48"/>
          <p:cNvSpPr/>
          <p:nvPr/>
        </p:nvSpPr>
        <p:spPr>
          <a:xfrm>
            <a:off x="1752600" y="4800600"/>
            <a:ext cx="145572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zuǒ</a:t>
            </a:r>
            <a:r>
              <a:rPr lang="en-US" altLang="zh-CN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en-US" altLang="zh-CN" sz="2800" dirty="0">
              <a:solidFill>
                <a:schemeClr val="bg1"/>
              </a:solidFill>
              <a:latin typeface="Arial" pitchFamily="34" charset="0"/>
              <a:cs typeface="宋体" pitchFamily="2" charset="-122"/>
            </a:endParaRPr>
          </a:p>
        </p:txBody>
      </p:sp>
      <p:sp>
        <p:nvSpPr>
          <p:cNvPr id="8" name="矩形 8"/>
          <p:cNvSpPr/>
          <p:nvPr/>
        </p:nvSpPr>
        <p:spPr>
          <a:xfrm>
            <a:off x="3637270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右边</a:t>
            </a:r>
            <a:endParaRPr lang="zh-CN" altLang="en-US" sz="4800" dirty="0">
              <a:solidFill>
                <a:prstClr val="black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81871" y="4800600"/>
            <a:ext cx="1473799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 err="1">
                <a:solidFill>
                  <a:schemeClr val="bg1"/>
                </a:solidFill>
              </a:rPr>
              <a:t>yòu</a:t>
            </a:r>
            <a:r>
              <a:rPr lang="zh-CN" altLang="en-US" sz="2800" dirty="0">
                <a:solidFill>
                  <a:schemeClr val="bg1"/>
                </a:solidFill>
              </a:rPr>
              <a:t> </a:t>
            </a:r>
            <a:r>
              <a:rPr lang="en-GB" altLang="zh-CN" sz="2800" dirty="0" err="1">
                <a:solidFill>
                  <a:schemeClr val="bg1"/>
                </a:solidFill>
              </a:rPr>
              <a:t>bian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95403" y="5417404"/>
            <a:ext cx="1446297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前边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12" name="矩形 8"/>
          <p:cNvSpPr/>
          <p:nvPr/>
        </p:nvSpPr>
        <p:spPr>
          <a:xfrm>
            <a:off x="5334000" y="4800600"/>
            <a:ext cx="1529586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qián</a:t>
            </a:r>
            <a:r>
              <a:rPr lang="zh-CN" altLang="en-US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矩形 47"/>
          <p:cNvSpPr/>
          <p:nvPr/>
        </p:nvSpPr>
        <p:spPr>
          <a:xfrm>
            <a:off x="7189771" y="5417404"/>
            <a:ext cx="141577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后边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14" name="矩形 48"/>
          <p:cNvSpPr/>
          <p:nvPr/>
        </p:nvSpPr>
        <p:spPr>
          <a:xfrm>
            <a:off x="7086600" y="4800600"/>
            <a:ext cx="1545616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cs typeface="Times New Roman" pitchFamily="18" charset="0"/>
              </a:rPr>
              <a:t> 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hòu</a:t>
            </a:r>
            <a:r>
              <a:rPr lang="zh-CN" altLang="en-US" sz="2800" dirty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cs typeface="Times New Roman" pitchFamily="18" charset="0"/>
              </a:rPr>
              <a:t>bian</a:t>
            </a:r>
            <a:endParaRPr lang="en-US" altLang="zh-CN" sz="2800" dirty="0">
              <a:solidFill>
                <a:schemeClr val="bg1"/>
              </a:solidFill>
              <a:latin typeface="Arial" pitchFamily="34" charset="0"/>
              <a:cs typeface="宋体" pitchFamily="2" charset="-122"/>
            </a:endParaRPr>
          </a:p>
        </p:txBody>
      </p:sp>
      <p:sp>
        <p:nvSpPr>
          <p:cNvPr id="62" name="Rectangle 1"/>
          <p:cNvSpPr>
            <a:spLocks noChangeArrowheads="1"/>
          </p:cNvSpPr>
          <p:nvPr/>
        </p:nvSpPr>
        <p:spPr bwMode="auto">
          <a:xfrm>
            <a:off x="8867416" y="5417404"/>
            <a:ext cx="1447801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prstClr val="black"/>
                </a:solidFill>
                <a:latin typeface="KaiTi" pitchFamily="49" charset="-122"/>
                <a:ea typeface="KaiTi" pitchFamily="49" charset="-122"/>
                <a:cs typeface="Times New Roman" pitchFamily="18" charset="0"/>
              </a:rPr>
              <a:t>旁边</a:t>
            </a:r>
            <a:endParaRPr lang="en-US" altLang="zh-CN" sz="4800" dirty="0">
              <a:solidFill>
                <a:prstClr val="black"/>
              </a:solidFill>
              <a:latin typeface="KaiTi" pitchFamily="49" charset="-122"/>
              <a:ea typeface="KaiTi" pitchFamily="49" charset="-122"/>
              <a:cs typeface="Times New Roman" pitchFamily="18" charset="0"/>
            </a:endParaRPr>
          </a:p>
        </p:txBody>
      </p:sp>
      <p:sp>
        <p:nvSpPr>
          <p:cNvPr id="63" name="矩形 8"/>
          <p:cNvSpPr/>
          <p:nvPr/>
        </p:nvSpPr>
        <p:spPr>
          <a:xfrm>
            <a:off x="8823252" y="4800600"/>
            <a:ext cx="1616148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páng</a:t>
            </a:r>
            <a:r>
              <a:rPr lang="zh-CN" altLang="en-US" sz="2800" dirty="0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2800" dirty="0" err="1">
                <a:solidFill>
                  <a:schemeClr val="bg1"/>
                </a:solidFill>
                <a:ea typeface="宋体" pitchFamily="2" charset="-122"/>
                <a:cs typeface="Times New Roman" pitchFamily="18" charset="0"/>
              </a:rPr>
              <a:t>bian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729" y="298747"/>
            <a:ext cx="1692418" cy="135728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806" y="248723"/>
            <a:ext cx="1424134" cy="14168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8856" y="263449"/>
            <a:ext cx="2399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Write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down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words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including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characters,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pinyin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and</a:t>
            </a:r>
            <a:r>
              <a:rPr lang="zh-CN" altLang="en-US">
                <a:solidFill>
                  <a:srgbClr val="FF0000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FF0000"/>
                </a:solidFill>
                <a:ea typeface="Calibri" charset="0"/>
                <a:cs typeface="Calibri" charset="0"/>
              </a:rPr>
              <a:t>English</a:t>
            </a:r>
            <a:endParaRPr lang="en-US">
              <a:solidFill>
                <a:srgbClr val="FF0000"/>
              </a:solidFill>
              <a:ea typeface="Calibri" charset="0"/>
              <a:cs typeface="Calibri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64048" y="1272886"/>
            <a:ext cx="2399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Ext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1: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Answer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question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in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Chinese:</a:t>
            </a:r>
          </a:p>
          <a:p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where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is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chemeClr val="accent3">
                    <a:lumMod val="50000"/>
                  </a:schemeClr>
                </a:solidFill>
                <a:ea typeface="Calibri" charset="0"/>
                <a:cs typeface="Calibri" charset="0"/>
              </a:rPr>
              <a:t>dog?</a:t>
            </a:r>
            <a:endParaRPr lang="en-US">
              <a:solidFill>
                <a:schemeClr val="accent3">
                  <a:lumMod val="50000"/>
                </a:schemeClr>
              </a:solidFill>
              <a:ea typeface="Calibri" charset="0"/>
              <a:cs typeface="Calibri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48531" y="2289800"/>
            <a:ext cx="23997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Ext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2: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Answer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question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in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Chinese:</a:t>
            </a:r>
          </a:p>
          <a:p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where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can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you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see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football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on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the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slide,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en-US" altLang="zh-CN">
                <a:solidFill>
                  <a:srgbClr val="172DC8"/>
                </a:solidFill>
                <a:ea typeface="Calibri" charset="0"/>
                <a:cs typeface="Calibri" charset="0"/>
              </a:rPr>
              <a:t>use</a:t>
            </a:r>
            <a:r>
              <a:rPr lang="zh-CN" altLang="en-US">
                <a:solidFill>
                  <a:srgbClr val="172DC8"/>
                </a:solidFill>
                <a:ea typeface="Calibri" charset="0"/>
                <a:cs typeface="Calibri" charset="0"/>
              </a:rPr>
              <a:t> </a:t>
            </a:r>
            <a:r>
              <a:rPr lang="zh-CN" altLang="en-US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和</a:t>
            </a:r>
            <a:r>
              <a:rPr lang="en-US" altLang="zh-CN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也</a:t>
            </a:r>
            <a:r>
              <a:rPr lang="en-US" altLang="zh-CN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>
                <a:solidFill>
                  <a:srgbClr val="172DC8"/>
                </a:solidFill>
                <a:latin typeface="KaiTi" charset="-122"/>
                <a:ea typeface="KaiTi" charset="-122"/>
                <a:cs typeface="KaiTi" charset="-122"/>
              </a:rPr>
              <a:t>不但  而且</a:t>
            </a:r>
            <a:endParaRPr lang="en-US">
              <a:solidFill>
                <a:srgbClr val="172DC8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54" name="Footer Placeholder 5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0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972420" y="231269"/>
            <a:ext cx="6432900" cy="803168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sz="2800" b="1" u="sng" dirty="0">
                <a:solidFill>
                  <a:srgbClr val="FF0000"/>
                </a:solidFill>
              </a:rPr>
              <a:t>A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altLang="zh-CN" sz="2800" b="1" dirty="0">
                <a:solidFill>
                  <a:schemeClr val="tx1"/>
                </a:solidFill>
              </a:rPr>
              <a:t>+ </a:t>
            </a:r>
            <a:r>
              <a:rPr lang="zh-CN" altLang="en-US" sz="3600" dirty="0">
                <a:solidFill>
                  <a:prstClr val="black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</a:t>
            </a:r>
            <a:r>
              <a:rPr lang="en-US" altLang="zh-CN" sz="2400" dirty="0">
                <a:solidFill>
                  <a:prstClr val="black"/>
                </a:solidFill>
              </a:rPr>
              <a:t>(</a:t>
            </a:r>
            <a:r>
              <a:rPr lang="en-US" sz="2400" dirty="0" err="1">
                <a:solidFill>
                  <a:prstClr val="black"/>
                </a:solidFill>
              </a:rPr>
              <a:t>zài</a:t>
            </a:r>
            <a:r>
              <a:rPr lang="en-US" altLang="zh-CN" sz="2400" dirty="0">
                <a:solidFill>
                  <a:prstClr val="black"/>
                </a:solidFill>
              </a:rPr>
              <a:t>) </a:t>
            </a:r>
            <a:r>
              <a:rPr lang="en-US" altLang="zh-CN" sz="2800" b="1" dirty="0">
                <a:solidFill>
                  <a:schemeClr val="tx1"/>
                </a:solidFill>
              </a:rPr>
              <a:t>+</a:t>
            </a:r>
            <a:r>
              <a:rPr lang="zh-CN" alt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u="sng" dirty="0">
                <a:solidFill>
                  <a:srgbClr val="008000"/>
                </a:solidFill>
              </a:rPr>
              <a:t>B</a:t>
            </a:r>
            <a:r>
              <a:rPr lang="zh-CN" altLang="en-US" sz="2800" b="1" dirty="0">
                <a:solidFill>
                  <a:schemeClr val="tx1"/>
                </a:solidFill>
              </a:rPr>
              <a:t> </a:t>
            </a:r>
            <a:r>
              <a:rPr lang="en-US" altLang="zh-CN" sz="2800" b="1" dirty="0">
                <a:solidFill>
                  <a:schemeClr val="tx1"/>
                </a:solidFill>
              </a:rPr>
              <a:t>+ </a:t>
            </a:r>
            <a:r>
              <a:rPr lang="en-US" altLang="zh-CN" sz="2800" b="1" u="sng" dirty="0">
                <a:solidFill>
                  <a:srgbClr val="000099"/>
                </a:solidFill>
              </a:rPr>
              <a:t>relative position word</a:t>
            </a:r>
            <a:r>
              <a:rPr lang="zh-CN" altLang="en-US" sz="2800" b="1" dirty="0">
                <a:solidFill>
                  <a:schemeClr val="tx1"/>
                </a:solidFill>
              </a:rPr>
              <a:t>。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5108" y="1306359"/>
            <a:ext cx="1303444" cy="113877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latin typeface="+mj-lt"/>
                <a:ea typeface="KaiTi" charset="-122"/>
                <a:cs typeface="KaiTi" charset="-122"/>
              </a:rPr>
              <a:t>zhuōzi</a:t>
            </a:r>
          </a:p>
          <a:p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桌子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85173" y="1297417"/>
            <a:ext cx="1427789" cy="113877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latin typeface="+mj-lt"/>
                <a:ea typeface="KaiTi" charset="-122"/>
                <a:cs typeface="KaiTi" charset="-122"/>
              </a:rPr>
              <a:t>fángjiān</a:t>
            </a: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房间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79279" y="1313380"/>
            <a:ext cx="1578376" cy="113877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latin typeface="+mj-lt"/>
                <a:ea typeface="KaiTi" charset="-122"/>
                <a:cs typeface="KaiTi" charset="-122"/>
              </a:rPr>
              <a:t>lǐmiàn</a:t>
            </a: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里面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66313" y="1182757"/>
            <a:ext cx="493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。</a:t>
            </a:r>
            <a:endParaRPr lang="en-US" sz="4800" b="1">
              <a:solidFill>
                <a:srgbClr val="FF0000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4834174" y="1126877"/>
            <a:ext cx="12658" cy="141974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713198" y="1117383"/>
            <a:ext cx="8422" cy="142924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72421" y="2519532"/>
            <a:ext cx="669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Table               at             room           inside</a:t>
            </a:r>
            <a:endParaRPr lang="en-GB" sz="2800" dirty="0"/>
          </a:p>
        </p:txBody>
      </p:sp>
      <p:sp>
        <p:nvSpPr>
          <p:cNvPr id="24" name="Rectangle 23"/>
          <p:cNvSpPr/>
          <p:nvPr/>
        </p:nvSpPr>
        <p:spPr>
          <a:xfrm>
            <a:off x="3656815" y="1412735"/>
            <a:ext cx="1019700" cy="94006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latin typeface="+mj-lt"/>
                <a:ea typeface="KaiTi" charset="-122"/>
                <a:cs typeface="KaiTi" charset="-122"/>
              </a:rPr>
              <a:t>zài</a:t>
            </a:r>
          </a:p>
          <a:p>
            <a:pPr algn="ctr"/>
            <a:r>
              <a:rPr lang="zh-CN" altLang="en-US" sz="4400">
                <a:latin typeface="KaiTi" charset="-122"/>
                <a:ea typeface="KaiTi" charset="-122"/>
                <a:cs typeface="KaiTi" charset="-122"/>
              </a:rPr>
              <a:t>在</a:t>
            </a:r>
            <a:endParaRPr lang="en-US" sz="440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14191" y="220648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3386255" y="1126877"/>
            <a:ext cx="30642" cy="141974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1470991" y="4136958"/>
            <a:ext cx="7788851" cy="24504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zh-CN" sz="2400" dirty="0">
                <a:solidFill>
                  <a:schemeClr val="tx1"/>
                </a:solidFill>
              </a:rPr>
              <a:t>Copy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the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above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sentence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down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in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your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book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including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 err="1">
                <a:solidFill>
                  <a:schemeClr val="tx1"/>
                </a:solidFill>
              </a:rPr>
              <a:t>Hanzi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(characters),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pinyin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and</a:t>
            </a:r>
            <a:r>
              <a:rPr lang="zh-CN" altLang="en-US" sz="2400" dirty="0">
                <a:solidFill>
                  <a:schemeClr val="tx1"/>
                </a:solidFill>
              </a:rPr>
              <a:t> </a:t>
            </a:r>
            <a:r>
              <a:rPr lang="en-US" altLang="zh-CN" sz="2400" dirty="0">
                <a:solidFill>
                  <a:schemeClr val="tx1"/>
                </a:solidFill>
              </a:rPr>
              <a:t>English.</a:t>
            </a: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Translate:</a:t>
            </a:r>
          </a:p>
          <a:p>
            <a:r>
              <a:rPr lang="en-GB" altLang="zh-CN" sz="3600" dirty="0">
                <a:solidFill>
                  <a:schemeClr val="tx1"/>
                </a:solidFill>
                <a:latin typeface="KaiTi" charset="-122"/>
                <a:ea typeface="KaiTi" charset="-122"/>
                <a:cs typeface="KaiTi" charset="-122"/>
              </a:rPr>
              <a:t>Ext1 </a:t>
            </a:r>
            <a:r>
              <a:rPr lang="zh-CN" altLang="en-US" sz="3600" dirty="0">
                <a:solidFill>
                  <a:schemeClr val="tx1"/>
                </a:solidFill>
                <a:latin typeface="KaiTi" charset="-122"/>
                <a:ea typeface="KaiTi" charset="-122"/>
                <a:cs typeface="KaiTi" charset="-122"/>
              </a:rPr>
              <a:t>床在沙发后面。</a:t>
            </a:r>
            <a:endParaRPr lang="en-GB" altLang="zh-CN" sz="3600" dirty="0">
              <a:solidFill>
                <a:schemeClr val="tx1"/>
              </a:solidFill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>
                <a:solidFill>
                  <a:schemeClr val="tx1"/>
                </a:solidFill>
                <a:latin typeface="KaiTi" charset="-122"/>
                <a:ea typeface="KaiTi" charset="-122"/>
                <a:cs typeface="KaiTi" charset="-122"/>
              </a:rPr>
              <a:t>Ext2 </a:t>
            </a:r>
            <a:r>
              <a:rPr lang="en-GB" altLang="zh-CN" sz="3600" dirty="0">
                <a:solidFill>
                  <a:schemeClr val="tx1"/>
                </a:solidFill>
                <a:latin typeface="+mj-lt"/>
                <a:ea typeface="KaiTi" charset="-122"/>
                <a:cs typeface="KaiTi" charset="-122"/>
              </a:rPr>
              <a:t>The TV is on the table.</a:t>
            </a:r>
            <a:endParaRPr lang="en-US" altLang="zh-CN" sz="3600" dirty="0">
              <a:solidFill>
                <a:schemeClr val="tx1"/>
              </a:solidFill>
              <a:latin typeface="+mj-lt"/>
              <a:ea typeface="KaiTi" charset="-122"/>
              <a:cs typeface="KaiTi" charset="-122"/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bg1"/>
              </a:solidFill>
              <a:latin typeface="+mj-lt"/>
              <a:ea typeface="KaiTi" charset="-122"/>
              <a:cs typeface="KaiTi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60467" y="3107961"/>
            <a:ext cx="807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The table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0070C0"/>
                </a:solidFill>
              </a:rPr>
              <a:t>is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inside 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the room</a:t>
            </a:r>
            <a:r>
              <a:rPr lang="en-US" sz="2800" dirty="0"/>
              <a:t>.</a:t>
            </a:r>
            <a:endParaRPr lang="en-GB" sz="2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18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  <p:bldP spid="14" grpId="0"/>
      <p:bldP spid="24" grpId="0" animBg="1"/>
      <p:bldP spid="33" grpId="0" animBg="1"/>
      <p:bldP spid="15" grpId="0"/>
      <p:bldP spid="1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4152" y="222050"/>
            <a:ext cx="10717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/>
              <a:t>Option 1: Mix and Match- match up</a:t>
            </a:r>
            <a:r>
              <a:rPr lang="zh-CN" altLang="en-US" sz="2000" b="1"/>
              <a:t> </a:t>
            </a:r>
            <a:r>
              <a:rPr lang="en-US" altLang="zh-CN" sz="2000" b="1"/>
              <a:t>English with Pinyin and characters. Write down the numbers and letters only to indicate your answers.</a:t>
            </a:r>
            <a:r>
              <a:rPr lang="en-GB" sz="2000" b="1"/>
              <a:t>  </a:t>
            </a:r>
          </a:p>
        </p:txBody>
      </p:sp>
      <p:sp>
        <p:nvSpPr>
          <p:cNvPr id="4" name="TextBox 5"/>
          <p:cNvSpPr txBox="1"/>
          <p:nvPr/>
        </p:nvSpPr>
        <p:spPr>
          <a:xfrm>
            <a:off x="137663" y="791417"/>
            <a:ext cx="4444470" cy="578990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b="1" kern="1200">
                <a:solidFill>
                  <a:srgbClr val="000000"/>
                </a:solidFill>
                <a:effectLst/>
                <a:latin typeface="KaiTi" panose="02010609060101010101" pitchFamily="49" charset="-122"/>
                <a:ea typeface="SimSun" panose="02010600030101010101" pitchFamily="2" charset="-122"/>
                <a:cs typeface="+mn-cs"/>
              </a:rPr>
              <a:t>1.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behind, at the back of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2. beside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3. 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in, inside</a:t>
            </a:r>
            <a:endParaRPr lang="en-GB" sz="280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4. 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in front of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5.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 on, above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6. 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to the left of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7. 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outside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kern="120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8. </a:t>
            </a: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under, below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>
                <a:solidFill>
                  <a:srgbClr val="000000"/>
                </a:solidFill>
                <a:latin typeface="Comic Sans MS" panose="030F0702030302020204" pitchFamily="66" charset="0"/>
              </a:rPr>
              <a:t>9. to the right of</a:t>
            </a:r>
            <a:endParaRPr lang="en-GB" sz="280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43401" y="1010564"/>
            <a:ext cx="2057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上面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下面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左面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右面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前面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后面</a:t>
            </a:r>
            <a:endParaRPr lang="en-GB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里面</a:t>
            </a:r>
            <a:endParaRPr lang="en-GB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外面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  <a:p>
            <a:pPr algn="ctr"/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旁边</a:t>
            </a:r>
            <a:endParaRPr lang="en-US" altLang="zh-CN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03258" y="1010564"/>
            <a:ext cx="3252524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qiánmiàn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zuǒmiàn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lǐmiàn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hòumiàn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yòumiàn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pángbiān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shàngmiàn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xiàmiàn</a:t>
            </a:r>
          </a:p>
          <a:p>
            <a:pPr marL="342900" indent="-342900">
              <a:buAutoNum type="alphaLcPeriod"/>
            </a:pPr>
            <a:r>
              <a:rPr lang="en-US" altLang="zh-CN" sz="4000">
                <a:solidFill>
                  <a:srgbClr val="FF0000"/>
                </a:solidFill>
                <a:latin typeface="+mj-lt"/>
                <a:ea typeface="KaiTi" charset="-122"/>
                <a:cs typeface="KaiTi" charset="-122"/>
              </a:rPr>
              <a:t>wàimiàn</a:t>
            </a:r>
          </a:p>
          <a:p>
            <a:pPr marL="342900" indent="-342900">
              <a:buAutoNum type="alphaLcPeriod"/>
            </a:pPr>
            <a:endParaRPr lang="en-US" altLang="zh-CN" sz="4000">
              <a:solidFill>
                <a:srgbClr val="FF0000"/>
              </a:solidFill>
              <a:latin typeface="+mj-lt"/>
              <a:ea typeface="KaiTi" charset="-122"/>
              <a:cs typeface="KaiTi" charset="-122"/>
            </a:endParaRPr>
          </a:p>
          <a:p>
            <a:pPr marL="342900" indent="-342900">
              <a:buAutoNum type="alphaLcPeriod"/>
            </a:pPr>
            <a:endParaRPr lang="en-US" altLang="zh-CN">
              <a:latin typeface="Comic Sans MS" charset="0"/>
              <a:ea typeface="Comic Sans MS" charset="0"/>
              <a:cs typeface="Comic Sans MS" charset="0"/>
            </a:endParaRPr>
          </a:p>
          <a:p>
            <a:pPr marL="342900" indent="-342900">
              <a:buAutoNum type="alphaLcPeriod"/>
            </a:pPr>
            <a:endParaRPr lang="en-US" altLang="zh-CN">
              <a:latin typeface="Comic Sans MS" charset="0"/>
              <a:ea typeface="Comic Sans MS" charset="0"/>
              <a:cs typeface="Comic Sans MS" charset="0"/>
            </a:endParaRPr>
          </a:p>
          <a:p>
            <a:pPr marL="342900" indent="-342900">
              <a:buAutoNum type="alphaLcPeriod"/>
            </a:pPr>
            <a:endParaRPr lang="en-US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94275" y="1171821"/>
            <a:ext cx="2036218" cy="1631216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sz="2000"/>
              <a:t>Option 2: Write one sentence in characters using the relative position word.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58833" y="3686368"/>
            <a:ext cx="2036218" cy="2554545"/>
          </a:xfrm>
          <a:prstGeom prst="rect">
            <a:avLst/>
          </a:prstGeom>
          <a:solidFill>
            <a:srgbClr val="172DC8"/>
          </a:solidFill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Option 3: Write five sentences in characters to describe where items are in a our classroom with </a:t>
            </a:r>
            <a:r>
              <a:rPr lang="zh-CN" alt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和 </a:t>
            </a:r>
            <a:r>
              <a:rPr 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、</a:t>
            </a:r>
            <a:r>
              <a:rPr lang="zh-CN" alt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但是</a:t>
            </a:r>
            <a:r>
              <a:rPr 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、</a:t>
            </a:r>
            <a:r>
              <a:rPr lang="zh-CN" alt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此外</a:t>
            </a:r>
            <a:r>
              <a:rPr 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、</a:t>
            </a:r>
            <a:r>
              <a:rPr lang="zh-CN" altLang="en-US" sz="2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也</a:t>
            </a:r>
            <a:endParaRPr lang="en-US" sz="2000">
              <a:solidFill>
                <a:schemeClr val="bg1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19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60703" y="838136"/>
            <a:ext cx="4444470" cy="578990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5</a:t>
            </a:r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on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, above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8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.under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, below</a:t>
            </a:r>
            <a:endParaRPr lang="en-GB" sz="28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6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.to 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the left of</a:t>
            </a:r>
            <a:endParaRPr lang="en-GB" sz="28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9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.to 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the right of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4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.in 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front of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1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.behind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, at the back of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3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.in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, inside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7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.outside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2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.beside</a:t>
            </a:r>
            <a:endParaRPr lang="en-GB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29473" y="916932"/>
            <a:ext cx="2087888" cy="563231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上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下面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左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右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前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后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GB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GB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外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面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旁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边</a:t>
            </a:r>
            <a:endParaRPr lang="en-US" altLang="zh-CN" sz="40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43640" y="838136"/>
            <a:ext cx="3226871" cy="563231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g.shàngmiàn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h.xiàmiàn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b.zuǒmiàn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e.yòumiàn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a.qiánmiàn</a:t>
            </a:r>
            <a:endParaRPr lang="en-US" altLang="zh-CN" sz="4000" dirty="0">
              <a:latin typeface="+mj-lt"/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d.hòumiàn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c.lǐmiàn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ea typeface="KaiTi" charset="-122"/>
                <a:cs typeface="KaiTi" charset="-122"/>
              </a:rPr>
              <a:t>i.wàimiàn</a:t>
            </a:r>
            <a:endParaRPr lang="en-US" altLang="zh-CN" sz="4000" dirty="0">
              <a:ea typeface="KaiTi" charset="-122"/>
              <a:cs typeface="KaiTi" charset="-122"/>
            </a:endParaRPr>
          </a:p>
          <a:p>
            <a:r>
              <a:rPr lang="en-US" altLang="zh-CN" sz="4000" dirty="0" err="1" smtClean="0">
                <a:latin typeface="+mj-lt"/>
                <a:ea typeface="KaiTi" charset="-122"/>
                <a:cs typeface="KaiTi" charset="-122"/>
              </a:rPr>
              <a:t>f.pángbiān</a:t>
            </a:r>
            <a:endParaRPr lang="en-US" altLang="zh-CN" sz="4000" dirty="0">
              <a:latin typeface="+mj-lt"/>
              <a:ea typeface="KaiTi" charset="-122"/>
              <a:cs typeface="KaiTi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9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5571954" y="1641693"/>
            <a:ext cx="26153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面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面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面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4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右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面</a:t>
            </a:r>
            <a:endParaRPr kumimoji="0" lang="en-GB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5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边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6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边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7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边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8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外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边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9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边</a:t>
            </a:r>
            <a:endParaRPr kumimoji="0" lang="en-US" altLang="zh-CN" sz="3200" b="1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61213" y="1641693"/>
            <a:ext cx="221346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172DC8"/>
                </a:solidFill>
              </a:rPr>
              <a:t>1.Shàngmiàn 2.xiàmiàn 3.zuǒmiàn 4.yòu </a:t>
            </a:r>
            <a:r>
              <a:rPr lang="en-GB" sz="2800" dirty="0" err="1">
                <a:solidFill>
                  <a:srgbClr val="172DC8"/>
                </a:solidFill>
              </a:rPr>
              <a:t>miàn</a:t>
            </a:r>
            <a:r>
              <a:rPr lang="en-GB" sz="2800" dirty="0">
                <a:solidFill>
                  <a:srgbClr val="172DC8"/>
                </a:solidFill>
              </a:rPr>
              <a:t> </a:t>
            </a:r>
            <a:r>
              <a:rPr lang="en-GB" sz="2800" dirty="0" smtClean="0">
                <a:solidFill>
                  <a:srgbClr val="172DC8"/>
                </a:solidFill>
              </a:rPr>
              <a:t>5.qián </a:t>
            </a:r>
            <a:r>
              <a:rPr lang="en-GB" sz="2800" dirty="0" err="1">
                <a:solidFill>
                  <a:srgbClr val="172DC8"/>
                </a:solidFill>
              </a:rPr>
              <a:t>bian</a:t>
            </a:r>
            <a:r>
              <a:rPr lang="en-GB" sz="2800" dirty="0">
                <a:solidFill>
                  <a:srgbClr val="172DC8"/>
                </a:solidFill>
              </a:rPr>
              <a:t> </a:t>
            </a:r>
            <a:r>
              <a:rPr lang="en-GB" sz="2800" dirty="0" smtClean="0">
                <a:solidFill>
                  <a:srgbClr val="172DC8"/>
                </a:solidFill>
              </a:rPr>
              <a:t>6.hòubian 7.lǐbian 8.wàibian 9.pángbiān</a:t>
            </a:r>
            <a:endParaRPr lang="en-GB" sz="2800" dirty="0">
              <a:solidFill>
                <a:srgbClr val="172DC8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27705" y="1641693"/>
            <a:ext cx="258860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172DC8"/>
                </a:solidFill>
              </a:rPr>
              <a:t>1.on/above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2. under/below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3. Left side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4. Right side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5. Front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6. </a:t>
            </a:r>
            <a:r>
              <a:rPr lang="en-GB" sz="2800" dirty="0" err="1" smtClean="0">
                <a:solidFill>
                  <a:srgbClr val="172DC8"/>
                </a:solidFill>
              </a:rPr>
              <a:t>bak</a:t>
            </a:r>
            <a:r>
              <a:rPr lang="en-GB" sz="2800" dirty="0" smtClean="0">
                <a:solidFill>
                  <a:srgbClr val="172DC8"/>
                </a:solidFill>
              </a:rPr>
              <a:t>/behind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7. Inside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8. Outside</a:t>
            </a:r>
          </a:p>
          <a:p>
            <a:r>
              <a:rPr lang="en-GB" sz="2800" dirty="0" smtClean="0">
                <a:solidFill>
                  <a:srgbClr val="172DC8"/>
                </a:solidFill>
              </a:rPr>
              <a:t>9. </a:t>
            </a:r>
            <a:r>
              <a:rPr lang="en-GB" sz="2800" smtClean="0">
                <a:solidFill>
                  <a:srgbClr val="172DC8"/>
                </a:solidFill>
              </a:rPr>
              <a:t>beside </a:t>
            </a:r>
            <a:endParaRPr lang="en-GB" sz="2800" dirty="0">
              <a:solidFill>
                <a:srgbClr val="172D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08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3747449" y="1203593"/>
            <a:ext cx="6731172" cy="1801718"/>
          </a:xfrm>
          <a:prstGeom prst="round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0" dirty="0">
              <a:solidFill>
                <a:schemeClr val="tx2"/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859662" y="5189158"/>
            <a:ext cx="2232248" cy="1440160"/>
          </a:xfrm>
          <a:prstGeom prst="roundRect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500" dirty="0">
                <a:solidFill>
                  <a:srgbClr val="006600"/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endParaRPr lang="en-GB" sz="11500" dirty="0">
              <a:solidFill>
                <a:srgbClr val="006600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674627" y="4691853"/>
            <a:ext cx="2232248" cy="14401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5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endParaRPr lang="en-GB" sz="115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3255392" y="3503912"/>
            <a:ext cx="1029913" cy="1140512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000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。</a:t>
            </a:r>
            <a:endParaRPr lang="en-GB" sz="5000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4943790" y="3262395"/>
            <a:ext cx="2232248" cy="1440160"/>
          </a:xfrm>
          <a:prstGeom prst="roundRect">
            <a:avLst/>
          </a:prstGeom>
          <a:solidFill>
            <a:srgbClr val="00B0F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15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有</a:t>
            </a:r>
            <a:endParaRPr lang="en-GB" sz="115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1" name="橢圓 20"/>
          <p:cNvSpPr/>
          <p:nvPr/>
        </p:nvSpPr>
        <p:spPr>
          <a:xfrm>
            <a:off x="458603" y="4331813"/>
            <a:ext cx="86409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4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橢圓 21"/>
          <p:cNvSpPr/>
          <p:nvPr/>
        </p:nvSpPr>
        <p:spPr>
          <a:xfrm>
            <a:off x="3004317" y="1312833"/>
            <a:ext cx="864096" cy="792088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1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橢圓 22"/>
          <p:cNvSpPr/>
          <p:nvPr/>
        </p:nvSpPr>
        <p:spPr>
          <a:xfrm>
            <a:off x="3868413" y="4793114"/>
            <a:ext cx="864096" cy="792088"/>
          </a:xfrm>
          <a:prstGeom prst="ellipse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6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橢圓 24"/>
          <p:cNvSpPr/>
          <p:nvPr/>
        </p:nvSpPr>
        <p:spPr>
          <a:xfrm>
            <a:off x="2709807" y="3028918"/>
            <a:ext cx="864096" cy="7920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en-GB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橢圓 25"/>
          <p:cNvSpPr/>
          <p:nvPr/>
        </p:nvSpPr>
        <p:spPr>
          <a:xfrm>
            <a:off x="4398842" y="3131325"/>
            <a:ext cx="864096" cy="79208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5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960758" y="1421932"/>
            <a:ext cx="1486306" cy="134223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115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我</a:t>
            </a:r>
            <a:endParaRPr lang="en-GB" sz="115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76038" y="1387106"/>
            <a:ext cx="3136690" cy="1411886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115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房间</a:t>
            </a:r>
            <a:endParaRPr lang="en-GB" sz="115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544934" y="1421933"/>
            <a:ext cx="1465211" cy="134223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115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的</a:t>
            </a:r>
            <a:endParaRPr lang="en-GB" sz="115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4" name="圓角矩形 10"/>
          <p:cNvSpPr/>
          <p:nvPr/>
        </p:nvSpPr>
        <p:spPr>
          <a:xfrm>
            <a:off x="392106" y="1500414"/>
            <a:ext cx="2232248" cy="14401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5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床</a:t>
            </a:r>
            <a:endParaRPr lang="en-GB" sz="115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0" name="橢圓 20"/>
          <p:cNvSpPr/>
          <p:nvPr/>
        </p:nvSpPr>
        <p:spPr>
          <a:xfrm>
            <a:off x="176082" y="1140374"/>
            <a:ext cx="864096" cy="79208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2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106" y="148856"/>
            <a:ext cx="10559429" cy="95410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</a:rPr>
              <a:t>Put the following words in the correct order to form a sentence. Copy down the sentence in Characters and add on Pinyin.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99854" y="3105941"/>
            <a:ext cx="48335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EXT1: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translate the above sentence into English.</a:t>
            </a:r>
          </a:p>
          <a:p>
            <a:r>
              <a:rPr lang="en-US" sz="2800" b="1" dirty="0">
                <a:solidFill>
                  <a:srgbClr val="0070C0"/>
                </a:solidFill>
              </a:rPr>
              <a:t>EXT2: </a:t>
            </a:r>
            <a:r>
              <a:rPr lang="en-US" sz="2800" dirty="0">
                <a:solidFill>
                  <a:srgbClr val="0070C0"/>
                </a:solidFill>
              </a:rPr>
              <a:t>translate the next sentence into Chinese.</a:t>
            </a:r>
          </a:p>
          <a:p>
            <a:r>
              <a:rPr lang="en-US" sz="2800" b="1" dirty="0">
                <a:solidFill>
                  <a:srgbClr val="0070C0"/>
                </a:solidFill>
              </a:rPr>
              <a:t>My room is not big, but there are not only a TV and a table, but also a fridge</a:t>
            </a:r>
            <a:r>
              <a:rPr lang="zh-CN" altLang="en-US" sz="2800" b="1" dirty="0">
                <a:solidFill>
                  <a:srgbClr val="0070C0"/>
                </a:solidFill>
              </a:rPr>
              <a:t> </a:t>
            </a:r>
            <a:r>
              <a:rPr lang="en-US" altLang="zh-CN" sz="2800" b="1" dirty="0">
                <a:solidFill>
                  <a:srgbClr val="0070C0"/>
                </a:solidFill>
              </a:rPr>
              <a:t>inside</a:t>
            </a:r>
            <a:r>
              <a:rPr lang="en-US" sz="2800" b="1" dirty="0">
                <a:solidFill>
                  <a:srgbClr val="0070C0"/>
                </a:solidFill>
              </a:rPr>
              <a:t>. There isn’t a </a:t>
            </a:r>
            <a:r>
              <a:rPr lang="en-US" sz="2800" b="1" dirty="0" smtClean="0">
                <a:solidFill>
                  <a:srgbClr val="0070C0"/>
                </a:solidFill>
              </a:rPr>
              <a:t>sofa in the room.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51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1661118" y="2202429"/>
            <a:ext cx="5428686" cy="1556902"/>
          </a:xfrm>
          <a:prstGeom prst="round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000" dirty="0">
              <a:solidFill>
                <a:schemeClr val="tx2"/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225073" y="2280325"/>
            <a:ext cx="1291878" cy="1174013"/>
          </a:xfrm>
          <a:prstGeom prst="roundRect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srgbClr val="006600"/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endParaRPr lang="en-GB" sz="8000" dirty="0">
              <a:solidFill>
                <a:srgbClr val="006600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311307" y="2391069"/>
            <a:ext cx="1214542" cy="11111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endParaRPr lang="en-GB" sz="80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11608656" y="2592761"/>
            <a:ext cx="479230" cy="639537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bIns="288000" rtlCol="0" anchor="ctr"/>
          <a:lstStyle/>
          <a:p>
            <a:pPr algn="ctr"/>
            <a:r>
              <a:rPr lang="zh-CN" altLang="en-US" sz="5000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。</a:t>
            </a:r>
            <a:endParaRPr lang="en-GB" sz="5000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9001537" y="2325887"/>
            <a:ext cx="1116124" cy="1128451"/>
          </a:xfrm>
          <a:prstGeom prst="roundRect">
            <a:avLst/>
          </a:prstGeom>
          <a:solidFill>
            <a:srgbClr val="00B0F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80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有</a:t>
            </a:r>
            <a:endParaRPr lang="en-GB" sz="80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1" name="橢圓 20"/>
          <p:cNvSpPr/>
          <p:nvPr/>
        </p:nvSpPr>
        <p:spPr>
          <a:xfrm>
            <a:off x="-55837" y="2070873"/>
            <a:ext cx="535961" cy="5911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4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橢圓 21"/>
          <p:cNvSpPr/>
          <p:nvPr/>
        </p:nvSpPr>
        <p:spPr>
          <a:xfrm>
            <a:off x="1353516" y="1820384"/>
            <a:ext cx="655816" cy="596958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1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橢圓 22"/>
          <p:cNvSpPr/>
          <p:nvPr/>
        </p:nvSpPr>
        <p:spPr>
          <a:xfrm>
            <a:off x="6790051" y="1966349"/>
            <a:ext cx="589784" cy="568910"/>
          </a:xfrm>
          <a:prstGeom prst="ellipse">
            <a:avLst/>
          </a:prstGeom>
          <a:solidFill>
            <a:srgbClr val="00B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6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橢圓 24"/>
          <p:cNvSpPr/>
          <p:nvPr/>
        </p:nvSpPr>
        <p:spPr>
          <a:xfrm>
            <a:off x="11435438" y="2059011"/>
            <a:ext cx="614189" cy="53374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en-GB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橢圓 25"/>
          <p:cNvSpPr/>
          <p:nvPr/>
        </p:nvSpPr>
        <p:spPr>
          <a:xfrm>
            <a:off x="8593139" y="1983146"/>
            <a:ext cx="673944" cy="685481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5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841738" y="2423138"/>
            <a:ext cx="1194244" cy="107912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80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我</a:t>
            </a:r>
            <a:endParaRPr lang="en-GB" sz="80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378045" y="2413319"/>
            <a:ext cx="2520325" cy="1135123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80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房间</a:t>
            </a:r>
            <a:endParaRPr lang="en-GB" sz="80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188787" y="2423137"/>
            <a:ext cx="1177295" cy="107912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51999" rtlCol="0" anchor="ctr"/>
          <a:lstStyle/>
          <a:p>
            <a:pPr algn="ctr"/>
            <a:r>
              <a:rPr lang="zh-CN" altLang="en-US" sz="8000" dirty="0">
                <a:solidFill>
                  <a:schemeClr val="accent6">
                    <a:lumMod val="50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的</a:t>
            </a:r>
            <a:endParaRPr lang="en-GB" sz="8000" dirty="0">
              <a:solidFill>
                <a:schemeClr val="accent6">
                  <a:lumMod val="50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4" name="圓角矩形 10"/>
          <p:cNvSpPr/>
          <p:nvPr/>
        </p:nvSpPr>
        <p:spPr>
          <a:xfrm>
            <a:off x="10308900" y="2258119"/>
            <a:ext cx="1088279" cy="127839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schemeClr val="tx2"/>
                </a:solidFill>
                <a:latin typeface="KaiTi" charset="-122"/>
                <a:ea typeface="KaiTi" charset="-122"/>
                <a:cs typeface="KaiTi" charset="-122"/>
              </a:rPr>
              <a:t>床</a:t>
            </a:r>
            <a:endParaRPr lang="en-GB" sz="8000" dirty="0">
              <a:solidFill>
                <a:schemeClr val="tx2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0" name="橢圓 20"/>
          <p:cNvSpPr/>
          <p:nvPr/>
        </p:nvSpPr>
        <p:spPr>
          <a:xfrm>
            <a:off x="10030963" y="1919126"/>
            <a:ext cx="645082" cy="53425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Arial" pitchFamily="34" charset="0"/>
                <a:cs typeface="Arial" pitchFamily="34" charset="0"/>
              </a:rPr>
              <a:t>2</a:t>
            </a:r>
            <a:endParaRPr lang="en-GB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1307" y="1024719"/>
            <a:ext cx="95377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zài</a:t>
            </a:r>
            <a:endParaRPr lang="en-US" sz="3200"/>
          </a:p>
        </p:txBody>
      </p:sp>
      <p:sp>
        <p:nvSpPr>
          <p:cNvPr id="20" name="TextBox 19"/>
          <p:cNvSpPr txBox="1"/>
          <p:nvPr/>
        </p:nvSpPr>
        <p:spPr>
          <a:xfrm>
            <a:off x="1578178" y="1024720"/>
            <a:ext cx="549456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wǒde</a:t>
            </a:r>
            <a:r>
              <a:rPr lang="zh-CN" altLang="en-US" sz="3200"/>
              <a:t>            </a:t>
            </a:r>
            <a:r>
              <a:rPr lang="en-US" altLang="zh-CN" sz="3200"/>
              <a:t>fángjiān</a:t>
            </a:r>
            <a:endParaRPr lang="en-US" sz="3200"/>
          </a:p>
        </p:txBody>
      </p:sp>
      <p:sp>
        <p:nvSpPr>
          <p:cNvPr id="32" name="TextBox 31"/>
          <p:cNvSpPr txBox="1"/>
          <p:nvPr/>
        </p:nvSpPr>
        <p:spPr>
          <a:xfrm>
            <a:off x="7433956" y="1038027"/>
            <a:ext cx="95377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lǐ</a:t>
            </a:r>
            <a:endParaRPr lang="en-US" sz="3200"/>
          </a:p>
        </p:txBody>
      </p:sp>
      <p:sp>
        <p:nvSpPr>
          <p:cNvPr id="33" name="TextBox 32"/>
          <p:cNvSpPr txBox="1"/>
          <p:nvPr/>
        </p:nvSpPr>
        <p:spPr>
          <a:xfrm>
            <a:off x="9001537" y="1128383"/>
            <a:ext cx="95377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yǒu</a:t>
            </a:r>
            <a:endParaRPr lang="en-US" sz="3200"/>
          </a:p>
        </p:txBody>
      </p:sp>
      <p:sp>
        <p:nvSpPr>
          <p:cNvPr id="34" name="TextBox 33"/>
          <p:cNvSpPr txBox="1"/>
          <p:nvPr/>
        </p:nvSpPr>
        <p:spPr>
          <a:xfrm>
            <a:off x="10126176" y="1128382"/>
            <a:ext cx="1722095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chuáng</a:t>
            </a:r>
            <a:endParaRPr lang="en-US" sz="3200"/>
          </a:p>
        </p:txBody>
      </p:sp>
      <p:sp>
        <p:nvSpPr>
          <p:cNvPr id="4" name="TextBox 3"/>
          <p:cNvSpPr txBox="1"/>
          <p:nvPr/>
        </p:nvSpPr>
        <p:spPr>
          <a:xfrm>
            <a:off x="594911" y="3914127"/>
            <a:ext cx="11597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At                      my                room                 inside         has       bed.</a:t>
            </a:r>
            <a:endParaRPr lang="en-US" sz="32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8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32" grpId="0" animBg="1"/>
      <p:bldP spid="33" grpId="0" animBg="1"/>
      <p:bldP spid="34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7AD217F-1C42-461C-AE7D-FD062BF18112}"/>
</file>

<file path=customXml/itemProps2.xml><?xml version="1.0" encoding="utf-8"?>
<ds:datastoreItem xmlns:ds="http://schemas.openxmlformats.org/officeDocument/2006/customXml" ds:itemID="{FFB02617-5417-4B01-9ED0-4F0C4385BC6B}"/>
</file>

<file path=customXml/itemProps3.xml><?xml version="1.0" encoding="utf-8"?>
<ds:datastoreItem xmlns:ds="http://schemas.openxmlformats.org/officeDocument/2006/customXml" ds:itemID="{54C78604-BBFC-420C-B7D1-3CC1259A9652}"/>
</file>

<file path=docProps/app.xml><?xml version="1.0" encoding="utf-8"?>
<Properties xmlns="http://schemas.openxmlformats.org/officeDocument/2006/extended-properties" xmlns:vt="http://schemas.openxmlformats.org/officeDocument/2006/docPropsVTypes">
  <TotalTime>1563</TotalTime>
  <Words>711</Words>
  <Application>Microsoft Office PowerPoint</Application>
  <PresentationFormat>Widescreen</PresentationFormat>
  <Paragraphs>213</Paragraphs>
  <Slides>22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6" baseType="lpstr">
      <vt:lpstr>Arial Unicode MS</vt:lpstr>
      <vt:lpstr>DFKai-SB</vt:lpstr>
      <vt:lpstr>KaiTi</vt:lpstr>
      <vt:lpstr>Microsoft YaHei</vt:lpstr>
      <vt:lpstr>新細明體</vt:lpstr>
      <vt:lpstr>宋体</vt:lpstr>
      <vt:lpstr>宋体</vt:lpstr>
      <vt:lpstr>Arial</vt:lpstr>
      <vt:lpstr>Calibri</vt:lpstr>
      <vt:lpstr>Comic Sans MS</vt:lpstr>
      <vt:lpstr>Times New Roman</vt:lpstr>
      <vt:lpstr>Wingdings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sing a song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W Huang</cp:lastModifiedBy>
  <cp:revision>166</cp:revision>
  <cp:lastPrinted>2017-11-13T21:23:25Z</cp:lastPrinted>
  <dcterms:modified xsi:type="dcterms:W3CDTF">2021-03-09T11:32:50Z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