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8" r:id="rId5"/>
    <p:sldId id="256" r:id="rId6"/>
    <p:sldId id="257" r:id="rId7"/>
    <p:sldId id="258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9A4565-7A13-4ECF-80A9-B5FCCEE3D5D6}" v="1" dt="2021-03-29T12:30:27.4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 Hawkins" userId="c5ba8028-6867-408c-8a36-6fbad894d9d7" providerId="ADAL" clId="{BA9A4565-7A13-4ECF-80A9-B5FCCEE3D5D6}"/>
    <pc:docChg chg="delSld modSld sldOrd">
      <pc:chgData name="P Hawkins" userId="c5ba8028-6867-408c-8a36-6fbad894d9d7" providerId="ADAL" clId="{BA9A4565-7A13-4ECF-80A9-B5FCCEE3D5D6}" dt="2021-03-29T12:35:32.272" v="13" actId="20577"/>
      <pc:docMkLst>
        <pc:docMk/>
      </pc:docMkLst>
      <pc:sldChg chg="modSp mod">
        <pc:chgData name="P Hawkins" userId="c5ba8028-6867-408c-8a36-6fbad894d9d7" providerId="ADAL" clId="{BA9A4565-7A13-4ECF-80A9-B5FCCEE3D5D6}" dt="2021-03-29T12:30:20.933" v="0" actId="20577"/>
        <pc:sldMkLst>
          <pc:docMk/>
          <pc:sldMk cId="2484808011" sldId="257"/>
        </pc:sldMkLst>
        <pc:spChg chg="mod">
          <ac:chgData name="P Hawkins" userId="c5ba8028-6867-408c-8a36-6fbad894d9d7" providerId="ADAL" clId="{BA9A4565-7A13-4ECF-80A9-B5FCCEE3D5D6}" dt="2021-03-29T12:30:20.933" v="0" actId="20577"/>
          <ac:spMkLst>
            <pc:docMk/>
            <pc:sldMk cId="2484808011" sldId="257"/>
            <ac:spMk id="3" creationId="{02768F67-FF51-44C2-9064-03BA8E73F101}"/>
          </ac:spMkLst>
        </pc:spChg>
      </pc:sldChg>
      <pc:sldChg chg="modSp mod">
        <pc:chgData name="P Hawkins" userId="c5ba8028-6867-408c-8a36-6fbad894d9d7" providerId="ADAL" clId="{BA9A4565-7A13-4ECF-80A9-B5FCCEE3D5D6}" dt="2021-03-29T12:35:32.272" v="13" actId="20577"/>
        <pc:sldMkLst>
          <pc:docMk/>
          <pc:sldMk cId="1068588362" sldId="258"/>
        </pc:sldMkLst>
        <pc:spChg chg="mod">
          <ac:chgData name="P Hawkins" userId="c5ba8028-6867-408c-8a36-6fbad894d9d7" providerId="ADAL" clId="{BA9A4565-7A13-4ECF-80A9-B5FCCEE3D5D6}" dt="2021-03-29T12:35:32.272" v="13" actId="20577"/>
          <ac:spMkLst>
            <pc:docMk/>
            <pc:sldMk cId="1068588362" sldId="258"/>
            <ac:spMk id="3" creationId="{B9BDE1A0-954C-4138-A29E-C6F44B79D776}"/>
          </ac:spMkLst>
        </pc:spChg>
      </pc:sldChg>
      <pc:sldChg chg="del">
        <pc:chgData name="P Hawkins" userId="c5ba8028-6867-408c-8a36-6fbad894d9d7" providerId="ADAL" clId="{BA9A4565-7A13-4ECF-80A9-B5FCCEE3D5D6}" dt="2021-03-29T12:35:24.459" v="8" actId="47"/>
        <pc:sldMkLst>
          <pc:docMk/>
          <pc:sldMk cId="4071286373" sldId="259"/>
        </pc:sldMkLst>
      </pc:sldChg>
      <pc:sldChg chg="del">
        <pc:chgData name="P Hawkins" userId="c5ba8028-6867-408c-8a36-6fbad894d9d7" providerId="ADAL" clId="{BA9A4565-7A13-4ECF-80A9-B5FCCEE3D5D6}" dt="2021-03-29T12:35:13.747" v="6" actId="47"/>
        <pc:sldMkLst>
          <pc:docMk/>
          <pc:sldMk cId="619445490" sldId="260"/>
        </pc:sldMkLst>
      </pc:sldChg>
      <pc:sldChg chg="del">
        <pc:chgData name="P Hawkins" userId="c5ba8028-6867-408c-8a36-6fbad894d9d7" providerId="ADAL" clId="{BA9A4565-7A13-4ECF-80A9-B5FCCEE3D5D6}" dt="2021-03-29T12:35:20.169" v="7" actId="47"/>
        <pc:sldMkLst>
          <pc:docMk/>
          <pc:sldMk cId="464197977" sldId="262"/>
        </pc:sldMkLst>
      </pc:sldChg>
      <pc:sldChg chg="del">
        <pc:chgData name="P Hawkins" userId="c5ba8028-6867-408c-8a36-6fbad894d9d7" providerId="ADAL" clId="{BA9A4565-7A13-4ECF-80A9-B5FCCEE3D5D6}" dt="2021-03-29T12:35:11.760" v="5" actId="47"/>
        <pc:sldMkLst>
          <pc:docMk/>
          <pc:sldMk cId="2279752630" sldId="263"/>
        </pc:sldMkLst>
      </pc:sldChg>
      <pc:sldChg chg="modSp mod">
        <pc:chgData name="P Hawkins" userId="c5ba8028-6867-408c-8a36-6fbad894d9d7" providerId="ADAL" clId="{BA9A4565-7A13-4ECF-80A9-B5FCCEE3D5D6}" dt="2021-03-29T12:30:32.133" v="2" actId="20577"/>
        <pc:sldMkLst>
          <pc:docMk/>
          <pc:sldMk cId="1940240230" sldId="278"/>
        </pc:sldMkLst>
        <pc:spChg chg="mod">
          <ac:chgData name="P Hawkins" userId="c5ba8028-6867-408c-8a36-6fbad894d9d7" providerId="ADAL" clId="{BA9A4565-7A13-4ECF-80A9-B5FCCEE3D5D6}" dt="2021-03-29T12:30:32.133" v="2" actId="20577"/>
          <ac:spMkLst>
            <pc:docMk/>
            <pc:sldMk cId="1940240230" sldId="278"/>
            <ac:spMk id="3" creationId="{676033FB-7723-4CF0-BC0F-6959E1435508}"/>
          </ac:spMkLst>
        </pc:spChg>
      </pc:sldChg>
      <pc:sldChg chg="ord">
        <pc:chgData name="P Hawkins" userId="c5ba8028-6867-408c-8a36-6fbad894d9d7" providerId="ADAL" clId="{BA9A4565-7A13-4ECF-80A9-B5FCCEE3D5D6}" dt="2021-03-29T12:30:40.041" v="4"/>
        <pc:sldMkLst>
          <pc:docMk/>
          <pc:sldMk cId="1896835294" sldId="279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6CAC2-7CAB-459D-B8DC-8EE3E3B34C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07C6C7-8E0E-4E84-A560-D7084EC953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429F7-76DA-4618-B95B-6C878916A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B4E7D-B113-4FC7-A379-EEC3342CE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C8B582-4A80-4244-B6D4-A0628909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388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3B357-EE46-4755-A608-EAB5CFB83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64223-7BB6-4C6F-A099-E1C1F9A48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650CB-6BA4-4751-ABF1-73369FE10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A55480-D99D-4BAC-834C-52E664E2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9A88C-8149-4365-95E2-159BF38E5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951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8D85B-BA9F-4D7C-B029-954A4EB57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E11F1C-25B4-4E8A-A8EA-151BD7D6E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5BBF30-876A-43D7-AB5A-4372CA8AC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32702-C149-43A4-9A03-C116CC8F1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C3684C-B6FF-4A60-9086-813F6C66F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237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8495B-1919-4F92-8375-B37551DCA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76EEA-7DD5-4B3F-BBE9-69746A935B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3DC5C5-3AE6-4BA4-9BBE-D001C4FBAC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A6A301-C975-4343-B4D9-8825FFF7F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C949B9-54BE-4649-A9D9-7CC245712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DD6F44-9A80-4EB9-B1DA-EBD34CA63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154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0B062-66FC-4B05-B3B2-92600F1A5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AEB446-DB2A-4DDC-8657-6A41B933A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D1B509-80D3-47D5-AAF1-744D6DB076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C28BCD-4B8D-4802-999D-69E79EBE7D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7D0D38-6018-4933-9C04-BE8342CCB4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58B2BE-AB38-4EAB-9E9A-2A1CF070D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A3767F-79DF-4F9D-A1D5-9F05EC7EB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EF9B52-2C92-49F4-AD94-37DC183A8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624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301B7-3810-46E9-8A49-BA7AD7376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EEA6D1-4A2C-4BEB-9342-A6C340000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9A2645-BD60-4068-B42E-69E352A71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36FDA-936C-4508-9DA6-34BC61A43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37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F51C5E-9CA4-4A78-866E-6A7F08FA9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EEAB89-C7D4-4134-8213-4E9AECCE9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2615DE-4B23-42D0-B6D1-5B4EE91AF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21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BD694-A466-4122-B9A6-B7F046B54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CAABBB-6BC3-4679-848E-3614371F9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7E7993-70EE-4F32-B2B5-1EC1BFBDEE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16F10F-BB87-4A24-AFC8-AB6510CB3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FF1AAD-CF57-493E-8012-523C86399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803559-4BC6-4411-B591-010391DD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480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4E8B0-25EE-471F-A03E-480173045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761B8B-8367-4EF6-B35B-C5E33BF350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AFC1F-1D2A-4096-972E-29E0DCC7B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5EE9F6-3489-45FB-81D8-8FEA8286C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F09DBC-B092-4344-A193-EBEB149B9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9C516B-F392-41C9-AF24-FAD913A08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02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B898A-14BC-4A5B-9EF0-BDFA004E5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654507-1174-488B-A0CD-D3D3D82C80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8F35A-528C-4FE2-ACBD-30825CD9C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305EE-FBCB-41C3-8A68-27D2CDB2C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3EE13B-10D9-4F4A-ACDE-744B3864B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285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A2DA6D-6D90-4803-B0FC-F172348D34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4DD3E8-62DD-431B-A5B5-397A0B2368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839F-9B41-4790-A0FB-65B348F3A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F596F-0CE8-447F-8DC3-D1F95A96B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EFD79-C5ED-495A-AA08-8CB3AD34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451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18BB9A-1ED9-47EB-8B12-8D81A08FE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19810E-62E6-4386-A5D1-0C9C3508E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599E4-50D0-4080-B09B-132F0B18A0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CCB58-B0CE-4401-9177-D37982D89FE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A3DCCE-FCCD-4D75-B897-B77B7ED381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6A5B2-2CC9-4C63-8C1C-015427B5EF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44E5B-12FF-4CDC-B793-DECC22B8B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309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CD51B-D3CA-49DD-A664-E6DC4F4B94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6033FB-7723-4CF0-BC0F-6959E14355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5</a:t>
            </a:r>
          </a:p>
        </p:txBody>
      </p:sp>
    </p:spTree>
    <p:extLst>
      <p:ext uri="{BB962C8B-B14F-4D97-AF65-F5344CB8AC3E}">
        <p14:creationId xmlns:p14="http://schemas.microsoft.com/office/powerpoint/2010/main" val="1940240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B395B-1EA9-4419-84B3-40628EF6CC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29398" y="3332480"/>
            <a:ext cx="4796247" cy="2328295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en-US" sz="2000" b="1" u="sng" dirty="0">
                <a:solidFill>
                  <a:srgbClr val="080808"/>
                </a:solidFill>
              </a:rPr>
              <a:t>Presenting the final pitch to the class.</a:t>
            </a:r>
          </a:p>
          <a:p>
            <a:r>
              <a:rPr lang="en-US" sz="2000" dirty="0">
                <a:solidFill>
                  <a:srgbClr val="080808"/>
                </a:solidFill>
              </a:rPr>
              <a:t>To apply your understanding of Verbatim theatre and the process of production to the development of a presentation. </a:t>
            </a:r>
          </a:p>
          <a:p>
            <a:r>
              <a:rPr lang="en-US" sz="2000" dirty="0">
                <a:solidFill>
                  <a:srgbClr val="080808"/>
                </a:solidFill>
              </a:rPr>
              <a:t>To demonstrate effective performance skills in the presentation of your production pitch. </a:t>
            </a:r>
          </a:p>
          <a:p>
            <a:r>
              <a:rPr lang="en-US" sz="2000" dirty="0">
                <a:solidFill>
                  <a:srgbClr val="080808"/>
                </a:solidFill>
              </a:rPr>
              <a:t>Key vocabulary – Presence, posture, projection, eye contact, persuasive. </a:t>
            </a:r>
            <a:endParaRPr lang="en-GB" sz="2000" dirty="0">
              <a:solidFill>
                <a:srgbClr val="080808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8E4C50-DCA3-4E91-8D99-D4F43A4FA9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2" y="2353642"/>
            <a:ext cx="5782716" cy="895728"/>
          </a:xfrm>
          <a:noFill/>
        </p:spPr>
        <p:txBody>
          <a:bodyPr anchor="ctr">
            <a:normAutofit fontScale="90000"/>
          </a:bodyPr>
          <a:lstStyle/>
          <a:p>
            <a:r>
              <a:rPr lang="en-GB" sz="3600" dirty="0">
                <a:solidFill>
                  <a:srgbClr val="080808"/>
                </a:solidFill>
              </a:rPr>
              <a:t>Presenting Your Production Ideas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7FF28C-19AD-40F1-A219-8365CBD74B7E}"/>
              </a:ext>
            </a:extLst>
          </p:cNvPr>
          <p:cNvSpPr txBox="1"/>
          <p:nvPr/>
        </p:nvSpPr>
        <p:spPr>
          <a:xfrm>
            <a:off x="196845" y="234761"/>
            <a:ext cx="2070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Lesson 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8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670A42-E369-4965-A2CF-05CA0E8F5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4989890" cy="5413248"/>
          </a:xfrm>
        </p:spPr>
        <p:txBody>
          <a:bodyPr>
            <a:normAutofit/>
          </a:bodyPr>
          <a:lstStyle/>
          <a:p>
            <a:r>
              <a:rPr lang="en-US" sz="3600"/>
              <a:t>Starter</a:t>
            </a:r>
            <a:endParaRPr lang="en-GB" sz="36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68F67-FF51-44C2-9064-03BA8E73F1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643466"/>
            <a:ext cx="5452532" cy="5571065"/>
          </a:xfrm>
          <a:noFill/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Performance Skills </a:t>
            </a:r>
          </a:p>
          <a:p>
            <a:r>
              <a:rPr lang="en-US" sz="3200" dirty="0"/>
              <a:t>write down as many different performance skills that are used when presenting an idea. </a:t>
            </a:r>
          </a:p>
          <a:p>
            <a:endParaRPr lang="en-US" sz="2000" dirty="0"/>
          </a:p>
        </p:txBody>
      </p:sp>
      <p:pic>
        <p:nvPicPr>
          <p:cNvPr id="5" name="Graphic 4" descr="Presentation with checklist outline">
            <a:extLst>
              <a:ext uri="{FF2B5EF4-FFF2-40B4-BE49-F238E27FC236}">
                <a16:creationId xmlns:a16="http://schemas.microsoft.com/office/drawing/2014/main" id="{1C7718CE-79F3-4438-8DB8-2776C163A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33588" y="2039742"/>
            <a:ext cx="3202818" cy="3202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808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A366754-A2F4-475B-8217-AB06F5F15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2BF2F0-5264-48F8-8780-73D64DE848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7DC5FF32-A8FD-4F1B-B8D3-3D226716C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5F60161-122C-42AF-9148-9E31B5753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3600" b="1"/>
              <a:t>Creating Your Pitch</a:t>
            </a:r>
            <a:endParaRPr lang="en-GB" sz="36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DE1A0-954C-4138-A29E-C6F44B79D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782981"/>
            <a:ext cx="6842935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 u="sng" dirty="0"/>
              <a:t>You will write a pitch for presentation. </a:t>
            </a:r>
          </a:p>
          <a:p>
            <a:r>
              <a:rPr lang="en-US" sz="1400" dirty="0"/>
              <a:t>You must all write the pitch and decide who will be presenting each section of the presentation. </a:t>
            </a:r>
          </a:p>
          <a:p>
            <a:r>
              <a:rPr lang="en-US" sz="1400" dirty="0"/>
              <a:t>For the pitch, you will need to imagine you are trying to sell your idea for your Verbatim Theatre project to a room of theatre producers – like Dragon’s Den for theatre! </a:t>
            </a:r>
          </a:p>
          <a:p>
            <a:pPr marL="0" indent="0">
              <a:buNone/>
            </a:pPr>
            <a:r>
              <a:rPr lang="en-US" sz="1600" b="1" i="1" dirty="0"/>
              <a:t>You must include information on the following elements of their production: </a:t>
            </a:r>
          </a:p>
          <a:p>
            <a:pPr marL="514350" indent="-514350">
              <a:buAutoNum type="arabicPeriod"/>
            </a:pPr>
            <a:r>
              <a:rPr lang="en-US" sz="1600" dirty="0"/>
              <a:t>The general themes and ideas of the production </a:t>
            </a:r>
          </a:p>
          <a:p>
            <a:pPr marL="514350" indent="-514350">
              <a:buAutoNum type="arabicPeriod"/>
            </a:pPr>
            <a:r>
              <a:rPr lang="en-US" sz="1600" dirty="0"/>
              <a:t>The dramatic intentions of the production </a:t>
            </a:r>
          </a:p>
          <a:p>
            <a:pPr marL="514350" indent="-514350">
              <a:buAutoNum type="arabicPeriod"/>
            </a:pPr>
            <a:r>
              <a:rPr lang="en-US" sz="1600" dirty="0"/>
              <a:t>The research that you have or would undertake for the production</a:t>
            </a:r>
          </a:p>
          <a:p>
            <a:pPr marL="514350" indent="-514350">
              <a:buAutoNum type="arabicPeriod"/>
            </a:pPr>
            <a:r>
              <a:rPr lang="en-US" sz="1600" dirty="0"/>
              <a:t>The set and costume design ideas</a:t>
            </a:r>
          </a:p>
          <a:p>
            <a:pPr marL="514350" indent="-514350">
              <a:buAutoNum type="arabicPeriod"/>
            </a:pPr>
            <a:r>
              <a:rPr lang="en-US" sz="1600" dirty="0"/>
              <a:t>A segment of the script</a:t>
            </a:r>
          </a:p>
          <a:p>
            <a:pPr marL="514350" indent="-514350">
              <a:buAutoNum type="arabicPeriod"/>
            </a:pPr>
            <a:r>
              <a:rPr lang="en-US" sz="1600" dirty="0"/>
              <a:t>Any other information that they think may be vital to the production</a:t>
            </a:r>
          </a:p>
          <a:p>
            <a:pPr marL="514350" indent="-514350">
              <a:buAutoNum type="arabicPeriod"/>
            </a:pPr>
            <a:r>
              <a:rPr lang="en-US" sz="1600" dirty="0"/>
              <a:t>Why you think this would be an excellent idea for a production.</a:t>
            </a:r>
            <a:endParaRPr lang="en-GB" sz="1600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Graphic 4" descr="Teacher with solid fill">
            <a:extLst>
              <a:ext uri="{FF2B5EF4-FFF2-40B4-BE49-F238E27FC236}">
                <a16:creationId xmlns:a16="http://schemas.microsoft.com/office/drawing/2014/main" id="{084A9C6D-5707-41BC-8010-B42F093B5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32318" y="1782981"/>
            <a:ext cx="3416214" cy="341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588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endParaRPr lang="en-GB" sz="48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F2BE3C8-748C-448A-AF40-59FF68FDE2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29F6BE4-1387-48E9-853F-40302C4EDD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7A8E50-35A5-4811-9D94-A4B11B3BF03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237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Year 9</vt:lpstr>
      <vt:lpstr>Presenting Your Production Ideas</vt:lpstr>
      <vt:lpstr>Starter</vt:lpstr>
      <vt:lpstr>Creating Your Pitch</vt:lpstr>
      <vt:lpstr>Email your completed work to your Drama Teacher  Mrs Lake  Mrs Hawkins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Presenting Your Production Ideas</dc:title>
  <dc:creator>Pamela Hawkins</dc:creator>
  <cp:lastModifiedBy>P Hawkins</cp:lastModifiedBy>
  <cp:revision>3</cp:revision>
  <dcterms:created xsi:type="dcterms:W3CDTF">2021-03-20T23:09:14Z</dcterms:created>
  <dcterms:modified xsi:type="dcterms:W3CDTF">2021-03-29T12:35:41Z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