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tiff" ContentType="image/tiff"/>
  <Override PartName="/ppt/presentation.xml" ContentType="application/vnd.openxmlformats-officedocument.presentationml.presentation.main+xml"/>
  <Override PartName="/ppt/slides/slide19.xml" ContentType="application/vnd.openxmlformats-officedocument.presentationml.slide+xml"/>
  <Override PartName="/ppt/slides/slide8.xml" ContentType="application/vnd.openxmlformats-officedocument.presentationml.slide+xml"/>
  <Override PartName="/ppt/slides/slide7.xml" ContentType="application/vnd.openxmlformats-officedocument.presentationml.slide+xml"/>
  <Override PartName="/ppt/slides/slide6.xml" ContentType="application/vnd.openxmlformats-officedocument.presentationml.slide+xml"/>
  <Override PartName="/ppt/slides/slide5.xml" ContentType="application/vnd.openxmlformats-officedocument.presentationml.slide+xml"/>
  <Override PartName="/ppt/slides/slide4.xml" ContentType="application/vnd.openxmlformats-officedocument.presentationml.slide+xml"/>
  <Override PartName="/ppt/slides/slide3.xml" ContentType="application/vnd.openxmlformats-officedocument.presentationml.slide+xml"/>
  <Override PartName="/ppt/slides/slide2.xml" ContentType="application/vnd.openxmlformats-officedocument.presentationml.slide+xml"/>
  <Override PartName="/ppt/slides/slide1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7.xml" ContentType="application/vnd.openxmlformats-officedocument.presentationml.slide+xml"/>
  <Override PartName="/ppt/slides/slide16.xml" ContentType="application/vnd.openxmlformats-officedocument.presentationml.slide+xml"/>
  <Override PartName="/ppt/slides/slide18.xml" ContentType="application/vnd.openxmlformats-officedocument.presentationml.slide+xml"/>
  <Override PartName="/ppt/slides/slide15.xml" ContentType="application/vnd.openxmlformats-officedocument.presentationml.slide+xml"/>
  <Override PartName="/ppt/slides/slide14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7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60" r:id="rId4"/>
    <p:sldId id="258" r:id="rId5"/>
    <p:sldId id="259" r:id="rId6"/>
    <p:sldId id="262" r:id="rId7"/>
    <p:sldId id="263" r:id="rId8"/>
    <p:sldId id="276" r:id="rId9"/>
    <p:sldId id="275" r:id="rId10"/>
    <p:sldId id="266" r:id="rId11"/>
    <p:sldId id="264" r:id="rId12"/>
    <p:sldId id="267" r:id="rId13"/>
    <p:sldId id="261" r:id="rId14"/>
    <p:sldId id="271" r:id="rId15"/>
    <p:sldId id="272" r:id="rId16"/>
    <p:sldId id="269" r:id="rId17"/>
    <p:sldId id="273" r:id="rId18"/>
    <p:sldId id="274" r:id="rId19"/>
    <p:sldId id="265" r:id="rId20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10"/>
    <p:restoredTop sz="94656"/>
  </p:normalViewPr>
  <p:slideViewPr>
    <p:cSldViewPr snapToGrid="0" snapToObjects="1">
      <p:cViewPr varScale="1">
        <p:scale>
          <a:sx n="81" d="100"/>
          <a:sy n="81" d="100"/>
        </p:scale>
        <p:origin x="96" y="5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customXml" Target="../customXml/item2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customXml" Target="../customXml/item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Relationship Id="rId27" Type="http://schemas.openxmlformats.org/officeDocument/2006/relationships/customXml" Target="../customXml/item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A21EF698-2A67-0A40-A7CD-F36C6B8ECE1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2D821E75-F744-1A4E-92CC-91BF09B029C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kumimoji="1" lang="zh-CN" altLang="en-US"/>
              <a:t>单击此处编辑母版副标题样式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F0982288-75C0-274D-BD64-4081FE9851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9F2F41-2119-9842-89AC-5140679B5C92}" type="datetimeFigureOut">
              <a:rPr kumimoji="1" lang="zh-CN" altLang="en-US" smtClean="0"/>
              <a:t>2020/2/12</a:t>
            </a:fld>
            <a:endParaRPr kumimoji="1"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6CBE9DD9-A6BC-F049-B66A-551F1EEC8D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86AAC060-603E-964D-8753-E822486962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0DB75C-67CF-AF42-8F15-074E66D683C3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269420443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DC8C3BD2-384E-0945-ABD6-360AAA98B8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24248292-410B-FB43-89FB-67137C0843A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kumimoji="1" lang="zh-CN" altLang="en-US"/>
              <a:t>单击此处编辑母版文本样式</a:t>
            </a:r>
          </a:p>
          <a:p>
            <a:pPr lvl="1"/>
            <a:r>
              <a:rPr kumimoji="1" lang="zh-CN" altLang="en-US"/>
              <a:t>二级</a:t>
            </a:r>
          </a:p>
          <a:p>
            <a:pPr lvl="2"/>
            <a:r>
              <a:rPr kumimoji="1" lang="zh-CN" altLang="en-US"/>
              <a:t>三级</a:t>
            </a:r>
          </a:p>
          <a:p>
            <a:pPr lvl="3"/>
            <a:r>
              <a:rPr kumimoji="1" lang="zh-CN" altLang="en-US"/>
              <a:t>四级</a:t>
            </a:r>
          </a:p>
          <a:p>
            <a:pPr lvl="4"/>
            <a:r>
              <a:rPr kumimoji="1"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BCD07485-40C3-2246-A850-009D8FA79B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9F2F41-2119-9842-89AC-5140679B5C92}" type="datetimeFigureOut">
              <a:rPr kumimoji="1" lang="zh-CN" altLang="en-US" smtClean="0"/>
              <a:t>2020/2/12</a:t>
            </a:fld>
            <a:endParaRPr kumimoji="1"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12F3129E-9B4F-684E-812E-7534B0C78B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F950BD25-3728-3646-9C9C-6B816D802A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0DB75C-67CF-AF42-8F15-074E66D683C3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41227728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484C79B7-F8A1-3944-922D-60D54307F1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96983F25-24F5-6D47-840F-94381008630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kumimoji="1" lang="zh-CN" altLang="en-US"/>
              <a:t>单击此处编辑母版文本样式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3159ED40-1D8C-F14D-8DBE-26D2D625E7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9F2F41-2119-9842-89AC-5140679B5C92}" type="datetimeFigureOut">
              <a:rPr kumimoji="1" lang="zh-CN" altLang="en-US" smtClean="0"/>
              <a:t>2020/2/12</a:t>
            </a:fld>
            <a:endParaRPr kumimoji="1"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C06BB191-416A-BD4A-ADD0-0AF89CD099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DA700D05-9065-334D-9348-F7947B2FE0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0DB75C-67CF-AF42-8F15-074E66D683C3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7998189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F8A16B3F-3AFC-C84D-B332-384F96FB88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6587F207-89DD-8342-8849-E13107FB647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kumimoji="1" lang="zh-CN" altLang="en-US"/>
              <a:t>单击此处编辑母版文本样式</a:t>
            </a:r>
          </a:p>
          <a:p>
            <a:pPr lvl="1"/>
            <a:r>
              <a:rPr kumimoji="1" lang="zh-CN" altLang="en-US"/>
              <a:t>二级</a:t>
            </a:r>
          </a:p>
          <a:p>
            <a:pPr lvl="2"/>
            <a:r>
              <a:rPr kumimoji="1" lang="zh-CN" altLang="en-US"/>
              <a:t>三级</a:t>
            </a:r>
          </a:p>
          <a:p>
            <a:pPr lvl="3"/>
            <a:r>
              <a:rPr kumimoji="1" lang="zh-CN" altLang="en-US"/>
              <a:t>四级</a:t>
            </a:r>
          </a:p>
          <a:p>
            <a:pPr lvl="4"/>
            <a:r>
              <a:rPr kumimoji="1" lang="zh-CN" altLang="en-US"/>
              <a:t>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AA5B9186-2CC2-A040-BEEC-85C792E5926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kumimoji="1" lang="zh-CN" altLang="en-US"/>
              <a:t>单击此处编辑母版文本样式</a:t>
            </a:r>
          </a:p>
          <a:p>
            <a:pPr lvl="1"/>
            <a:r>
              <a:rPr kumimoji="1" lang="zh-CN" altLang="en-US"/>
              <a:t>二级</a:t>
            </a:r>
          </a:p>
          <a:p>
            <a:pPr lvl="2"/>
            <a:r>
              <a:rPr kumimoji="1" lang="zh-CN" altLang="en-US"/>
              <a:t>三级</a:t>
            </a:r>
          </a:p>
          <a:p>
            <a:pPr lvl="3"/>
            <a:r>
              <a:rPr kumimoji="1" lang="zh-CN" altLang="en-US"/>
              <a:t>四级</a:t>
            </a:r>
          </a:p>
          <a:p>
            <a:pPr lvl="4"/>
            <a:r>
              <a:rPr kumimoji="1" lang="zh-CN" altLang="en-US"/>
              <a:t>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397E5BFC-A9E9-DB40-8F53-A0C16AC972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9F2F41-2119-9842-89AC-5140679B5C92}" type="datetimeFigureOut">
              <a:rPr kumimoji="1" lang="zh-CN" altLang="en-US" smtClean="0"/>
              <a:t>2020/2/12</a:t>
            </a:fld>
            <a:endParaRPr kumimoji="1"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0AAAE2BF-5409-DD41-918C-9E375FCC82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F7F0D3BF-C775-DC48-ACA6-62CDDCF1F6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0DB75C-67CF-AF42-8F15-074E66D683C3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22511558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F07AAB78-0506-644A-87CD-8CC47D5698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95623F7D-1B08-4149-9200-18EAC2D68B2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zh-CN" altLang="en-US"/>
              <a:t>单击此处编辑母版文本样式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A6A15378-D21A-9B41-BC4B-3507864EED2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kumimoji="1" lang="zh-CN" altLang="en-US"/>
              <a:t>单击此处编辑母版文本样式</a:t>
            </a:r>
          </a:p>
          <a:p>
            <a:pPr lvl="1"/>
            <a:r>
              <a:rPr kumimoji="1" lang="zh-CN" altLang="en-US"/>
              <a:t>二级</a:t>
            </a:r>
          </a:p>
          <a:p>
            <a:pPr lvl="2"/>
            <a:r>
              <a:rPr kumimoji="1" lang="zh-CN" altLang="en-US"/>
              <a:t>三级</a:t>
            </a:r>
          </a:p>
          <a:p>
            <a:pPr lvl="3"/>
            <a:r>
              <a:rPr kumimoji="1" lang="zh-CN" altLang="en-US"/>
              <a:t>四级</a:t>
            </a:r>
          </a:p>
          <a:p>
            <a:pPr lvl="4"/>
            <a:r>
              <a:rPr kumimoji="1" lang="zh-CN" altLang="en-US"/>
              <a:t>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:a16="http://schemas.microsoft.com/office/drawing/2014/main" id="{60B5BF37-89A0-3340-BD5A-3C4D3F7A3D0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zh-CN" altLang="en-US"/>
              <a:t>单击此处编辑母版文本样式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:a16="http://schemas.microsoft.com/office/drawing/2014/main" id="{60D8C27B-7FA6-A143-97E2-A71646414EE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kumimoji="1" lang="zh-CN" altLang="en-US"/>
              <a:t>单击此处编辑母版文本样式</a:t>
            </a:r>
          </a:p>
          <a:p>
            <a:pPr lvl="1"/>
            <a:r>
              <a:rPr kumimoji="1" lang="zh-CN" altLang="en-US"/>
              <a:t>二级</a:t>
            </a:r>
          </a:p>
          <a:p>
            <a:pPr lvl="2"/>
            <a:r>
              <a:rPr kumimoji="1" lang="zh-CN" altLang="en-US"/>
              <a:t>三级</a:t>
            </a:r>
          </a:p>
          <a:p>
            <a:pPr lvl="3"/>
            <a:r>
              <a:rPr kumimoji="1" lang="zh-CN" altLang="en-US"/>
              <a:t>四级</a:t>
            </a:r>
          </a:p>
          <a:p>
            <a:pPr lvl="4"/>
            <a:r>
              <a:rPr kumimoji="1" lang="zh-CN" altLang="en-US"/>
              <a:t>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:a16="http://schemas.microsoft.com/office/drawing/2014/main" id="{A672C73E-31A5-C844-8919-837F022093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9F2F41-2119-9842-89AC-5140679B5C92}" type="datetimeFigureOut">
              <a:rPr kumimoji="1" lang="zh-CN" altLang="en-US" smtClean="0"/>
              <a:t>2020/2/12</a:t>
            </a:fld>
            <a:endParaRPr kumimoji="1" lang="zh-CN" altLang="en-US"/>
          </a:p>
        </p:txBody>
      </p:sp>
      <p:sp>
        <p:nvSpPr>
          <p:cNvPr id="8" name="页脚占位符 7">
            <a:extLst>
              <a:ext uri="{FF2B5EF4-FFF2-40B4-BE49-F238E27FC236}">
                <a16:creationId xmlns:a16="http://schemas.microsoft.com/office/drawing/2014/main" id="{BD70033D-3CD7-A940-92E4-B1DBBB5065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9" name="灯片编号占位符 8">
            <a:extLst>
              <a:ext uri="{FF2B5EF4-FFF2-40B4-BE49-F238E27FC236}">
                <a16:creationId xmlns:a16="http://schemas.microsoft.com/office/drawing/2014/main" id="{10A6EFCE-3136-AC49-AC42-8A18CCE345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0DB75C-67CF-AF42-8F15-074E66D683C3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36554432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6A001EFC-430E-C746-BAFC-7011D9F109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id="{8DB8D68B-F58E-AA4F-B800-EF75F4E6C0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9F2F41-2119-9842-89AC-5140679B5C92}" type="datetimeFigureOut">
              <a:rPr kumimoji="1" lang="zh-CN" altLang="en-US" smtClean="0"/>
              <a:t>2020/2/12</a:t>
            </a:fld>
            <a:endParaRPr kumimoji="1"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id="{8075AE38-DAB6-1141-9678-588C516608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id="{524109CE-7D57-CD48-AA76-A58352DC78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0DB75C-67CF-AF42-8F15-074E66D683C3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228677424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id="{555D76BB-275C-E04A-9D84-47A784A5B1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9F2F41-2119-9842-89AC-5140679B5C92}" type="datetimeFigureOut">
              <a:rPr kumimoji="1" lang="zh-CN" altLang="en-US" smtClean="0"/>
              <a:t>2020/2/12</a:t>
            </a:fld>
            <a:endParaRPr kumimoji="1" lang="zh-CN" altLang="en-US"/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id="{C9A941F4-29BC-C04F-A80C-CF4C22B08B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7ADB3799-4D5C-2541-A16E-55AE13FB66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0DB75C-67CF-AF42-8F15-074E66D683C3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67484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855E399B-5DD0-F741-AA1A-CC77C471EE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0854BF9C-00E2-064F-B39C-CB81186F085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kumimoji="1" lang="zh-CN" altLang="en-US"/>
              <a:t>单击此处编辑母版文本样式</a:t>
            </a:r>
          </a:p>
          <a:p>
            <a:pPr lvl="1"/>
            <a:r>
              <a:rPr kumimoji="1" lang="zh-CN" altLang="en-US"/>
              <a:t>二级</a:t>
            </a:r>
          </a:p>
          <a:p>
            <a:pPr lvl="2"/>
            <a:r>
              <a:rPr kumimoji="1" lang="zh-CN" altLang="en-US"/>
              <a:t>三级</a:t>
            </a:r>
          </a:p>
          <a:p>
            <a:pPr lvl="3"/>
            <a:r>
              <a:rPr kumimoji="1" lang="zh-CN" altLang="en-US"/>
              <a:t>四级</a:t>
            </a:r>
          </a:p>
          <a:p>
            <a:pPr lvl="4"/>
            <a:r>
              <a:rPr kumimoji="1" lang="zh-CN" altLang="en-US"/>
              <a:t>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DA9D2D53-75F9-7343-8FD1-CC3BB358138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kumimoji="1"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4A13A883-05AE-6B41-8505-13557E7C30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9F2F41-2119-9842-89AC-5140679B5C92}" type="datetimeFigureOut">
              <a:rPr kumimoji="1" lang="zh-CN" altLang="en-US" smtClean="0"/>
              <a:t>2020/2/12</a:t>
            </a:fld>
            <a:endParaRPr kumimoji="1"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83B66950-2C97-F342-9C30-4C240322FB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C5B67D00-0BDC-D24F-B0C0-D6455A0B9E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0DB75C-67CF-AF42-8F15-074E66D683C3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227363700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75C35275-3A6C-7543-91D8-013C38C79E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:a16="http://schemas.microsoft.com/office/drawing/2014/main" id="{D5FCD952-1FBE-D343-9C19-772716D3010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kumimoji="1"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302313D2-3E73-254A-BEED-8F3D9BCD3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kumimoji="1"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78D5A488-D861-9840-9E1E-3B17E3CBB4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9F2F41-2119-9842-89AC-5140679B5C92}" type="datetimeFigureOut">
              <a:rPr kumimoji="1" lang="zh-CN" altLang="en-US" smtClean="0"/>
              <a:t>2020/2/12</a:t>
            </a:fld>
            <a:endParaRPr kumimoji="1"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0A05503F-C9E1-9442-BAE1-37D20695BE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0E8E51B2-6582-6448-9E4D-3730D51474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0DB75C-67CF-AF42-8F15-074E66D683C3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25768654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C863190A-5EF7-D541-B38D-A2FFC8457F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64DCA93E-E630-5C49-A0AC-D4D664D6C6A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kumimoji="1" lang="zh-CN" altLang="en-US"/>
              <a:t>单击此处编辑母版文本样式</a:t>
            </a:r>
          </a:p>
          <a:p>
            <a:pPr lvl="1"/>
            <a:r>
              <a:rPr kumimoji="1" lang="zh-CN" altLang="en-US"/>
              <a:t>二级</a:t>
            </a:r>
          </a:p>
          <a:p>
            <a:pPr lvl="2"/>
            <a:r>
              <a:rPr kumimoji="1" lang="zh-CN" altLang="en-US"/>
              <a:t>三级</a:t>
            </a:r>
          </a:p>
          <a:p>
            <a:pPr lvl="3"/>
            <a:r>
              <a:rPr kumimoji="1" lang="zh-CN" altLang="en-US"/>
              <a:t>四级</a:t>
            </a:r>
          </a:p>
          <a:p>
            <a:pPr lvl="4"/>
            <a:r>
              <a:rPr kumimoji="1"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3C8AE685-ED8F-5141-A1BD-313A80414C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9F2F41-2119-9842-89AC-5140679B5C92}" type="datetimeFigureOut">
              <a:rPr kumimoji="1" lang="zh-CN" altLang="en-US" smtClean="0"/>
              <a:t>2020/2/12</a:t>
            </a:fld>
            <a:endParaRPr kumimoji="1"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25FAAD32-BE9E-9D48-9FCF-5C724C40A4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CC2D9E69-FD52-F541-9B6F-7D9B06D79E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0DB75C-67CF-AF42-8F15-074E66D683C3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32033718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:a16="http://schemas.microsoft.com/office/drawing/2014/main" id="{C89BEA6D-5F0A-0849-A4AC-A798125B483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1E8649C9-B3CD-4A4A-8415-AC9348C111B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kumimoji="1" lang="zh-CN" altLang="en-US"/>
              <a:t>单击此处编辑母版文本样式</a:t>
            </a:r>
          </a:p>
          <a:p>
            <a:pPr lvl="1"/>
            <a:r>
              <a:rPr kumimoji="1" lang="zh-CN" altLang="en-US"/>
              <a:t>二级</a:t>
            </a:r>
          </a:p>
          <a:p>
            <a:pPr lvl="2"/>
            <a:r>
              <a:rPr kumimoji="1" lang="zh-CN" altLang="en-US"/>
              <a:t>三级</a:t>
            </a:r>
          </a:p>
          <a:p>
            <a:pPr lvl="3"/>
            <a:r>
              <a:rPr kumimoji="1" lang="zh-CN" altLang="en-US"/>
              <a:t>四级</a:t>
            </a:r>
          </a:p>
          <a:p>
            <a:pPr lvl="4"/>
            <a:r>
              <a:rPr kumimoji="1"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8A025C7F-2EB7-484A-8BEC-5F3837F11F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9F2F41-2119-9842-89AC-5140679B5C92}" type="datetimeFigureOut">
              <a:rPr kumimoji="1" lang="zh-CN" altLang="en-US" smtClean="0"/>
              <a:t>2020/2/12</a:t>
            </a:fld>
            <a:endParaRPr kumimoji="1"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6D55BED5-5050-F747-A7E7-61D40B71E4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763F9391-AA37-A446-B1D4-370B9E6F56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0DB75C-67CF-AF42-8F15-074E66D683C3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33430086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:a16="http://schemas.microsoft.com/office/drawing/2014/main" id="{1A7E57DF-DC86-9A40-A030-CAA063885F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3027484A-91AA-D845-8FBD-40AB88562AA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kumimoji="1" lang="zh-CN" altLang="en-US"/>
              <a:t>单击此处编辑母版文本样式</a:t>
            </a:r>
          </a:p>
          <a:p>
            <a:pPr lvl="1"/>
            <a:r>
              <a:rPr kumimoji="1" lang="zh-CN" altLang="en-US"/>
              <a:t>二级</a:t>
            </a:r>
          </a:p>
          <a:p>
            <a:pPr lvl="2"/>
            <a:r>
              <a:rPr kumimoji="1" lang="zh-CN" altLang="en-US"/>
              <a:t>三级</a:t>
            </a:r>
          </a:p>
          <a:p>
            <a:pPr lvl="3"/>
            <a:r>
              <a:rPr kumimoji="1" lang="zh-CN" altLang="en-US"/>
              <a:t>四级</a:t>
            </a:r>
          </a:p>
          <a:p>
            <a:pPr lvl="4"/>
            <a:r>
              <a:rPr kumimoji="1"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D32B877E-572A-D042-AFBE-1DA5F3190E9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9F2F41-2119-9842-89AC-5140679B5C92}" type="datetimeFigureOut">
              <a:rPr kumimoji="1" lang="zh-CN" altLang="en-US" smtClean="0"/>
              <a:t>2020/2/12</a:t>
            </a:fld>
            <a:endParaRPr kumimoji="1"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2710EBC7-1398-4640-AAE2-ADAF4E29CCE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kumimoji="1"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894C0A00-C1A6-A84C-9FA0-A7325B518F7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00DB75C-67CF-AF42-8F15-074E66D683C3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4390336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tiff"/><Relationship Id="rId4" Type="http://schemas.openxmlformats.org/officeDocument/2006/relationships/image" Target="../media/image3.tif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tiff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tiff"/><Relationship Id="rId4" Type="http://schemas.openxmlformats.org/officeDocument/2006/relationships/image" Target="../media/image7.tif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tiff"/><Relationship Id="rId4" Type="http://schemas.openxmlformats.org/officeDocument/2006/relationships/image" Target="../media/image11.tif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tiff"/><Relationship Id="rId2" Type="http://schemas.openxmlformats.org/officeDocument/2006/relationships/image" Target="../media/image13.tif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gif"/><Relationship Id="rId2" Type="http://schemas.openxmlformats.org/officeDocument/2006/relationships/image" Target="../media/image15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4.tiff"/><Relationship Id="rId4" Type="http://schemas.openxmlformats.org/officeDocument/2006/relationships/image" Target="../media/image13.tif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tiff"/><Relationship Id="rId2" Type="http://schemas.openxmlformats.org/officeDocument/2006/relationships/image" Target="../media/image3.tif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tiff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tiff"/><Relationship Id="rId2" Type="http://schemas.openxmlformats.org/officeDocument/2006/relationships/image" Target="../media/image3.tif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tif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tiff"/><Relationship Id="rId2" Type="http://schemas.openxmlformats.org/officeDocument/2006/relationships/image" Target="../media/image6.tif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tif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tiff"/><Relationship Id="rId7" Type="http://schemas.openxmlformats.org/officeDocument/2006/relationships/image" Target="../media/image14.tiff"/><Relationship Id="rId2" Type="http://schemas.openxmlformats.org/officeDocument/2006/relationships/image" Target="../media/image3.tif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tiff"/><Relationship Id="rId5" Type="http://schemas.openxmlformats.org/officeDocument/2006/relationships/image" Target="../media/image11.tiff"/><Relationship Id="rId4" Type="http://schemas.openxmlformats.org/officeDocument/2006/relationships/image" Target="../media/image6.tiff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gif"/><Relationship Id="rId3" Type="http://schemas.openxmlformats.org/officeDocument/2006/relationships/image" Target="../media/image4.tiff"/><Relationship Id="rId7" Type="http://schemas.openxmlformats.org/officeDocument/2006/relationships/image" Target="../media/image14.tiff"/><Relationship Id="rId2" Type="http://schemas.openxmlformats.org/officeDocument/2006/relationships/image" Target="../media/image3.tif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tiff"/><Relationship Id="rId5" Type="http://schemas.openxmlformats.org/officeDocument/2006/relationships/image" Target="../media/image11.tiff"/><Relationship Id="rId4" Type="http://schemas.openxmlformats.org/officeDocument/2006/relationships/image" Target="../media/image6.tiff"/><Relationship Id="rId9" Type="http://schemas.openxmlformats.org/officeDocument/2006/relationships/image" Target="../media/image18.gif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tiff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tiff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tiff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tiff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tiff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gif"/><Relationship Id="rId3" Type="http://schemas.openxmlformats.org/officeDocument/2006/relationships/image" Target="../media/image2.gif"/><Relationship Id="rId7" Type="http://schemas.openxmlformats.org/officeDocument/2006/relationships/image" Target="../media/image9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gif"/><Relationship Id="rId5" Type="http://schemas.openxmlformats.org/officeDocument/2006/relationships/image" Target="../media/image16.gif"/><Relationship Id="rId4" Type="http://schemas.openxmlformats.org/officeDocument/2006/relationships/image" Target="../media/image15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D7FD9C5E-3FFA-CE47-B23A-12D0F887E93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365126"/>
            <a:ext cx="9144000" cy="2387600"/>
          </a:xfrm>
        </p:spPr>
        <p:txBody>
          <a:bodyPr/>
          <a:lstStyle/>
          <a:p>
            <a:r>
              <a:rPr kumimoji="1" lang="en-US" altLang="zh-CN" dirty="0"/>
              <a:t>Pets</a:t>
            </a:r>
            <a:endParaRPr kumimoji="1" lang="zh-CN" altLang="en-US" dirty="0"/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id="{5C404A88-CB92-D844-94D7-56FE20BC1F46}"/>
              </a:ext>
            </a:extLst>
          </p:cNvPr>
          <p:cNvSpPr/>
          <p:nvPr/>
        </p:nvSpPr>
        <p:spPr>
          <a:xfrm>
            <a:off x="3829469" y="2948672"/>
            <a:ext cx="5133136" cy="147732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dirty="0"/>
              <a:t>汉字故事：</a:t>
            </a:r>
            <a:endParaRPr lang="en-US" altLang="zh-CN" dirty="0"/>
          </a:p>
          <a:p>
            <a:r>
              <a:rPr lang="zh-CN" altLang="en-US" dirty="0"/>
              <a:t>狗</a:t>
            </a:r>
            <a:endParaRPr lang="en-US" altLang="zh-CN" dirty="0"/>
          </a:p>
          <a:p>
            <a:r>
              <a:rPr lang="en-US" altLang="zh-CN" dirty="0"/>
              <a:t>https://</a:t>
            </a:r>
            <a:r>
              <a:rPr lang="en-US" altLang="zh-CN" dirty="0" err="1"/>
              <a:t>www.youtube.com</a:t>
            </a:r>
            <a:r>
              <a:rPr lang="en-US" altLang="zh-CN" dirty="0"/>
              <a:t>/</a:t>
            </a:r>
            <a:r>
              <a:rPr lang="en-US" altLang="zh-CN" dirty="0" err="1"/>
              <a:t>watch?v</a:t>
            </a:r>
            <a:r>
              <a:rPr lang="en-US" altLang="zh-CN" dirty="0"/>
              <a:t>=tbsW0bjgFZo</a:t>
            </a:r>
          </a:p>
          <a:p>
            <a:r>
              <a:rPr lang="zh-CN" altLang="en-US" dirty="0"/>
              <a:t>蛇</a:t>
            </a:r>
            <a:endParaRPr lang="en-US" altLang="zh-CN" dirty="0"/>
          </a:p>
          <a:p>
            <a:r>
              <a:rPr lang="zh-CN" altLang="en-US" dirty="0"/>
              <a:t>https://www.youtube.com/watch?v=25PeRyGtc-Q</a:t>
            </a:r>
          </a:p>
        </p:txBody>
      </p:sp>
    </p:spTree>
    <p:extLst>
      <p:ext uri="{BB962C8B-B14F-4D97-AF65-F5344CB8AC3E}">
        <p14:creationId xmlns:p14="http://schemas.microsoft.com/office/powerpoint/2010/main" val="14713537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4">
            <a:extLst>
              <a:ext uri="{FF2B5EF4-FFF2-40B4-BE49-F238E27FC236}">
                <a16:creationId xmlns:a16="http://schemas.microsoft.com/office/drawing/2014/main" id="{50E884F2-2166-8749-BBEF-D2B91F7A1511}"/>
              </a:ext>
            </a:extLst>
          </p:cNvPr>
          <p:cNvSpPr txBox="1"/>
          <p:nvPr/>
        </p:nvSpPr>
        <p:spPr>
          <a:xfrm>
            <a:off x="7556583" y="3303522"/>
            <a:ext cx="1864894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" altLang="zh-CN" sz="5400" dirty="0" err="1">
                <a:solidFill>
                  <a:srgbClr val="C00000"/>
                </a:solidFill>
                <a:latin typeface="Times New Roman" panose="02020603050405020304" pitchFamily="18" charset="0"/>
                <a:ea typeface="KaiTi" panose="02010609060101010101" pitchFamily="49" charset="-122"/>
                <a:cs typeface="Times New Roman" panose="02020603050405020304" pitchFamily="18" charset="0"/>
              </a:rPr>
              <a:t>gǒu</a:t>
            </a:r>
            <a:endParaRPr kumimoji="1" lang="en-US" altLang="zh-CN" sz="5400" dirty="0">
              <a:solidFill>
                <a:srgbClr val="C00000"/>
              </a:solidFill>
              <a:latin typeface="Times New Roman" panose="02020603050405020304" pitchFamily="18" charset="0"/>
              <a:ea typeface="KaiTi" panose="02010609060101010101" pitchFamily="49" charset="-122"/>
              <a:cs typeface="Times New Roman" panose="02020603050405020304" pitchFamily="18" charset="0"/>
            </a:endParaRPr>
          </a:p>
          <a:p>
            <a:endParaRPr kumimoji="1" lang="en-US" altLang="zh-CN" sz="5400" dirty="0">
              <a:latin typeface="KaiTi" panose="02010609060101010101" pitchFamily="49" charset="-122"/>
              <a:ea typeface="KaiTi" panose="02010609060101010101" pitchFamily="49" charset="-122"/>
            </a:endParaRPr>
          </a:p>
        </p:txBody>
      </p:sp>
      <p:pic>
        <p:nvPicPr>
          <p:cNvPr id="8" name="图片 7">
            <a:extLst>
              <a:ext uri="{FF2B5EF4-FFF2-40B4-BE49-F238E27FC236}">
                <a16:creationId xmlns:a16="http://schemas.microsoft.com/office/drawing/2014/main" id="{C2A529DE-6A6A-1547-A1C7-54853605E60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56583" y="4444237"/>
            <a:ext cx="1227221" cy="1227221"/>
          </a:xfrm>
          <a:prstGeom prst="rect">
            <a:avLst/>
          </a:prstGeom>
        </p:spPr>
      </p:pic>
      <p:pic>
        <p:nvPicPr>
          <p:cNvPr id="10" name="图片 9">
            <a:extLst>
              <a:ext uri="{FF2B5EF4-FFF2-40B4-BE49-F238E27FC236}">
                <a16:creationId xmlns:a16="http://schemas.microsoft.com/office/drawing/2014/main" id="{BE5B897D-C4F2-354A-8D4C-BA24A6C5E64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47704" y="4369763"/>
            <a:ext cx="1227221" cy="1227221"/>
          </a:xfrm>
          <a:prstGeom prst="rect">
            <a:avLst/>
          </a:prstGeom>
        </p:spPr>
      </p:pic>
      <p:pic>
        <p:nvPicPr>
          <p:cNvPr id="20" name="图片 19">
            <a:extLst>
              <a:ext uri="{FF2B5EF4-FFF2-40B4-BE49-F238E27FC236}">
                <a16:creationId xmlns:a16="http://schemas.microsoft.com/office/drawing/2014/main" id="{DD830217-A978-7C4C-A8D9-819B71392ACA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r="33770"/>
          <a:stretch/>
        </p:blipFill>
        <p:spPr>
          <a:xfrm>
            <a:off x="2381693" y="635281"/>
            <a:ext cx="2759242" cy="2548391"/>
          </a:xfrm>
          <a:prstGeom prst="rect">
            <a:avLst/>
          </a:prstGeom>
        </p:spPr>
      </p:pic>
      <p:pic>
        <p:nvPicPr>
          <p:cNvPr id="22" name="图片 21">
            <a:extLst>
              <a:ext uri="{FF2B5EF4-FFF2-40B4-BE49-F238E27FC236}">
                <a16:creationId xmlns:a16="http://schemas.microsoft.com/office/drawing/2014/main" id="{CB53C51B-3CB7-CB48-950C-15627E801BAB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r="23692" b="11939"/>
          <a:stretch/>
        </p:blipFill>
        <p:spPr>
          <a:xfrm>
            <a:off x="6564511" y="635281"/>
            <a:ext cx="3018859" cy="2501209"/>
          </a:xfrm>
          <a:prstGeom prst="rect">
            <a:avLst/>
          </a:prstGeom>
        </p:spPr>
      </p:pic>
      <p:sp>
        <p:nvSpPr>
          <p:cNvPr id="23" name="矩形 22">
            <a:extLst>
              <a:ext uri="{FF2B5EF4-FFF2-40B4-BE49-F238E27FC236}">
                <a16:creationId xmlns:a16="http://schemas.microsoft.com/office/drawing/2014/main" id="{6ACDF375-3850-6240-A07A-1E3F1AA681D9}"/>
              </a:ext>
            </a:extLst>
          </p:cNvPr>
          <p:cNvSpPr/>
          <p:nvPr/>
        </p:nvSpPr>
        <p:spPr>
          <a:xfrm>
            <a:off x="3072665" y="3257355"/>
            <a:ext cx="1377300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" altLang="zh-CN" sz="5400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KaiTi" panose="02010609060101010101" pitchFamily="49" charset="-122"/>
                <a:cs typeface="Times New Roman" panose="02020603050405020304" pitchFamily="18" charset="0"/>
              </a:rPr>
              <a:t>māo</a:t>
            </a:r>
            <a:endParaRPr lang="zh-CN" altLang="en-US" sz="5400" dirty="0">
              <a:solidFill>
                <a:schemeClr val="accent6">
                  <a:lumMod val="75000"/>
                </a:schemeClr>
              </a:solidFill>
              <a:latin typeface="Times New Roman" panose="02020603050405020304" pitchFamily="18" charset="0"/>
              <a:ea typeface="KaiTi" panose="02010609060101010101" pitchFamily="49" charset="-122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737405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2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>
            <a:extLst>
              <a:ext uri="{FF2B5EF4-FFF2-40B4-BE49-F238E27FC236}">
                <a16:creationId xmlns:a16="http://schemas.microsoft.com/office/drawing/2014/main" id="{8FF3119A-E43D-D843-B3FF-4DA32BE2B0D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49643" y="2819401"/>
            <a:ext cx="1905000" cy="1905000"/>
          </a:xfrm>
          <a:prstGeom prst="rect">
            <a:avLst/>
          </a:prstGeom>
        </p:spPr>
      </p:pic>
      <p:pic>
        <p:nvPicPr>
          <p:cNvPr id="4" name="图片 3">
            <a:extLst>
              <a:ext uri="{FF2B5EF4-FFF2-40B4-BE49-F238E27FC236}">
                <a16:creationId xmlns:a16="http://schemas.microsoft.com/office/drawing/2014/main" id="{50323A89-C3DA-0B4B-A879-6E27074E2E6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346464" y="1743671"/>
            <a:ext cx="4716086" cy="2980730"/>
          </a:xfrm>
          <a:prstGeom prst="rect">
            <a:avLst/>
          </a:prstGeom>
        </p:spPr>
      </p:pic>
      <p:pic>
        <p:nvPicPr>
          <p:cNvPr id="8" name="图片 7">
            <a:extLst>
              <a:ext uri="{FF2B5EF4-FFF2-40B4-BE49-F238E27FC236}">
                <a16:creationId xmlns:a16="http://schemas.microsoft.com/office/drawing/2014/main" id="{D2721A12-49E4-0048-8007-7E93A0DB9AC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69217" y="2819401"/>
            <a:ext cx="3175000" cy="1981200"/>
          </a:xfrm>
          <a:prstGeom prst="rect">
            <a:avLst/>
          </a:prstGeom>
        </p:spPr>
      </p:pic>
      <p:sp>
        <p:nvSpPr>
          <p:cNvPr id="9" name="矩形 8">
            <a:extLst>
              <a:ext uri="{FF2B5EF4-FFF2-40B4-BE49-F238E27FC236}">
                <a16:creationId xmlns:a16="http://schemas.microsoft.com/office/drawing/2014/main" id="{A0519143-F755-AC45-AF6E-A3944C544B44}"/>
              </a:ext>
            </a:extLst>
          </p:cNvPr>
          <p:cNvSpPr/>
          <p:nvPr/>
        </p:nvSpPr>
        <p:spPr>
          <a:xfrm>
            <a:off x="4872588" y="1743671"/>
            <a:ext cx="1107996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" altLang="zh-CN" sz="5400" dirty="0" err="1">
                <a:solidFill>
                  <a:schemeClr val="accent1"/>
                </a:solidFill>
                <a:latin typeface="Times New Roman" panose="02020603050405020304" pitchFamily="18" charset="0"/>
                <a:ea typeface="KaiTi" panose="02010609060101010101" pitchFamily="49" charset="-122"/>
                <a:cs typeface="Times New Roman" panose="02020603050405020304" pitchFamily="18" charset="0"/>
              </a:rPr>
              <a:t>shé</a:t>
            </a:r>
            <a:endParaRPr lang="zh-CN" altLang="en-US" sz="5400" dirty="0">
              <a:solidFill>
                <a:schemeClr val="accent1"/>
              </a:solidFill>
              <a:latin typeface="Times New Roman" panose="02020603050405020304" pitchFamily="18" charset="0"/>
              <a:ea typeface="KaiTi" panose="02010609060101010101" pitchFamily="49" charset="-122"/>
              <a:cs typeface="Times New Roman" panose="02020603050405020304" pitchFamily="18" charset="0"/>
            </a:endParaRPr>
          </a:p>
        </p:txBody>
      </p:sp>
      <p:pic>
        <p:nvPicPr>
          <p:cNvPr id="10" name="图片 9">
            <a:extLst>
              <a:ext uri="{FF2B5EF4-FFF2-40B4-BE49-F238E27FC236}">
                <a16:creationId xmlns:a16="http://schemas.microsoft.com/office/drawing/2014/main" id="{2D01D711-F35C-714C-8D42-1F513513789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224717" y="1051521"/>
            <a:ext cx="4064000" cy="1384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24136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:a16="http://schemas.microsoft.com/office/drawing/2014/main" id="{6276868F-3CCB-C847-A6F2-BCA76F0C1C4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95825" y="4237313"/>
            <a:ext cx="1905000" cy="1905000"/>
          </a:xfrm>
          <a:prstGeom prst="rect">
            <a:avLst/>
          </a:prstGeom>
        </p:spPr>
      </p:pic>
      <p:pic>
        <p:nvPicPr>
          <p:cNvPr id="3" name="图片 2">
            <a:extLst>
              <a:ext uri="{FF2B5EF4-FFF2-40B4-BE49-F238E27FC236}">
                <a16:creationId xmlns:a16="http://schemas.microsoft.com/office/drawing/2014/main" id="{3DB33638-2875-DA4A-B97D-E176BBF4CD2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35638" y="4237313"/>
            <a:ext cx="1905000" cy="1905000"/>
          </a:xfrm>
          <a:prstGeom prst="rect">
            <a:avLst/>
          </a:prstGeom>
        </p:spPr>
      </p:pic>
      <p:pic>
        <p:nvPicPr>
          <p:cNvPr id="4" name="图片 3">
            <a:extLst>
              <a:ext uri="{FF2B5EF4-FFF2-40B4-BE49-F238E27FC236}">
                <a16:creationId xmlns:a16="http://schemas.microsoft.com/office/drawing/2014/main" id="{4E00FAAF-74DA-F641-AAB2-D6B69116D5D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61898" y="524283"/>
            <a:ext cx="4572000" cy="3048000"/>
          </a:xfrm>
          <a:prstGeom prst="rect">
            <a:avLst/>
          </a:prstGeom>
        </p:spPr>
      </p:pic>
      <p:sp>
        <p:nvSpPr>
          <p:cNvPr id="5" name="矩形 4">
            <a:extLst>
              <a:ext uri="{FF2B5EF4-FFF2-40B4-BE49-F238E27FC236}">
                <a16:creationId xmlns:a16="http://schemas.microsoft.com/office/drawing/2014/main" id="{B82845AE-3EC8-3844-B176-AE76B7F14F2E}"/>
              </a:ext>
            </a:extLst>
          </p:cNvPr>
          <p:cNvSpPr/>
          <p:nvPr/>
        </p:nvSpPr>
        <p:spPr>
          <a:xfrm>
            <a:off x="5246437" y="3436399"/>
            <a:ext cx="3910263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" altLang="zh-CN" sz="5400" dirty="0" err="1">
                <a:solidFill>
                  <a:srgbClr val="FFC000"/>
                </a:solidFill>
                <a:latin typeface="Times New Roman" panose="02020603050405020304" pitchFamily="18" charset="0"/>
                <a:ea typeface="KaiTi" panose="02010609060101010101" pitchFamily="49" charset="-122"/>
                <a:cs typeface="Times New Roman" panose="02020603050405020304" pitchFamily="18" charset="0"/>
              </a:rPr>
              <a:t>tù</a:t>
            </a:r>
            <a:r>
              <a:rPr lang="zh-CN" altLang="en-US" sz="54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ea typeface="KaiTi" panose="02010609060101010101" pitchFamily="49" charset="-122"/>
                <a:cs typeface="Times New Roman" panose="02020603050405020304" pitchFamily="18" charset="0"/>
              </a:rPr>
              <a:t> </a:t>
            </a:r>
            <a:r>
              <a:rPr lang="zh-CN" altLang="en-US" sz="5400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KaiTi" panose="02010609060101010101" pitchFamily="49" charset="-122"/>
                <a:cs typeface="Times New Roman" panose="02020603050405020304" pitchFamily="18" charset="0"/>
              </a:rPr>
              <a:t>             </a:t>
            </a:r>
            <a:r>
              <a:rPr lang="en" altLang="zh-CN" sz="5400" dirty="0" err="1">
                <a:latin typeface="Times New Roman" panose="02020603050405020304" pitchFamily="18" charset="0"/>
                <a:ea typeface="KaiTi" panose="02010609060101010101" pitchFamily="49" charset="-122"/>
                <a:cs typeface="Times New Roman" panose="02020603050405020304" pitchFamily="18" charset="0"/>
              </a:rPr>
              <a:t>zi</a:t>
            </a:r>
            <a:endParaRPr lang="zh-CN" altLang="en-US" sz="5400" dirty="0">
              <a:latin typeface="Times New Roman" panose="02020603050405020304" pitchFamily="18" charset="0"/>
              <a:ea typeface="KaiTi" panose="02010609060101010101" pitchFamily="49" charset="-122"/>
              <a:cs typeface="Times New Roman" panose="02020603050405020304" pitchFamily="18" charset="0"/>
            </a:endParaRPr>
          </a:p>
        </p:txBody>
      </p:sp>
      <p:pic>
        <p:nvPicPr>
          <p:cNvPr id="7" name="图片 6">
            <a:extLst>
              <a:ext uri="{FF2B5EF4-FFF2-40B4-BE49-F238E27FC236}">
                <a16:creationId xmlns:a16="http://schemas.microsoft.com/office/drawing/2014/main" id="{7CB3AB23-79C1-3F48-AB04-92420B25E39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23231" y="524283"/>
            <a:ext cx="3175000" cy="4762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33257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>
            <a:extLst>
              <a:ext uri="{FF2B5EF4-FFF2-40B4-BE49-F238E27FC236}">
                <a16:creationId xmlns:a16="http://schemas.microsoft.com/office/drawing/2014/main" id="{C5C2C0C5-8229-EA4D-A09D-4DC6711CF62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43755" y="3180803"/>
            <a:ext cx="3328353" cy="2206643"/>
          </a:xfrm>
          <a:prstGeom prst="rect">
            <a:avLst/>
          </a:prstGeom>
        </p:spPr>
      </p:pic>
      <p:sp>
        <p:nvSpPr>
          <p:cNvPr id="8" name="爆炸形 1 7">
            <a:extLst>
              <a:ext uri="{FF2B5EF4-FFF2-40B4-BE49-F238E27FC236}">
                <a16:creationId xmlns:a16="http://schemas.microsoft.com/office/drawing/2014/main" id="{2E9BA05F-F483-704C-91A0-CDC3EBB6D88B}"/>
              </a:ext>
            </a:extLst>
          </p:cNvPr>
          <p:cNvSpPr/>
          <p:nvPr/>
        </p:nvSpPr>
        <p:spPr>
          <a:xfrm>
            <a:off x="661736" y="120316"/>
            <a:ext cx="3092116" cy="2033337"/>
          </a:xfrm>
          <a:prstGeom prst="irregularSeal1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zh-CN" sz="2800" dirty="0">
                <a:solidFill>
                  <a:schemeClr val="tx1"/>
                </a:solidFill>
              </a:rPr>
              <a:t>Guess</a:t>
            </a:r>
          </a:p>
          <a:p>
            <a:pPr algn="ctr"/>
            <a:r>
              <a:rPr kumimoji="1" lang="zh-CN" altLang="en-US" sz="2800" dirty="0">
                <a:solidFill>
                  <a:schemeClr val="tx1"/>
                </a:solidFill>
              </a:rPr>
              <a:t>猜一猜</a:t>
            </a:r>
          </a:p>
        </p:txBody>
      </p:sp>
      <p:pic>
        <p:nvPicPr>
          <p:cNvPr id="11" name="图片 10">
            <a:extLst>
              <a:ext uri="{FF2B5EF4-FFF2-40B4-BE49-F238E27FC236}">
                <a16:creationId xmlns:a16="http://schemas.microsoft.com/office/drawing/2014/main" id="{7639BFF5-0414-D049-A62F-FF0FD679F351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r="24200"/>
          <a:stretch/>
        </p:blipFill>
        <p:spPr>
          <a:xfrm>
            <a:off x="4892675" y="3180803"/>
            <a:ext cx="2406650" cy="2451100"/>
          </a:xfrm>
          <a:prstGeom prst="rect">
            <a:avLst/>
          </a:prstGeom>
        </p:spPr>
      </p:pic>
      <p:sp>
        <p:nvSpPr>
          <p:cNvPr id="12" name="文本框 11">
            <a:extLst>
              <a:ext uri="{FF2B5EF4-FFF2-40B4-BE49-F238E27FC236}">
                <a16:creationId xmlns:a16="http://schemas.microsoft.com/office/drawing/2014/main" id="{E5166B4B-56A2-3145-909D-0C8F9DDE966A}"/>
              </a:ext>
            </a:extLst>
          </p:cNvPr>
          <p:cNvSpPr txBox="1"/>
          <p:nvPr/>
        </p:nvSpPr>
        <p:spPr>
          <a:xfrm>
            <a:off x="7979949" y="263399"/>
            <a:ext cx="1419727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zh-CN" altLang="en-US" sz="8000" dirty="0">
                <a:solidFill>
                  <a:schemeClr val="accent1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鱼</a:t>
            </a:r>
          </a:p>
        </p:txBody>
      </p:sp>
      <p:sp>
        <p:nvSpPr>
          <p:cNvPr id="13" name="文本框 12">
            <a:extLst>
              <a:ext uri="{FF2B5EF4-FFF2-40B4-BE49-F238E27FC236}">
                <a16:creationId xmlns:a16="http://schemas.microsoft.com/office/drawing/2014/main" id="{39B93608-2EFB-164B-8339-23E66E87ED66}"/>
              </a:ext>
            </a:extLst>
          </p:cNvPr>
          <p:cNvSpPr txBox="1"/>
          <p:nvPr/>
        </p:nvSpPr>
        <p:spPr>
          <a:xfrm>
            <a:off x="5386136" y="271670"/>
            <a:ext cx="1419727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zh-CN" altLang="en-US" sz="8000" dirty="0">
                <a:solidFill>
                  <a:srgbClr val="C00000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鸟</a:t>
            </a:r>
          </a:p>
        </p:txBody>
      </p:sp>
      <p:sp>
        <p:nvSpPr>
          <p:cNvPr id="17" name="文本框 16">
            <a:extLst>
              <a:ext uri="{FF2B5EF4-FFF2-40B4-BE49-F238E27FC236}">
                <a16:creationId xmlns:a16="http://schemas.microsoft.com/office/drawing/2014/main" id="{470BBED4-DE91-5241-B482-763D848879AF}"/>
              </a:ext>
            </a:extLst>
          </p:cNvPr>
          <p:cNvSpPr txBox="1"/>
          <p:nvPr/>
        </p:nvSpPr>
        <p:spPr>
          <a:xfrm>
            <a:off x="7979949" y="1931091"/>
            <a:ext cx="378618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Fish? Bird?</a:t>
            </a:r>
            <a:endParaRPr kumimoji="1" lang="zh-CN" alt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文本框 17">
            <a:extLst>
              <a:ext uri="{FF2B5EF4-FFF2-40B4-BE49-F238E27FC236}">
                <a16:creationId xmlns:a16="http://schemas.microsoft.com/office/drawing/2014/main" id="{F6C8C9F5-4006-6945-B41D-5B9F55C7CAF7}"/>
              </a:ext>
            </a:extLst>
          </p:cNvPr>
          <p:cNvSpPr txBox="1"/>
          <p:nvPr/>
        </p:nvSpPr>
        <p:spPr>
          <a:xfrm>
            <a:off x="5187156" y="1931091"/>
            <a:ext cx="378618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Fish? Bird?</a:t>
            </a:r>
            <a:endParaRPr kumimoji="1" lang="zh-CN" alt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573416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:a16="http://schemas.microsoft.com/office/drawing/2014/main" id="{93609CF5-5F3B-5F4D-B130-FA4FD037EEC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39189" y="2948490"/>
            <a:ext cx="1905000" cy="1905000"/>
          </a:xfrm>
          <a:prstGeom prst="rect">
            <a:avLst/>
          </a:prstGeom>
        </p:spPr>
      </p:pic>
      <p:pic>
        <p:nvPicPr>
          <p:cNvPr id="3" name="图片 2">
            <a:extLst>
              <a:ext uri="{FF2B5EF4-FFF2-40B4-BE49-F238E27FC236}">
                <a16:creationId xmlns:a16="http://schemas.microsoft.com/office/drawing/2014/main" id="{4EDAF6A0-F942-6540-93F5-DA804781025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739189" y="629152"/>
            <a:ext cx="1905000" cy="1905000"/>
          </a:xfrm>
          <a:prstGeom prst="rect">
            <a:avLst/>
          </a:prstGeom>
        </p:spPr>
      </p:pic>
      <p:pic>
        <p:nvPicPr>
          <p:cNvPr id="4" name="图片 3">
            <a:extLst>
              <a:ext uri="{FF2B5EF4-FFF2-40B4-BE49-F238E27FC236}">
                <a16:creationId xmlns:a16="http://schemas.microsoft.com/office/drawing/2014/main" id="{C5C2C0C5-8229-EA4D-A09D-4DC6711CF62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7223496">
            <a:off x="1241007" y="2480159"/>
            <a:ext cx="3328353" cy="2206643"/>
          </a:xfrm>
          <a:prstGeom prst="rect">
            <a:avLst/>
          </a:prstGeom>
        </p:spPr>
      </p:pic>
      <p:sp>
        <p:nvSpPr>
          <p:cNvPr id="8" name="爆炸形 1 7">
            <a:extLst>
              <a:ext uri="{FF2B5EF4-FFF2-40B4-BE49-F238E27FC236}">
                <a16:creationId xmlns:a16="http://schemas.microsoft.com/office/drawing/2014/main" id="{2E9BA05F-F483-704C-91A0-CDC3EBB6D88B}"/>
              </a:ext>
            </a:extLst>
          </p:cNvPr>
          <p:cNvSpPr/>
          <p:nvPr/>
        </p:nvSpPr>
        <p:spPr>
          <a:xfrm>
            <a:off x="63627" y="0"/>
            <a:ext cx="3092116" cy="2033337"/>
          </a:xfrm>
          <a:prstGeom prst="irregularSeal1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zh-CN" sz="2800" dirty="0">
                <a:solidFill>
                  <a:schemeClr val="tx1"/>
                </a:solidFill>
              </a:rPr>
              <a:t>Guess</a:t>
            </a:r>
          </a:p>
          <a:p>
            <a:pPr algn="ctr"/>
            <a:r>
              <a:rPr kumimoji="1" lang="zh-CN" altLang="en-US" sz="2800" dirty="0">
                <a:solidFill>
                  <a:schemeClr val="tx1"/>
                </a:solidFill>
              </a:rPr>
              <a:t>猜一猜</a:t>
            </a:r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id="{671CB795-38DB-FE44-9BDB-73E13ACEA50F}"/>
              </a:ext>
            </a:extLst>
          </p:cNvPr>
          <p:cNvSpPr txBox="1"/>
          <p:nvPr/>
        </p:nvSpPr>
        <p:spPr>
          <a:xfrm>
            <a:off x="7387386" y="766007"/>
            <a:ext cx="1419727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zh-CN" altLang="en-US" sz="6000" dirty="0">
                <a:solidFill>
                  <a:schemeClr val="accent1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鱼</a:t>
            </a:r>
          </a:p>
        </p:txBody>
      </p:sp>
      <p:sp>
        <p:nvSpPr>
          <p:cNvPr id="10" name="文本框 9">
            <a:extLst>
              <a:ext uri="{FF2B5EF4-FFF2-40B4-BE49-F238E27FC236}">
                <a16:creationId xmlns:a16="http://schemas.microsoft.com/office/drawing/2014/main" id="{127A6D89-44AC-D745-A930-023FAF40D7B5}"/>
              </a:ext>
            </a:extLst>
          </p:cNvPr>
          <p:cNvSpPr txBox="1"/>
          <p:nvPr/>
        </p:nvSpPr>
        <p:spPr>
          <a:xfrm>
            <a:off x="4804615" y="729161"/>
            <a:ext cx="1419727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zh-CN" altLang="en-US" sz="6000" dirty="0">
                <a:solidFill>
                  <a:srgbClr val="C00000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鸟</a:t>
            </a:r>
          </a:p>
        </p:txBody>
      </p:sp>
      <p:pic>
        <p:nvPicPr>
          <p:cNvPr id="5" name="图片 4">
            <a:extLst>
              <a:ext uri="{FF2B5EF4-FFF2-40B4-BE49-F238E27FC236}">
                <a16:creationId xmlns:a16="http://schemas.microsoft.com/office/drawing/2014/main" id="{72AAECDC-BEA2-4949-B051-9CCC7D5FA106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r="24200"/>
          <a:stretch/>
        </p:blipFill>
        <p:spPr>
          <a:xfrm rot="708670">
            <a:off x="5781790" y="2441720"/>
            <a:ext cx="2406650" cy="2451100"/>
          </a:xfrm>
          <a:prstGeom prst="rect">
            <a:avLst/>
          </a:prstGeom>
        </p:spPr>
      </p:pic>
      <p:sp>
        <p:nvSpPr>
          <p:cNvPr id="12" name="矩形 11">
            <a:extLst>
              <a:ext uri="{FF2B5EF4-FFF2-40B4-BE49-F238E27FC236}">
                <a16:creationId xmlns:a16="http://schemas.microsoft.com/office/drawing/2014/main" id="{F432918F-7930-AC49-8104-8E86CC642225}"/>
              </a:ext>
            </a:extLst>
          </p:cNvPr>
          <p:cNvSpPr/>
          <p:nvPr/>
        </p:nvSpPr>
        <p:spPr>
          <a:xfrm>
            <a:off x="7434632" y="84496"/>
            <a:ext cx="877163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" altLang="zh-CN" sz="5400" dirty="0" err="1">
                <a:solidFill>
                  <a:schemeClr val="accent1"/>
                </a:solidFill>
                <a:latin typeface="Times New Roman" panose="02020603050405020304" pitchFamily="18" charset="0"/>
                <a:ea typeface="KaiTi" panose="02010609060101010101" pitchFamily="49" charset="-122"/>
                <a:cs typeface="Times New Roman" panose="02020603050405020304" pitchFamily="18" charset="0"/>
              </a:rPr>
              <a:t>yú</a:t>
            </a:r>
            <a:endParaRPr lang="zh-CN" altLang="en-US" sz="5400" dirty="0">
              <a:solidFill>
                <a:schemeClr val="accent1"/>
              </a:solidFill>
              <a:latin typeface="Times New Roman" panose="02020603050405020304" pitchFamily="18" charset="0"/>
              <a:ea typeface="KaiTi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14" name="矩形 13">
            <a:extLst>
              <a:ext uri="{FF2B5EF4-FFF2-40B4-BE49-F238E27FC236}">
                <a16:creationId xmlns:a16="http://schemas.microsoft.com/office/drawing/2014/main" id="{CCE8CD82-1524-E34D-BA2D-219E037C937B}"/>
              </a:ext>
            </a:extLst>
          </p:cNvPr>
          <p:cNvSpPr/>
          <p:nvPr/>
        </p:nvSpPr>
        <p:spPr>
          <a:xfrm>
            <a:off x="4629938" y="8769"/>
            <a:ext cx="1377300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" altLang="zh-CN" sz="5400" dirty="0" err="1">
                <a:solidFill>
                  <a:srgbClr val="C00000"/>
                </a:solidFill>
                <a:latin typeface="Times New Roman" panose="02020603050405020304" pitchFamily="18" charset="0"/>
                <a:ea typeface="KaiTi" panose="02010609060101010101" pitchFamily="49" charset="-122"/>
                <a:cs typeface="Times New Roman" panose="02020603050405020304" pitchFamily="18" charset="0"/>
              </a:rPr>
              <a:t>niǎo</a:t>
            </a:r>
            <a:endParaRPr lang="zh-CN" altLang="en-US" sz="5400" dirty="0">
              <a:solidFill>
                <a:srgbClr val="C00000"/>
              </a:solidFill>
              <a:latin typeface="Times New Roman" panose="02020603050405020304" pitchFamily="18" charset="0"/>
              <a:ea typeface="KaiTi" panose="02010609060101010101" pitchFamily="49" charset="-122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705807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08333E-6 1.48148E-6 L 0.29622 0.25532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805" y="12755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75E-6 -4.07407E-6 L 0.30938 0.27778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469" y="1388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125E-6 3.7037E-7 L -0.55664 0.28634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7839" y="14306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1.85185E-6 L -0.56562 0.27778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281" y="1388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2" grpId="0"/>
      <p:bldP spid="1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:a16="http://schemas.microsoft.com/office/drawing/2014/main" id="{5BB2CCC0-DCFE-3942-A943-A5FF98CA436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33770"/>
          <a:stretch/>
        </p:blipFill>
        <p:spPr>
          <a:xfrm>
            <a:off x="1239135" y="898066"/>
            <a:ext cx="2759242" cy="2548391"/>
          </a:xfrm>
          <a:prstGeom prst="rect">
            <a:avLst/>
          </a:prstGeom>
        </p:spPr>
      </p:pic>
      <p:pic>
        <p:nvPicPr>
          <p:cNvPr id="3" name="图片 2">
            <a:extLst>
              <a:ext uri="{FF2B5EF4-FFF2-40B4-BE49-F238E27FC236}">
                <a16:creationId xmlns:a16="http://schemas.microsoft.com/office/drawing/2014/main" id="{279B2F52-B2AE-A94D-8469-FDF144ADA88D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r="23692" b="11939"/>
          <a:stretch/>
        </p:blipFill>
        <p:spPr>
          <a:xfrm>
            <a:off x="4683161" y="869785"/>
            <a:ext cx="3018859" cy="2501209"/>
          </a:xfrm>
          <a:prstGeom prst="rect">
            <a:avLst/>
          </a:prstGeom>
        </p:spPr>
      </p:pic>
      <p:pic>
        <p:nvPicPr>
          <p:cNvPr id="5" name="图片 4">
            <a:extLst>
              <a:ext uri="{FF2B5EF4-FFF2-40B4-BE49-F238E27FC236}">
                <a16:creationId xmlns:a16="http://schemas.microsoft.com/office/drawing/2014/main" id="{83C856C1-CAE6-E34B-8247-43541407AA8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225237" y="940298"/>
            <a:ext cx="3439800" cy="2293200"/>
          </a:xfrm>
          <a:prstGeom prst="rect">
            <a:avLst/>
          </a:prstGeom>
        </p:spPr>
      </p:pic>
      <p:sp>
        <p:nvSpPr>
          <p:cNvPr id="10" name="文本框 9">
            <a:extLst>
              <a:ext uri="{FF2B5EF4-FFF2-40B4-BE49-F238E27FC236}">
                <a16:creationId xmlns:a16="http://schemas.microsoft.com/office/drawing/2014/main" id="{5F68D78D-EEF0-AB4C-A674-6D6C08D740BD}"/>
              </a:ext>
            </a:extLst>
          </p:cNvPr>
          <p:cNvSpPr txBox="1"/>
          <p:nvPr/>
        </p:nvSpPr>
        <p:spPr>
          <a:xfrm>
            <a:off x="5584023" y="3665731"/>
            <a:ext cx="1864894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" altLang="zh-CN" sz="5400" dirty="0" err="1">
                <a:solidFill>
                  <a:srgbClr val="C00000"/>
                </a:solidFill>
                <a:latin typeface="Times New Roman" panose="02020603050405020304" pitchFamily="18" charset="0"/>
                <a:ea typeface="KaiTi" panose="02010609060101010101" pitchFamily="49" charset="-122"/>
                <a:cs typeface="Times New Roman" panose="02020603050405020304" pitchFamily="18" charset="0"/>
              </a:rPr>
              <a:t>gǒu</a:t>
            </a:r>
            <a:endParaRPr kumimoji="1" lang="en-US" altLang="zh-CN" sz="5400" dirty="0">
              <a:solidFill>
                <a:srgbClr val="C00000"/>
              </a:solidFill>
              <a:latin typeface="Times New Roman" panose="02020603050405020304" pitchFamily="18" charset="0"/>
              <a:ea typeface="KaiTi" panose="02010609060101010101" pitchFamily="49" charset="-122"/>
              <a:cs typeface="Times New Roman" panose="02020603050405020304" pitchFamily="18" charset="0"/>
            </a:endParaRPr>
          </a:p>
          <a:p>
            <a:endParaRPr kumimoji="1" lang="en-US" altLang="zh-CN" sz="5400" dirty="0">
              <a:latin typeface="KaiTi" panose="02010609060101010101" pitchFamily="49" charset="-122"/>
              <a:ea typeface="KaiTi" panose="02010609060101010101" pitchFamily="49" charset="-122"/>
            </a:endParaRPr>
          </a:p>
        </p:txBody>
      </p:sp>
      <p:sp>
        <p:nvSpPr>
          <p:cNvPr id="11" name="矩形 10">
            <a:extLst>
              <a:ext uri="{FF2B5EF4-FFF2-40B4-BE49-F238E27FC236}">
                <a16:creationId xmlns:a16="http://schemas.microsoft.com/office/drawing/2014/main" id="{D188A1DC-08D8-F44F-9054-FFDBCDFCA1C9}"/>
              </a:ext>
            </a:extLst>
          </p:cNvPr>
          <p:cNvSpPr/>
          <p:nvPr/>
        </p:nvSpPr>
        <p:spPr>
          <a:xfrm>
            <a:off x="1795192" y="3666587"/>
            <a:ext cx="1377300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" altLang="zh-CN" sz="5400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KaiTi" panose="02010609060101010101" pitchFamily="49" charset="-122"/>
                <a:cs typeface="Times New Roman" panose="02020603050405020304" pitchFamily="18" charset="0"/>
              </a:rPr>
              <a:t>māo</a:t>
            </a:r>
            <a:endParaRPr lang="zh-CN" altLang="en-US" sz="5400" dirty="0">
              <a:solidFill>
                <a:schemeClr val="accent6">
                  <a:lumMod val="75000"/>
                </a:schemeClr>
              </a:solidFill>
              <a:latin typeface="Times New Roman" panose="02020603050405020304" pitchFamily="18" charset="0"/>
              <a:ea typeface="KaiTi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12" name="矩形 11">
            <a:extLst>
              <a:ext uri="{FF2B5EF4-FFF2-40B4-BE49-F238E27FC236}">
                <a16:creationId xmlns:a16="http://schemas.microsoft.com/office/drawing/2014/main" id="{2480A180-16DF-714E-89B3-CD951BFBF013}"/>
              </a:ext>
            </a:extLst>
          </p:cNvPr>
          <p:cNvSpPr/>
          <p:nvPr/>
        </p:nvSpPr>
        <p:spPr>
          <a:xfrm>
            <a:off x="9019510" y="3624502"/>
            <a:ext cx="3910263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5400" dirty="0">
                <a:solidFill>
                  <a:schemeClr val="accent2"/>
                </a:solidFill>
                <a:latin typeface="Times New Roman" panose="02020603050405020304" pitchFamily="18" charset="0"/>
                <a:ea typeface="KaiTi" panose="02010609060101010101" pitchFamily="49" charset="-122"/>
                <a:cs typeface="Times New Roman" panose="02020603050405020304" pitchFamily="18" charset="0"/>
              </a:rPr>
              <a:t> </a:t>
            </a:r>
            <a:r>
              <a:rPr lang="en" altLang="zh-CN" sz="5400" dirty="0" err="1">
                <a:solidFill>
                  <a:schemeClr val="accent2"/>
                </a:solidFill>
                <a:latin typeface="Times New Roman" panose="02020603050405020304" pitchFamily="18" charset="0"/>
                <a:ea typeface="KaiTi" panose="02010609060101010101" pitchFamily="49" charset="-122"/>
                <a:cs typeface="Times New Roman" panose="02020603050405020304" pitchFamily="18" charset="0"/>
              </a:rPr>
              <a:t>tù</a:t>
            </a:r>
            <a:r>
              <a:rPr lang="zh-CN" altLang="en-US" sz="54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ea typeface="KaiTi" panose="02010609060101010101" pitchFamily="49" charset="-122"/>
                <a:cs typeface="Times New Roman" panose="02020603050405020304" pitchFamily="18" charset="0"/>
              </a:rPr>
              <a:t>   </a:t>
            </a:r>
            <a:r>
              <a:rPr lang="en" altLang="zh-CN" sz="5400" dirty="0" err="1">
                <a:latin typeface="Times New Roman" panose="02020603050405020304" pitchFamily="18" charset="0"/>
                <a:ea typeface="KaiTi" panose="02010609060101010101" pitchFamily="49" charset="-122"/>
                <a:cs typeface="Times New Roman" panose="02020603050405020304" pitchFamily="18" charset="0"/>
              </a:rPr>
              <a:t>zi</a:t>
            </a:r>
            <a:endParaRPr lang="zh-CN" altLang="en-US" sz="5400" dirty="0">
              <a:latin typeface="Times New Roman" panose="02020603050405020304" pitchFamily="18" charset="0"/>
              <a:ea typeface="KaiTi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13" name="文本框 12">
            <a:extLst>
              <a:ext uri="{FF2B5EF4-FFF2-40B4-BE49-F238E27FC236}">
                <a16:creationId xmlns:a16="http://schemas.microsoft.com/office/drawing/2014/main" id="{7B4C2859-2AAC-3148-8B10-4D0CA3E5E102}"/>
              </a:ext>
            </a:extLst>
          </p:cNvPr>
          <p:cNvSpPr txBox="1"/>
          <p:nvPr/>
        </p:nvSpPr>
        <p:spPr>
          <a:xfrm>
            <a:off x="5740150" y="4338042"/>
            <a:ext cx="1419727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zh-CN" altLang="en-US" sz="6000" dirty="0">
                <a:solidFill>
                  <a:srgbClr val="C00000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狗</a:t>
            </a:r>
          </a:p>
        </p:txBody>
      </p:sp>
      <p:sp>
        <p:nvSpPr>
          <p:cNvPr id="14" name="文本框 13">
            <a:extLst>
              <a:ext uri="{FF2B5EF4-FFF2-40B4-BE49-F238E27FC236}">
                <a16:creationId xmlns:a16="http://schemas.microsoft.com/office/drawing/2014/main" id="{A49D0EA6-18E1-F244-A199-1DD2C1973246}"/>
              </a:ext>
            </a:extLst>
          </p:cNvPr>
          <p:cNvSpPr txBox="1"/>
          <p:nvPr/>
        </p:nvSpPr>
        <p:spPr>
          <a:xfrm>
            <a:off x="1908892" y="4365840"/>
            <a:ext cx="1419727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zh-CN" altLang="en-US" sz="6000" dirty="0">
                <a:solidFill>
                  <a:schemeClr val="accent6">
                    <a:lumMod val="75000"/>
                  </a:schemeClr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猫</a:t>
            </a:r>
          </a:p>
        </p:txBody>
      </p:sp>
      <p:sp>
        <p:nvSpPr>
          <p:cNvPr id="15" name="文本框 14">
            <a:extLst>
              <a:ext uri="{FF2B5EF4-FFF2-40B4-BE49-F238E27FC236}">
                <a16:creationId xmlns:a16="http://schemas.microsoft.com/office/drawing/2014/main" id="{FC5D3D3C-AC98-5142-83E2-990E553C8D94}"/>
              </a:ext>
            </a:extLst>
          </p:cNvPr>
          <p:cNvSpPr txBox="1"/>
          <p:nvPr/>
        </p:nvSpPr>
        <p:spPr>
          <a:xfrm>
            <a:off x="9019510" y="4338042"/>
            <a:ext cx="224665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zh-CN" altLang="en-US" sz="6000" dirty="0">
                <a:solidFill>
                  <a:schemeClr val="accent2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兔</a:t>
            </a:r>
            <a:r>
              <a:rPr kumimoji="1" lang="zh-CN" altLang="en-US" sz="6000" dirty="0">
                <a:solidFill>
                  <a:srgbClr val="C00000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 </a:t>
            </a:r>
            <a:r>
              <a:rPr kumimoji="1" lang="zh-CN" altLang="en-US" sz="6000" dirty="0">
                <a:latin typeface="KaiTi" panose="02010609060101010101" pitchFamily="49" charset="-122"/>
                <a:ea typeface="KaiTi" panose="02010609060101010101" pitchFamily="49" charset="-122"/>
              </a:rPr>
              <a:t>子</a:t>
            </a:r>
          </a:p>
        </p:txBody>
      </p:sp>
    </p:spTree>
    <p:extLst>
      <p:ext uri="{BB962C8B-B14F-4D97-AF65-F5344CB8AC3E}">
        <p14:creationId xmlns:p14="http://schemas.microsoft.com/office/powerpoint/2010/main" val="19978404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>
            <a:extLst>
              <a:ext uri="{FF2B5EF4-FFF2-40B4-BE49-F238E27FC236}">
                <a16:creationId xmlns:a16="http://schemas.microsoft.com/office/drawing/2014/main" id="{F09EC607-EB38-8048-B123-575CEC805C4F}"/>
              </a:ext>
            </a:extLst>
          </p:cNvPr>
          <p:cNvSpPr txBox="1"/>
          <p:nvPr/>
        </p:nvSpPr>
        <p:spPr>
          <a:xfrm>
            <a:off x="2257405" y="1443841"/>
            <a:ext cx="7983727" cy="3970318"/>
          </a:xfrm>
          <a:prstGeom prst="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Teacher’s Game: Repeat+1</a:t>
            </a:r>
          </a:p>
          <a:p>
            <a:endParaRPr lang="en-US" altLang="zh-CN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zh-C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Rules:</a:t>
            </a:r>
          </a:p>
          <a:p>
            <a:r>
              <a:rPr lang="en-US" altLang="zh-C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-Students look at teacher’s flashcards(number and word)and then repeat the word together</a:t>
            </a:r>
          </a:p>
          <a:p>
            <a:r>
              <a:rPr lang="en-US" altLang="zh-C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-if the number is 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三（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）</a:t>
            </a:r>
            <a:r>
              <a:rPr lang="en-US" altLang="zh-C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students should repeat one more time——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四（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）</a:t>
            </a:r>
            <a:r>
              <a:rPr lang="en-US" altLang="zh-C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times together</a:t>
            </a:r>
          </a:p>
          <a:p>
            <a:r>
              <a:rPr lang="en-US" altLang="zh-C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en" altLang="zh-C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 teacher wins if students make mistakes, and vice versa</a:t>
            </a:r>
            <a:endParaRPr lang="en-US" altLang="zh-CN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868226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:a16="http://schemas.microsoft.com/office/drawing/2014/main" id="{5BB2CCC0-DCFE-3942-A943-A5FF98CA436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33770"/>
          <a:stretch/>
        </p:blipFill>
        <p:spPr>
          <a:xfrm>
            <a:off x="1239135" y="898066"/>
            <a:ext cx="2759242" cy="2548391"/>
          </a:xfrm>
          <a:prstGeom prst="rect">
            <a:avLst/>
          </a:prstGeom>
        </p:spPr>
      </p:pic>
      <p:pic>
        <p:nvPicPr>
          <p:cNvPr id="3" name="图片 2">
            <a:extLst>
              <a:ext uri="{FF2B5EF4-FFF2-40B4-BE49-F238E27FC236}">
                <a16:creationId xmlns:a16="http://schemas.microsoft.com/office/drawing/2014/main" id="{279B2F52-B2AE-A94D-8469-FDF144ADA88D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r="23692" b="11939"/>
          <a:stretch/>
        </p:blipFill>
        <p:spPr>
          <a:xfrm>
            <a:off x="4683161" y="869785"/>
            <a:ext cx="3018859" cy="2501209"/>
          </a:xfrm>
          <a:prstGeom prst="rect">
            <a:avLst/>
          </a:prstGeom>
        </p:spPr>
      </p:pic>
      <p:pic>
        <p:nvPicPr>
          <p:cNvPr id="5" name="图片 4">
            <a:extLst>
              <a:ext uri="{FF2B5EF4-FFF2-40B4-BE49-F238E27FC236}">
                <a16:creationId xmlns:a16="http://schemas.microsoft.com/office/drawing/2014/main" id="{83C856C1-CAE6-E34B-8247-43541407AA8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225237" y="940298"/>
            <a:ext cx="3439800" cy="2293200"/>
          </a:xfrm>
          <a:prstGeom prst="rect">
            <a:avLst/>
          </a:prstGeom>
        </p:spPr>
      </p:pic>
      <p:sp>
        <p:nvSpPr>
          <p:cNvPr id="10" name="文本框 9">
            <a:extLst>
              <a:ext uri="{FF2B5EF4-FFF2-40B4-BE49-F238E27FC236}">
                <a16:creationId xmlns:a16="http://schemas.microsoft.com/office/drawing/2014/main" id="{5F68D78D-EEF0-AB4C-A674-6D6C08D740BD}"/>
              </a:ext>
            </a:extLst>
          </p:cNvPr>
          <p:cNvSpPr txBox="1"/>
          <p:nvPr/>
        </p:nvSpPr>
        <p:spPr>
          <a:xfrm>
            <a:off x="5584023" y="3665731"/>
            <a:ext cx="1864894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" altLang="zh-CN" sz="5400" dirty="0" err="1">
                <a:solidFill>
                  <a:srgbClr val="C00000"/>
                </a:solidFill>
                <a:latin typeface="Times New Roman" panose="02020603050405020304" pitchFamily="18" charset="0"/>
                <a:ea typeface="KaiTi" panose="02010609060101010101" pitchFamily="49" charset="-122"/>
                <a:cs typeface="Times New Roman" panose="02020603050405020304" pitchFamily="18" charset="0"/>
              </a:rPr>
              <a:t>gǒu</a:t>
            </a:r>
            <a:endParaRPr kumimoji="1" lang="en-US" altLang="zh-CN" sz="5400" dirty="0">
              <a:solidFill>
                <a:srgbClr val="C00000"/>
              </a:solidFill>
              <a:latin typeface="Times New Roman" panose="02020603050405020304" pitchFamily="18" charset="0"/>
              <a:ea typeface="KaiTi" panose="02010609060101010101" pitchFamily="49" charset="-122"/>
              <a:cs typeface="Times New Roman" panose="02020603050405020304" pitchFamily="18" charset="0"/>
            </a:endParaRPr>
          </a:p>
          <a:p>
            <a:endParaRPr kumimoji="1" lang="en-US" altLang="zh-CN" sz="5400" dirty="0">
              <a:latin typeface="KaiTi" panose="02010609060101010101" pitchFamily="49" charset="-122"/>
              <a:ea typeface="KaiTi" panose="02010609060101010101" pitchFamily="49" charset="-122"/>
            </a:endParaRPr>
          </a:p>
        </p:txBody>
      </p:sp>
      <p:sp>
        <p:nvSpPr>
          <p:cNvPr id="11" name="矩形 10">
            <a:extLst>
              <a:ext uri="{FF2B5EF4-FFF2-40B4-BE49-F238E27FC236}">
                <a16:creationId xmlns:a16="http://schemas.microsoft.com/office/drawing/2014/main" id="{D188A1DC-08D8-F44F-9054-FFDBCDFCA1C9}"/>
              </a:ext>
            </a:extLst>
          </p:cNvPr>
          <p:cNvSpPr/>
          <p:nvPr/>
        </p:nvSpPr>
        <p:spPr>
          <a:xfrm>
            <a:off x="1795192" y="3666587"/>
            <a:ext cx="1377300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" altLang="zh-CN" sz="5400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KaiTi" panose="02010609060101010101" pitchFamily="49" charset="-122"/>
                <a:cs typeface="Times New Roman" panose="02020603050405020304" pitchFamily="18" charset="0"/>
              </a:rPr>
              <a:t>māo</a:t>
            </a:r>
            <a:endParaRPr lang="zh-CN" altLang="en-US" sz="5400" dirty="0">
              <a:solidFill>
                <a:schemeClr val="accent6">
                  <a:lumMod val="75000"/>
                </a:schemeClr>
              </a:solidFill>
              <a:latin typeface="Times New Roman" panose="02020603050405020304" pitchFamily="18" charset="0"/>
              <a:ea typeface="KaiTi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12" name="矩形 11">
            <a:extLst>
              <a:ext uri="{FF2B5EF4-FFF2-40B4-BE49-F238E27FC236}">
                <a16:creationId xmlns:a16="http://schemas.microsoft.com/office/drawing/2014/main" id="{2480A180-16DF-714E-89B3-CD951BFBF013}"/>
              </a:ext>
            </a:extLst>
          </p:cNvPr>
          <p:cNvSpPr/>
          <p:nvPr/>
        </p:nvSpPr>
        <p:spPr>
          <a:xfrm>
            <a:off x="9205254" y="3624502"/>
            <a:ext cx="3910263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" altLang="zh-CN" sz="5400" dirty="0" err="1">
                <a:solidFill>
                  <a:schemeClr val="accent2"/>
                </a:solidFill>
                <a:latin typeface="Times New Roman" panose="02020603050405020304" pitchFamily="18" charset="0"/>
                <a:ea typeface="KaiTi" panose="02010609060101010101" pitchFamily="49" charset="-122"/>
                <a:cs typeface="Times New Roman" panose="02020603050405020304" pitchFamily="18" charset="0"/>
              </a:rPr>
              <a:t>tù</a:t>
            </a:r>
            <a:r>
              <a:rPr lang="zh-CN" altLang="en-US" sz="54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ea typeface="KaiTi" panose="02010609060101010101" pitchFamily="49" charset="-122"/>
                <a:cs typeface="Times New Roman" panose="02020603050405020304" pitchFamily="18" charset="0"/>
              </a:rPr>
              <a:t> </a:t>
            </a:r>
            <a:r>
              <a:rPr lang="zh-CN" altLang="en-US" sz="5400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KaiTi" panose="02010609060101010101" pitchFamily="49" charset="-122"/>
                <a:cs typeface="Times New Roman" panose="02020603050405020304" pitchFamily="18" charset="0"/>
              </a:rPr>
              <a:t> </a:t>
            </a:r>
            <a:r>
              <a:rPr lang="en" altLang="zh-CN" sz="5400" dirty="0" err="1">
                <a:latin typeface="Times New Roman" panose="02020603050405020304" pitchFamily="18" charset="0"/>
                <a:ea typeface="KaiTi" panose="02010609060101010101" pitchFamily="49" charset="-122"/>
                <a:cs typeface="Times New Roman" panose="02020603050405020304" pitchFamily="18" charset="0"/>
              </a:rPr>
              <a:t>zi</a:t>
            </a:r>
            <a:endParaRPr lang="zh-CN" altLang="en-US" sz="5400" dirty="0">
              <a:latin typeface="Times New Roman" panose="02020603050405020304" pitchFamily="18" charset="0"/>
              <a:ea typeface="KaiTi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13" name="文本框 12">
            <a:extLst>
              <a:ext uri="{FF2B5EF4-FFF2-40B4-BE49-F238E27FC236}">
                <a16:creationId xmlns:a16="http://schemas.microsoft.com/office/drawing/2014/main" id="{7B4C2859-2AAC-3148-8B10-4D0CA3E5E102}"/>
              </a:ext>
            </a:extLst>
          </p:cNvPr>
          <p:cNvSpPr txBox="1"/>
          <p:nvPr/>
        </p:nvSpPr>
        <p:spPr>
          <a:xfrm>
            <a:off x="5740150" y="4338042"/>
            <a:ext cx="1419727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zh-CN" altLang="en-US" sz="6000" dirty="0">
                <a:solidFill>
                  <a:srgbClr val="C00000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狗</a:t>
            </a:r>
          </a:p>
        </p:txBody>
      </p:sp>
      <p:sp>
        <p:nvSpPr>
          <p:cNvPr id="14" name="文本框 13">
            <a:extLst>
              <a:ext uri="{FF2B5EF4-FFF2-40B4-BE49-F238E27FC236}">
                <a16:creationId xmlns:a16="http://schemas.microsoft.com/office/drawing/2014/main" id="{A49D0EA6-18E1-F244-A199-1DD2C1973246}"/>
              </a:ext>
            </a:extLst>
          </p:cNvPr>
          <p:cNvSpPr txBox="1"/>
          <p:nvPr/>
        </p:nvSpPr>
        <p:spPr>
          <a:xfrm>
            <a:off x="1908892" y="4365840"/>
            <a:ext cx="1419727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zh-CN" altLang="en-US" sz="6000" dirty="0">
                <a:solidFill>
                  <a:schemeClr val="accent6">
                    <a:lumMod val="75000"/>
                  </a:schemeClr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猫</a:t>
            </a:r>
          </a:p>
        </p:txBody>
      </p:sp>
      <p:sp>
        <p:nvSpPr>
          <p:cNvPr id="15" name="文本框 14">
            <a:extLst>
              <a:ext uri="{FF2B5EF4-FFF2-40B4-BE49-F238E27FC236}">
                <a16:creationId xmlns:a16="http://schemas.microsoft.com/office/drawing/2014/main" id="{FC5D3D3C-AC98-5142-83E2-990E553C8D94}"/>
              </a:ext>
            </a:extLst>
          </p:cNvPr>
          <p:cNvSpPr txBox="1"/>
          <p:nvPr/>
        </p:nvSpPr>
        <p:spPr>
          <a:xfrm>
            <a:off x="9019510" y="4338042"/>
            <a:ext cx="224665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zh-CN" altLang="en-US" sz="6000" dirty="0">
                <a:solidFill>
                  <a:schemeClr val="accent2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兔</a:t>
            </a:r>
            <a:r>
              <a:rPr kumimoji="1" lang="zh-CN" altLang="en-US" sz="6000" dirty="0">
                <a:solidFill>
                  <a:srgbClr val="C00000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 </a:t>
            </a:r>
            <a:r>
              <a:rPr kumimoji="1" lang="zh-CN" altLang="en-US" sz="6000" dirty="0">
                <a:latin typeface="KaiTi" panose="02010609060101010101" pitchFamily="49" charset="-122"/>
                <a:ea typeface="KaiTi" panose="02010609060101010101" pitchFamily="49" charset="-122"/>
              </a:rPr>
              <a:t>子</a:t>
            </a:r>
          </a:p>
        </p:txBody>
      </p:sp>
      <p:sp>
        <p:nvSpPr>
          <p:cNvPr id="17" name="爆炸形 1 16">
            <a:extLst>
              <a:ext uri="{FF2B5EF4-FFF2-40B4-BE49-F238E27FC236}">
                <a16:creationId xmlns:a16="http://schemas.microsoft.com/office/drawing/2014/main" id="{F1176DB9-CF20-3642-8BF9-0269E0F2A11F}"/>
              </a:ext>
            </a:extLst>
          </p:cNvPr>
          <p:cNvSpPr/>
          <p:nvPr/>
        </p:nvSpPr>
        <p:spPr>
          <a:xfrm>
            <a:off x="3557587" y="-348856"/>
            <a:ext cx="3705954" cy="2033337"/>
          </a:xfrm>
          <a:prstGeom prst="irregularSeal1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zh-CN" sz="2800" dirty="0">
                <a:solidFill>
                  <a:schemeClr val="tx1"/>
                </a:solidFill>
              </a:rPr>
              <a:t>Repeat</a:t>
            </a:r>
            <a:r>
              <a:rPr kumimoji="1" lang="en-US" altLang="zh-CN" sz="4400" b="1" dirty="0">
                <a:solidFill>
                  <a:srgbClr val="FF0000"/>
                </a:solidFill>
              </a:rPr>
              <a:t>+1</a:t>
            </a:r>
            <a:endParaRPr kumimoji="1" lang="zh-CN" altLang="en-US" sz="2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361975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>
            <a:extLst>
              <a:ext uri="{FF2B5EF4-FFF2-40B4-BE49-F238E27FC236}">
                <a16:creationId xmlns:a16="http://schemas.microsoft.com/office/drawing/2014/main" id="{17632CEA-85FB-B24E-BC2A-A072BB5C322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1394" r="26004"/>
          <a:stretch/>
        </p:blipFill>
        <p:spPr>
          <a:xfrm>
            <a:off x="1566524" y="708333"/>
            <a:ext cx="2480748" cy="2980730"/>
          </a:xfrm>
          <a:prstGeom prst="rect">
            <a:avLst/>
          </a:prstGeom>
        </p:spPr>
      </p:pic>
      <p:pic>
        <p:nvPicPr>
          <p:cNvPr id="6" name="图片 5">
            <a:extLst>
              <a:ext uri="{FF2B5EF4-FFF2-40B4-BE49-F238E27FC236}">
                <a16:creationId xmlns:a16="http://schemas.microsoft.com/office/drawing/2014/main" id="{BB52246C-AB5F-5542-AACD-F771E84DA66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4720336" y="1439966"/>
            <a:ext cx="2751328" cy="1824085"/>
          </a:xfrm>
          <a:prstGeom prst="rect">
            <a:avLst/>
          </a:prstGeom>
        </p:spPr>
      </p:pic>
      <p:sp>
        <p:nvSpPr>
          <p:cNvPr id="8" name="文本框 7">
            <a:extLst>
              <a:ext uri="{FF2B5EF4-FFF2-40B4-BE49-F238E27FC236}">
                <a16:creationId xmlns:a16="http://schemas.microsoft.com/office/drawing/2014/main" id="{93863A44-E870-0444-B9F4-CF1C0A710A16}"/>
              </a:ext>
            </a:extLst>
          </p:cNvPr>
          <p:cNvSpPr txBox="1"/>
          <p:nvPr/>
        </p:nvSpPr>
        <p:spPr>
          <a:xfrm>
            <a:off x="5677127" y="4310038"/>
            <a:ext cx="1419727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zh-CN" altLang="en-US" sz="6600" dirty="0">
                <a:solidFill>
                  <a:schemeClr val="accent1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鱼</a:t>
            </a:r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id="{B852C6A9-EEA6-E14A-83E5-029CE8F22ED5}"/>
              </a:ext>
            </a:extLst>
          </p:cNvPr>
          <p:cNvSpPr txBox="1"/>
          <p:nvPr/>
        </p:nvSpPr>
        <p:spPr>
          <a:xfrm>
            <a:off x="9171321" y="4310038"/>
            <a:ext cx="1419727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zh-CN" altLang="en-US" sz="6600" dirty="0">
                <a:solidFill>
                  <a:srgbClr val="C00000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鸟</a:t>
            </a:r>
          </a:p>
        </p:txBody>
      </p:sp>
      <p:sp>
        <p:nvSpPr>
          <p:cNvPr id="10" name="文本框 9">
            <a:extLst>
              <a:ext uri="{FF2B5EF4-FFF2-40B4-BE49-F238E27FC236}">
                <a16:creationId xmlns:a16="http://schemas.microsoft.com/office/drawing/2014/main" id="{7FDCBB3B-9386-744F-B527-E6607844CB98}"/>
              </a:ext>
            </a:extLst>
          </p:cNvPr>
          <p:cNvSpPr txBox="1"/>
          <p:nvPr/>
        </p:nvSpPr>
        <p:spPr>
          <a:xfrm>
            <a:off x="2286227" y="4310038"/>
            <a:ext cx="1419727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zh-CN" altLang="en-US" sz="6600" dirty="0">
                <a:solidFill>
                  <a:schemeClr val="accent1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蛇</a:t>
            </a:r>
          </a:p>
        </p:txBody>
      </p:sp>
      <p:sp>
        <p:nvSpPr>
          <p:cNvPr id="11" name="矩形 10">
            <a:extLst>
              <a:ext uri="{FF2B5EF4-FFF2-40B4-BE49-F238E27FC236}">
                <a16:creationId xmlns:a16="http://schemas.microsoft.com/office/drawing/2014/main" id="{6837C6B1-8334-D345-92FA-D4D834F65BE9}"/>
              </a:ext>
            </a:extLst>
          </p:cNvPr>
          <p:cNvSpPr/>
          <p:nvPr/>
        </p:nvSpPr>
        <p:spPr>
          <a:xfrm>
            <a:off x="9068027" y="3615291"/>
            <a:ext cx="1377300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" altLang="zh-CN" sz="5400" dirty="0" err="1">
                <a:solidFill>
                  <a:srgbClr val="C00000"/>
                </a:solidFill>
                <a:latin typeface="Times New Roman" panose="02020603050405020304" pitchFamily="18" charset="0"/>
                <a:ea typeface="KaiTi" panose="02010609060101010101" pitchFamily="49" charset="-122"/>
                <a:cs typeface="Times New Roman" panose="02020603050405020304" pitchFamily="18" charset="0"/>
              </a:rPr>
              <a:t>niǎo</a:t>
            </a:r>
            <a:endParaRPr lang="zh-CN" altLang="en-US" sz="5400" dirty="0">
              <a:solidFill>
                <a:srgbClr val="C00000"/>
              </a:solidFill>
              <a:latin typeface="Times New Roman" panose="02020603050405020304" pitchFamily="18" charset="0"/>
              <a:ea typeface="KaiTi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12" name="矩形 11">
            <a:extLst>
              <a:ext uri="{FF2B5EF4-FFF2-40B4-BE49-F238E27FC236}">
                <a16:creationId xmlns:a16="http://schemas.microsoft.com/office/drawing/2014/main" id="{DFCB5D1B-00FC-8349-AE21-DCEAACDA4B24}"/>
              </a:ext>
            </a:extLst>
          </p:cNvPr>
          <p:cNvSpPr/>
          <p:nvPr/>
        </p:nvSpPr>
        <p:spPr>
          <a:xfrm>
            <a:off x="5764375" y="3429000"/>
            <a:ext cx="877163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" altLang="zh-CN" sz="5400" dirty="0" err="1">
                <a:solidFill>
                  <a:schemeClr val="accent1"/>
                </a:solidFill>
                <a:latin typeface="Times New Roman" panose="02020603050405020304" pitchFamily="18" charset="0"/>
                <a:ea typeface="KaiTi" panose="02010609060101010101" pitchFamily="49" charset="-122"/>
                <a:cs typeface="Times New Roman" panose="02020603050405020304" pitchFamily="18" charset="0"/>
              </a:rPr>
              <a:t>yú</a:t>
            </a:r>
            <a:endParaRPr lang="zh-CN" altLang="en-US" sz="5400" dirty="0">
              <a:solidFill>
                <a:schemeClr val="accent1"/>
              </a:solidFill>
              <a:latin typeface="Times New Roman" panose="02020603050405020304" pitchFamily="18" charset="0"/>
              <a:ea typeface="KaiTi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13" name="矩形 12">
            <a:extLst>
              <a:ext uri="{FF2B5EF4-FFF2-40B4-BE49-F238E27FC236}">
                <a16:creationId xmlns:a16="http://schemas.microsoft.com/office/drawing/2014/main" id="{BAA3D566-06EB-4048-AE62-B493CAAE0175}"/>
              </a:ext>
            </a:extLst>
          </p:cNvPr>
          <p:cNvSpPr/>
          <p:nvPr/>
        </p:nvSpPr>
        <p:spPr>
          <a:xfrm>
            <a:off x="2140506" y="3537886"/>
            <a:ext cx="1107996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" altLang="zh-CN" sz="5400" dirty="0" err="1">
                <a:solidFill>
                  <a:schemeClr val="accent1"/>
                </a:solidFill>
                <a:latin typeface="Times New Roman" panose="02020603050405020304" pitchFamily="18" charset="0"/>
                <a:ea typeface="KaiTi" panose="02010609060101010101" pitchFamily="49" charset="-122"/>
                <a:cs typeface="Times New Roman" panose="02020603050405020304" pitchFamily="18" charset="0"/>
              </a:rPr>
              <a:t>shé</a:t>
            </a:r>
            <a:endParaRPr lang="zh-CN" altLang="en-US" sz="5400" dirty="0">
              <a:solidFill>
                <a:schemeClr val="accent1"/>
              </a:solidFill>
              <a:latin typeface="Times New Roman" panose="02020603050405020304" pitchFamily="18" charset="0"/>
              <a:ea typeface="KaiTi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15" name="爆炸形 1 14">
            <a:extLst>
              <a:ext uri="{FF2B5EF4-FFF2-40B4-BE49-F238E27FC236}">
                <a16:creationId xmlns:a16="http://schemas.microsoft.com/office/drawing/2014/main" id="{56EFA80D-03AE-8D41-B6C2-20034A080FEE}"/>
              </a:ext>
            </a:extLst>
          </p:cNvPr>
          <p:cNvSpPr/>
          <p:nvPr/>
        </p:nvSpPr>
        <p:spPr>
          <a:xfrm>
            <a:off x="3557587" y="-348856"/>
            <a:ext cx="3705954" cy="2033337"/>
          </a:xfrm>
          <a:prstGeom prst="irregularSeal1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zh-CN" sz="2800" dirty="0">
                <a:solidFill>
                  <a:schemeClr val="tx1"/>
                </a:solidFill>
              </a:rPr>
              <a:t>Repeat</a:t>
            </a:r>
            <a:r>
              <a:rPr kumimoji="1" lang="en-US" altLang="zh-CN" sz="4400" b="1" dirty="0">
                <a:solidFill>
                  <a:srgbClr val="FF0000"/>
                </a:solidFill>
              </a:rPr>
              <a:t>+1</a:t>
            </a:r>
            <a:endParaRPr kumimoji="1" lang="zh-CN" altLang="en-US" sz="2800" b="1" dirty="0">
              <a:solidFill>
                <a:srgbClr val="FF0000"/>
              </a:solidFill>
            </a:endParaRPr>
          </a:p>
        </p:txBody>
      </p:sp>
      <p:pic>
        <p:nvPicPr>
          <p:cNvPr id="16" name="图片 15">
            <a:extLst>
              <a:ext uri="{FF2B5EF4-FFF2-40B4-BE49-F238E27FC236}">
                <a16:creationId xmlns:a16="http://schemas.microsoft.com/office/drawing/2014/main" id="{D0241E3D-71C1-C947-A100-CBC6DB1B5F4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r="24200"/>
          <a:stretch/>
        </p:blipFill>
        <p:spPr>
          <a:xfrm rot="708670">
            <a:off x="8460673" y="1017606"/>
            <a:ext cx="2406650" cy="2451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55164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:a16="http://schemas.microsoft.com/office/drawing/2014/main" id="{5BB2CCC0-DCFE-3942-A943-A5FF98CA436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33770"/>
          <a:stretch/>
        </p:blipFill>
        <p:spPr>
          <a:xfrm>
            <a:off x="8539914" y="514416"/>
            <a:ext cx="2759242" cy="2548391"/>
          </a:xfrm>
          <a:prstGeom prst="rect">
            <a:avLst/>
          </a:prstGeom>
        </p:spPr>
      </p:pic>
      <p:pic>
        <p:nvPicPr>
          <p:cNvPr id="3" name="图片 2">
            <a:extLst>
              <a:ext uri="{FF2B5EF4-FFF2-40B4-BE49-F238E27FC236}">
                <a16:creationId xmlns:a16="http://schemas.microsoft.com/office/drawing/2014/main" id="{279B2F52-B2AE-A94D-8469-FDF144ADA88D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r="23692" b="11939"/>
          <a:stretch/>
        </p:blipFill>
        <p:spPr>
          <a:xfrm>
            <a:off x="1545331" y="250427"/>
            <a:ext cx="3018859" cy="2501209"/>
          </a:xfrm>
          <a:prstGeom prst="rect">
            <a:avLst/>
          </a:prstGeom>
        </p:spPr>
      </p:pic>
      <p:pic>
        <p:nvPicPr>
          <p:cNvPr id="4" name="图片 3">
            <a:extLst>
              <a:ext uri="{FF2B5EF4-FFF2-40B4-BE49-F238E27FC236}">
                <a16:creationId xmlns:a16="http://schemas.microsoft.com/office/drawing/2014/main" id="{17632CEA-85FB-B24E-BC2A-A072BB5C322F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21394" r="26004"/>
          <a:stretch/>
        </p:blipFill>
        <p:spPr>
          <a:xfrm>
            <a:off x="709274" y="3015625"/>
            <a:ext cx="2480748" cy="2980730"/>
          </a:xfrm>
          <a:prstGeom prst="rect">
            <a:avLst/>
          </a:prstGeom>
        </p:spPr>
      </p:pic>
      <p:pic>
        <p:nvPicPr>
          <p:cNvPr id="5" name="图片 4">
            <a:extLst>
              <a:ext uri="{FF2B5EF4-FFF2-40B4-BE49-F238E27FC236}">
                <a16:creationId xmlns:a16="http://schemas.microsoft.com/office/drawing/2014/main" id="{83C856C1-CAE6-E34B-8247-43541407AA8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988159" y="1811464"/>
            <a:ext cx="3127785" cy="2085190"/>
          </a:xfrm>
          <a:prstGeom prst="rect">
            <a:avLst/>
          </a:prstGeom>
        </p:spPr>
      </p:pic>
      <p:pic>
        <p:nvPicPr>
          <p:cNvPr id="6" name="图片 5">
            <a:extLst>
              <a:ext uri="{FF2B5EF4-FFF2-40B4-BE49-F238E27FC236}">
                <a16:creationId xmlns:a16="http://schemas.microsoft.com/office/drawing/2014/main" id="{BB52246C-AB5F-5542-AACD-F771E84DA66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flipH="1">
            <a:off x="4077398" y="4106365"/>
            <a:ext cx="3580701" cy="2373946"/>
          </a:xfrm>
          <a:prstGeom prst="rect">
            <a:avLst/>
          </a:prstGeom>
        </p:spPr>
      </p:pic>
      <p:sp>
        <p:nvSpPr>
          <p:cNvPr id="10" name="爆炸形 1 9">
            <a:extLst>
              <a:ext uri="{FF2B5EF4-FFF2-40B4-BE49-F238E27FC236}">
                <a16:creationId xmlns:a16="http://schemas.microsoft.com/office/drawing/2014/main" id="{4C1AD61F-316D-B548-934E-6D5E90385EE1}"/>
              </a:ext>
            </a:extLst>
          </p:cNvPr>
          <p:cNvSpPr/>
          <p:nvPr/>
        </p:nvSpPr>
        <p:spPr>
          <a:xfrm>
            <a:off x="4699075" y="-244726"/>
            <a:ext cx="3705954" cy="2033337"/>
          </a:xfrm>
          <a:prstGeom prst="irregularSeal1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zh-CN" sz="2800" b="1" dirty="0">
                <a:solidFill>
                  <a:schemeClr val="tx1"/>
                </a:solidFill>
              </a:rPr>
              <a:t>Which one is missing?</a:t>
            </a:r>
            <a:endParaRPr kumimoji="1" lang="zh-CN" altLang="en-US" sz="2800" b="1" dirty="0">
              <a:solidFill>
                <a:schemeClr val="tx1"/>
              </a:solidFill>
            </a:endParaRPr>
          </a:p>
        </p:txBody>
      </p:sp>
      <p:pic>
        <p:nvPicPr>
          <p:cNvPr id="11" name="图片 10">
            <a:extLst>
              <a:ext uri="{FF2B5EF4-FFF2-40B4-BE49-F238E27FC236}">
                <a16:creationId xmlns:a16="http://schemas.microsoft.com/office/drawing/2014/main" id="{BA79742D-1A2D-6948-84C2-E194AA412D35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r="24200"/>
          <a:stretch/>
        </p:blipFill>
        <p:spPr>
          <a:xfrm rot="708670">
            <a:off x="8850699" y="3649357"/>
            <a:ext cx="2406650" cy="2451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59666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xit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#ppt_h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down)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:a16="http://schemas.microsoft.com/office/drawing/2014/main" id="{5BB2CCC0-DCFE-3942-A943-A5FF98CA436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33770"/>
          <a:stretch/>
        </p:blipFill>
        <p:spPr>
          <a:xfrm>
            <a:off x="8092726" y="2136775"/>
            <a:ext cx="2123923" cy="1961620"/>
          </a:xfrm>
          <a:prstGeom prst="rect">
            <a:avLst/>
          </a:prstGeom>
        </p:spPr>
      </p:pic>
      <p:pic>
        <p:nvPicPr>
          <p:cNvPr id="3" name="图片 2">
            <a:extLst>
              <a:ext uri="{FF2B5EF4-FFF2-40B4-BE49-F238E27FC236}">
                <a16:creationId xmlns:a16="http://schemas.microsoft.com/office/drawing/2014/main" id="{279B2F52-B2AE-A94D-8469-FDF144ADA88D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r="23692" b="11939"/>
          <a:stretch/>
        </p:blipFill>
        <p:spPr>
          <a:xfrm>
            <a:off x="1975351" y="2286786"/>
            <a:ext cx="2162510" cy="1791700"/>
          </a:xfrm>
          <a:prstGeom prst="rect">
            <a:avLst/>
          </a:prstGeom>
        </p:spPr>
      </p:pic>
      <p:pic>
        <p:nvPicPr>
          <p:cNvPr id="4" name="图片 3">
            <a:extLst>
              <a:ext uri="{FF2B5EF4-FFF2-40B4-BE49-F238E27FC236}">
                <a16:creationId xmlns:a16="http://schemas.microsoft.com/office/drawing/2014/main" id="{17632CEA-85FB-B24E-BC2A-A072BB5C322F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21394" r="26004"/>
          <a:stretch/>
        </p:blipFill>
        <p:spPr>
          <a:xfrm>
            <a:off x="2361476" y="4078486"/>
            <a:ext cx="1777043" cy="2135197"/>
          </a:xfrm>
          <a:prstGeom prst="rect">
            <a:avLst/>
          </a:prstGeom>
        </p:spPr>
      </p:pic>
      <p:pic>
        <p:nvPicPr>
          <p:cNvPr id="5" name="图片 4">
            <a:extLst>
              <a:ext uri="{FF2B5EF4-FFF2-40B4-BE49-F238E27FC236}">
                <a16:creationId xmlns:a16="http://schemas.microsoft.com/office/drawing/2014/main" id="{83C856C1-CAE6-E34B-8247-43541407AA8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130808" y="2950332"/>
            <a:ext cx="2240538" cy="1493692"/>
          </a:xfrm>
          <a:prstGeom prst="rect">
            <a:avLst/>
          </a:prstGeom>
        </p:spPr>
      </p:pic>
      <p:pic>
        <p:nvPicPr>
          <p:cNvPr id="6" name="图片 5">
            <a:extLst>
              <a:ext uri="{FF2B5EF4-FFF2-40B4-BE49-F238E27FC236}">
                <a16:creationId xmlns:a16="http://schemas.microsoft.com/office/drawing/2014/main" id="{BB52246C-AB5F-5542-AACD-F771E84DA66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flipH="1">
            <a:off x="4947484" y="4518747"/>
            <a:ext cx="2564976" cy="1700537"/>
          </a:xfrm>
          <a:prstGeom prst="rect">
            <a:avLst/>
          </a:prstGeom>
        </p:spPr>
      </p:pic>
      <p:pic>
        <p:nvPicPr>
          <p:cNvPr id="7" name="图片 6">
            <a:extLst>
              <a:ext uri="{FF2B5EF4-FFF2-40B4-BE49-F238E27FC236}">
                <a16:creationId xmlns:a16="http://schemas.microsoft.com/office/drawing/2014/main" id="{EBB7C2EC-1682-9D4A-8437-60A734D0557B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r="24200"/>
          <a:stretch/>
        </p:blipFill>
        <p:spPr>
          <a:xfrm flipH="1">
            <a:off x="8189869" y="4248407"/>
            <a:ext cx="1929636" cy="1965276"/>
          </a:xfrm>
          <a:prstGeom prst="rect">
            <a:avLst/>
          </a:prstGeom>
        </p:spPr>
      </p:pic>
      <p:sp>
        <p:nvSpPr>
          <p:cNvPr id="8" name="矩形 7">
            <a:extLst>
              <a:ext uri="{FF2B5EF4-FFF2-40B4-BE49-F238E27FC236}">
                <a16:creationId xmlns:a16="http://schemas.microsoft.com/office/drawing/2014/main" id="{BD8AB730-036D-F84C-8F9F-B202D2A6DB4F}"/>
              </a:ext>
            </a:extLst>
          </p:cNvPr>
          <p:cNvSpPr/>
          <p:nvPr/>
        </p:nvSpPr>
        <p:spPr>
          <a:xfrm>
            <a:off x="4287001" y="267069"/>
            <a:ext cx="3935693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" altLang="zh-CN" sz="5400" dirty="0" err="1">
                <a:solidFill>
                  <a:srgbClr val="C00000"/>
                </a:solidFill>
                <a:latin typeface="Times New Roman" panose="02020603050405020304" pitchFamily="18" charset="0"/>
                <a:ea typeface="KaiTi" panose="02010609060101010101" pitchFamily="49" charset="-122"/>
                <a:cs typeface="Times New Roman" panose="02020603050405020304" pitchFamily="18" charset="0"/>
              </a:rPr>
              <a:t>chǒng</a:t>
            </a:r>
            <a:r>
              <a:rPr lang="en" altLang="zh-CN" sz="5400" dirty="0">
                <a:solidFill>
                  <a:srgbClr val="C00000"/>
                </a:solidFill>
                <a:latin typeface="Times New Roman" panose="02020603050405020304" pitchFamily="18" charset="0"/>
                <a:ea typeface="KaiTi" panose="02010609060101010101" pitchFamily="49" charset="-122"/>
                <a:cs typeface="Times New Roman" panose="02020603050405020304" pitchFamily="18" charset="0"/>
              </a:rPr>
              <a:t>   </a:t>
            </a:r>
            <a:r>
              <a:rPr lang="zh-CN" altLang="en-US" sz="5400" dirty="0">
                <a:solidFill>
                  <a:srgbClr val="C00000"/>
                </a:solidFill>
                <a:latin typeface="Times New Roman" panose="02020603050405020304" pitchFamily="18" charset="0"/>
                <a:ea typeface="KaiTi" panose="02010609060101010101" pitchFamily="49" charset="-122"/>
                <a:cs typeface="Times New Roman" panose="02020603050405020304" pitchFamily="18" charset="0"/>
              </a:rPr>
              <a:t>    </a:t>
            </a:r>
            <a:r>
              <a:rPr lang="en" altLang="zh-CN" sz="5400" dirty="0" err="1">
                <a:solidFill>
                  <a:schemeClr val="accent2"/>
                </a:solidFill>
                <a:latin typeface="Times New Roman" panose="02020603050405020304" pitchFamily="18" charset="0"/>
                <a:ea typeface="KaiTi" panose="02010609060101010101" pitchFamily="49" charset="-122"/>
                <a:cs typeface="Times New Roman" panose="02020603050405020304" pitchFamily="18" charset="0"/>
              </a:rPr>
              <a:t>wù</a:t>
            </a:r>
            <a:endParaRPr lang="zh-CN" altLang="en-US" sz="5400" dirty="0">
              <a:solidFill>
                <a:schemeClr val="accent2"/>
              </a:solidFill>
              <a:latin typeface="Times New Roman" panose="02020603050405020304" pitchFamily="18" charset="0"/>
              <a:ea typeface="KaiTi" panose="02010609060101010101" pitchFamily="49" charset="-122"/>
              <a:cs typeface="Times New Roman" panose="02020603050405020304" pitchFamily="18" charset="0"/>
            </a:endParaRPr>
          </a:p>
        </p:txBody>
      </p:sp>
      <p:pic>
        <p:nvPicPr>
          <p:cNvPr id="11" name="图片 10">
            <a:extLst>
              <a:ext uri="{FF2B5EF4-FFF2-40B4-BE49-F238E27FC236}">
                <a16:creationId xmlns:a16="http://schemas.microsoft.com/office/drawing/2014/main" id="{8933DCCE-AC65-4E42-8D01-64E7439A0824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191000" y="1392354"/>
            <a:ext cx="1905000" cy="1905000"/>
          </a:xfrm>
          <a:prstGeom prst="rect">
            <a:avLst/>
          </a:prstGeom>
        </p:spPr>
      </p:pic>
      <p:pic>
        <p:nvPicPr>
          <p:cNvPr id="13" name="图片 12">
            <a:extLst>
              <a:ext uri="{FF2B5EF4-FFF2-40B4-BE49-F238E27FC236}">
                <a16:creationId xmlns:a16="http://schemas.microsoft.com/office/drawing/2014/main" id="{6A44670E-DD67-4C4D-B349-91B523350F47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779536" y="1392354"/>
            <a:ext cx="1905000" cy="190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26180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>
            <a:extLst>
              <a:ext uri="{FF2B5EF4-FFF2-40B4-BE49-F238E27FC236}">
                <a16:creationId xmlns:a16="http://schemas.microsoft.com/office/drawing/2014/main" id="{D1ABAFD4-2DBB-DC4C-AFA8-51F54B98392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7835"/>
          <a:stretch/>
        </p:blipFill>
        <p:spPr>
          <a:xfrm>
            <a:off x="4024424" y="2759464"/>
            <a:ext cx="4295664" cy="2857076"/>
          </a:xfrm>
          <a:prstGeom prst="rect">
            <a:avLst/>
          </a:prstGeom>
        </p:spPr>
      </p:pic>
      <p:sp>
        <p:nvSpPr>
          <p:cNvPr id="10" name="文本框 9">
            <a:extLst>
              <a:ext uri="{FF2B5EF4-FFF2-40B4-BE49-F238E27FC236}">
                <a16:creationId xmlns:a16="http://schemas.microsoft.com/office/drawing/2014/main" id="{25989A33-9C96-B241-BF6B-BE49FCD2D310}"/>
              </a:ext>
            </a:extLst>
          </p:cNvPr>
          <p:cNvSpPr txBox="1"/>
          <p:nvPr/>
        </p:nvSpPr>
        <p:spPr>
          <a:xfrm>
            <a:off x="400384" y="972221"/>
            <a:ext cx="6458785" cy="1015663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kumimoji="1" lang="zh-CN" altLang="en-US" sz="6000" dirty="0">
                <a:solidFill>
                  <a:schemeClr val="accent6">
                    <a:lumMod val="75000"/>
                  </a:schemeClr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他</a:t>
            </a:r>
            <a:r>
              <a:rPr kumimoji="1" lang="zh-CN" altLang="en-US" sz="6000" dirty="0">
                <a:solidFill>
                  <a:srgbClr val="C00000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有</a:t>
            </a:r>
            <a:r>
              <a:rPr kumimoji="1" lang="zh-CN" altLang="en-US" sz="6000" dirty="0">
                <a:solidFill>
                  <a:schemeClr val="accent1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什</a:t>
            </a:r>
            <a:r>
              <a:rPr kumimoji="1" lang="zh-CN" altLang="en-US" sz="6000" dirty="0">
                <a:latin typeface="KaiTi" panose="02010609060101010101" pitchFamily="49" charset="-122"/>
                <a:ea typeface="KaiTi" panose="02010609060101010101" pitchFamily="49" charset="-122"/>
              </a:rPr>
              <a:t>么</a:t>
            </a:r>
            <a:r>
              <a:rPr kumimoji="1" lang="zh-CN" altLang="en-US" sz="6000" dirty="0">
                <a:solidFill>
                  <a:srgbClr val="C00000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宠</a:t>
            </a:r>
            <a:r>
              <a:rPr kumimoji="1" lang="zh-CN" altLang="en-US" sz="6000" dirty="0">
                <a:solidFill>
                  <a:schemeClr val="accent2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物？</a:t>
            </a:r>
          </a:p>
        </p:txBody>
      </p:sp>
      <p:sp>
        <p:nvSpPr>
          <p:cNvPr id="12" name="文本框 11">
            <a:extLst>
              <a:ext uri="{FF2B5EF4-FFF2-40B4-BE49-F238E27FC236}">
                <a16:creationId xmlns:a16="http://schemas.microsoft.com/office/drawing/2014/main" id="{8416D36B-5606-014B-94B5-E2C5B576C579}"/>
              </a:ext>
            </a:extLst>
          </p:cNvPr>
          <p:cNvSpPr txBox="1"/>
          <p:nvPr/>
        </p:nvSpPr>
        <p:spPr>
          <a:xfrm>
            <a:off x="400384" y="2759464"/>
            <a:ext cx="3471530" cy="1015663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kumimoji="1" lang="zh-CN" altLang="en-US" sz="6000" dirty="0">
                <a:solidFill>
                  <a:schemeClr val="accent6">
                    <a:lumMod val="75000"/>
                  </a:schemeClr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他</a:t>
            </a:r>
            <a:r>
              <a:rPr kumimoji="1" lang="zh-CN" altLang="en-US" sz="6000" dirty="0">
                <a:solidFill>
                  <a:srgbClr val="C00000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有</a:t>
            </a:r>
            <a:r>
              <a:rPr kumimoji="1" lang="en-US" altLang="zh-CN" sz="6000" dirty="0">
                <a:latin typeface="KaiTi" panose="02010609060101010101" pitchFamily="49" charset="-122"/>
                <a:ea typeface="KaiTi" panose="02010609060101010101" pitchFamily="49" charset="-122"/>
              </a:rPr>
              <a:t>……</a:t>
            </a:r>
            <a:endParaRPr kumimoji="1" lang="zh-CN" altLang="en-US" sz="6000" dirty="0">
              <a:solidFill>
                <a:schemeClr val="accent2"/>
              </a:solidFill>
              <a:latin typeface="KaiTi" panose="02010609060101010101" pitchFamily="49" charset="-122"/>
              <a:ea typeface="KaiTi" panose="02010609060101010101" pitchFamily="49" charset="-122"/>
            </a:endParaRPr>
          </a:p>
        </p:txBody>
      </p:sp>
      <p:sp>
        <p:nvSpPr>
          <p:cNvPr id="13" name="矩形 12">
            <a:extLst>
              <a:ext uri="{FF2B5EF4-FFF2-40B4-BE49-F238E27FC236}">
                <a16:creationId xmlns:a16="http://schemas.microsoft.com/office/drawing/2014/main" id="{8F64A836-92C8-804F-926B-5FA8684F4617}"/>
              </a:ext>
            </a:extLst>
          </p:cNvPr>
          <p:cNvSpPr/>
          <p:nvPr/>
        </p:nvSpPr>
        <p:spPr>
          <a:xfrm>
            <a:off x="3241916" y="264335"/>
            <a:ext cx="2193229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" altLang="zh-CN" sz="4000" dirty="0" err="1">
                <a:solidFill>
                  <a:srgbClr val="C00000"/>
                </a:solidFill>
                <a:latin typeface="Times New Roman" panose="02020603050405020304" pitchFamily="18" charset="0"/>
                <a:ea typeface="KaiTi" panose="02010609060101010101" pitchFamily="49" charset="-122"/>
                <a:cs typeface="Times New Roman" panose="02020603050405020304" pitchFamily="18" charset="0"/>
              </a:rPr>
              <a:t>chǒng</a:t>
            </a:r>
            <a:r>
              <a:rPr lang="zh-CN" altLang="en-US" sz="4000" dirty="0">
                <a:solidFill>
                  <a:srgbClr val="C00000"/>
                </a:solidFill>
                <a:latin typeface="Times New Roman" panose="02020603050405020304" pitchFamily="18" charset="0"/>
                <a:ea typeface="KaiTi" panose="02010609060101010101" pitchFamily="49" charset="-122"/>
                <a:cs typeface="Times New Roman" panose="02020603050405020304" pitchFamily="18" charset="0"/>
              </a:rPr>
              <a:t> </a:t>
            </a:r>
            <a:r>
              <a:rPr lang="en" altLang="zh-CN" sz="4000" dirty="0" err="1">
                <a:solidFill>
                  <a:schemeClr val="accent2"/>
                </a:solidFill>
                <a:latin typeface="Times New Roman" panose="02020603050405020304" pitchFamily="18" charset="0"/>
                <a:ea typeface="KaiTi" panose="02010609060101010101" pitchFamily="49" charset="-122"/>
                <a:cs typeface="Times New Roman" panose="02020603050405020304" pitchFamily="18" charset="0"/>
              </a:rPr>
              <a:t>wù</a:t>
            </a:r>
            <a:endParaRPr lang="zh-CN" altLang="en-US" sz="4000" dirty="0">
              <a:solidFill>
                <a:schemeClr val="accent2"/>
              </a:solidFill>
              <a:latin typeface="Times New Roman" panose="02020603050405020304" pitchFamily="18" charset="0"/>
              <a:ea typeface="KaiTi" panose="02010609060101010101" pitchFamily="49" charset="-122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899825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文本框 9">
            <a:extLst>
              <a:ext uri="{FF2B5EF4-FFF2-40B4-BE49-F238E27FC236}">
                <a16:creationId xmlns:a16="http://schemas.microsoft.com/office/drawing/2014/main" id="{25989A33-9C96-B241-BF6B-BE49FCD2D310}"/>
              </a:ext>
            </a:extLst>
          </p:cNvPr>
          <p:cNvSpPr txBox="1"/>
          <p:nvPr/>
        </p:nvSpPr>
        <p:spPr>
          <a:xfrm>
            <a:off x="400384" y="972221"/>
            <a:ext cx="6458785" cy="1015663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kumimoji="1" lang="zh-CN" altLang="en-US" sz="6000" dirty="0">
                <a:solidFill>
                  <a:schemeClr val="accent6">
                    <a:lumMod val="75000"/>
                  </a:schemeClr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她</a:t>
            </a:r>
            <a:r>
              <a:rPr kumimoji="1" lang="zh-CN" altLang="en-US" sz="6000" dirty="0">
                <a:solidFill>
                  <a:srgbClr val="C00000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有</a:t>
            </a:r>
            <a:r>
              <a:rPr kumimoji="1" lang="zh-CN" altLang="en-US" sz="6000" dirty="0">
                <a:solidFill>
                  <a:schemeClr val="accent1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什</a:t>
            </a:r>
            <a:r>
              <a:rPr kumimoji="1" lang="zh-CN" altLang="en-US" sz="6000" dirty="0">
                <a:latin typeface="KaiTi" panose="02010609060101010101" pitchFamily="49" charset="-122"/>
                <a:ea typeface="KaiTi" panose="02010609060101010101" pitchFamily="49" charset="-122"/>
              </a:rPr>
              <a:t>么</a:t>
            </a:r>
            <a:r>
              <a:rPr kumimoji="1" lang="zh-CN" altLang="en-US" sz="6000" dirty="0">
                <a:solidFill>
                  <a:srgbClr val="C00000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宠</a:t>
            </a:r>
            <a:r>
              <a:rPr kumimoji="1" lang="zh-CN" altLang="en-US" sz="6000" dirty="0">
                <a:solidFill>
                  <a:schemeClr val="accent2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物？</a:t>
            </a:r>
          </a:p>
        </p:txBody>
      </p:sp>
      <p:sp>
        <p:nvSpPr>
          <p:cNvPr id="11" name="矩形 10">
            <a:extLst>
              <a:ext uri="{FF2B5EF4-FFF2-40B4-BE49-F238E27FC236}">
                <a16:creationId xmlns:a16="http://schemas.microsoft.com/office/drawing/2014/main" id="{2E55378F-35A1-5140-942E-C0B0CD690C54}"/>
              </a:ext>
            </a:extLst>
          </p:cNvPr>
          <p:cNvSpPr/>
          <p:nvPr/>
        </p:nvSpPr>
        <p:spPr>
          <a:xfrm>
            <a:off x="3241916" y="264335"/>
            <a:ext cx="2193229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" altLang="zh-CN" sz="4000" dirty="0" err="1">
                <a:solidFill>
                  <a:srgbClr val="C00000"/>
                </a:solidFill>
                <a:latin typeface="Times New Roman" panose="02020603050405020304" pitchFamily="18" charset="0"/>
                <a:ea typeface="KaiTi" panose="02010609060101010101" pitchFamily="49" charset="-122"/>
                <a:cs typeface="Times New Roman" panose="02020603050405020304" pitchFamily="18" charset="0"/>
              </a:rPr>
              <a:t>chǒng</a:t>
            </a:r>
            <a:r>
              <a:rPr lang="zh-CN" altLang="en-US" sz="4000" dirty="0">
                <a:solidFill>
                  <a:srgbClr val="C00000"/>
                </a:solidFill>
                <a:latin typeface="Times New Roman" panose="02020603050405020304" pitchFamily="18" charset="0"/>
                <a:ea typeface="KaiTi" panose="02010609060101010101" pitchFamily="49" charset="-122"/>
                <a:cs typeface="Times New Roman" panose="02020603050405020304" pitchFamily="18" charset="0"/>
              </a:rPr>
              <a:t> </a:t>
            </a:r>
            <a:r>
              <a:rPr lang="en" altLang="zh-CN" sz="4000" dirty="0" err="1">
                <a:solidFill>
                  <a:schemeClr val="accent2"/>
                </a:solidFill>
                <a:latin typeface="Times New Roman" panose="02020603050405020304" pitchFamily="18" charset="0"/>
                <a:ea typeface="KaiTi" panose="02010609060101010101" pitchFamily="49" charset="-122"/>
                <a:cs typeface="Times New Roman" panose="02020603050405020304" pitchFamily="18" charset="0"/>
              </a:rPr>
              <a:t>wù</a:t>
            </a:r>
            <a:endParaRPr lang="zh-CN" altLang="en-US" sz="4000" dirty="0">
              <a:solidFill>
                <a:schemeClr val="accent2"/>
              </a:solidFill>
              <a:latin typeface="Times New Roman" panose="02020603050405020304" pitchFamily="18" charset="0"/>
              <a:ea typeface="KaiTi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12" name="文本框 11">
            <a:extLst>
              <a:ext uri="{FF2B5EF4-FFF2-40B4-BE49-F238E27FC236}">
                <a16:creationId xmlns:a16="http://schemas.microsoft.com/office/drawing/2014/main" id="{8416D36B-5606-014B-94B5-E2C5B576C579}"/>
              </a:ext>
            </a:extLst>
          </p:cNvPr>
          <p:cNvSpPr txBox="1"/>
          <p:nvPr/>
        </p:nvSpPr>
        <p:spPr>
          <a:xfrm>
            <a:off x="400384" y="2759464"/>
            <a:ext cx="3471530" cy="1015663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kumimoji="1" lang="zh-CN" altLang="en-US" sz="6000" dirty="0">
                <a:solidFill>
                  <a:schemeClr val="accent6">
                    <a:lumMod val="75000"/>
                  </a:schemeClr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她</a:t>
            </a:r>
            <a:r>
              <a:rPr kumimoji="1" lang="zh-CN" altLang="en-US" sz="6000" dirty="0">
                <a:solidFill>
                  <a:srgbClr val="C00000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有</a:t>
            </a:r>
            <a:r>
              <a:rPr kumimoji="1" lang="en-US" altLang="zh-CN" sz="6000" dirty="0">
                <a:latin typeface="KaiTi" panose="02010609060101010101" pitchFamily="49" charset="-122"/>
                <a:ea typeface="KaiTi" panose="02010609060101010101" pitchFamily="49" charset="-122"/>
              </a:rPr>
              <a:t>……</a:t>
            </a:r>
            <a:endParaRPr kumimoji="1" lang="zh-CN" altLang="en-US" sz="6000" dirty="0">
              <a:solidFill>
                <a:schemeClr val="accent2"/>
              </a:solidFill>
              <a:latin typeface="KaiTi" panose="02010609060101010101" pitchFamily="49" charset="-122"/>
              <a:ea typeface="KaiTi" panose="02010609060101010101" pitchFamily="49" charset="-122"/>
            </a:endParaRPr>
          </a:p>
        </p:txBody>
      </p:sp>
      <p:pic>
        <p:nvPicPr>
          <p:cNvPr id="6" name="图片 5">
            <a:extLst>
              <a:ext uri="{FF2B5EF4-FFF2-40B4-BE49-F238E27FC236}">
                <a16:creationId xmlns:a16="http://schemas.microsoft.com/office/drawing/2014/main" id="{33D36416-94E5-2242-BE3B-6D641951D5F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6949"/>
          <a:stretch/>
        </p:blipFill>
        <p:spPr>
          <a:xfrm>
            <a:off x="4456988" y="2676187"/>
            <a:ext cx="4804361" cy="32095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36605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文本框 9">
            <a:extLst>
              <a:ext uri="{FF2B5EF4-FFF2-40B4-BE49-F238E27FC236}">
                <a16:creationId xmlns:a16="http://schemas.microsoft.com/office/drawing/2014/main" id="{25989A33-9C96-B241-BF6B-BE49FCD2D310}"/>
              </a:ext>
            </a:extLst>
          </p:cNvPr>
          <p:cNvSpPr txBox="1"/>
          <p:nvPr/>
        </p:nvSpPr>
        <p:spPr>
          <a:xfrm>
            <a:off x="400384" y="972221"/>
            <a:ext cx="6458785" cy="1015663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kumimoji="1" lang="zh-CN" altLang="en-US" sz="6000" dirty="0">
                <a:solidFill>
                  <a:schemeClr val="accent6">
                    <a:lumMod val="75000"/>
                  </a:schemeClr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他</a:t>
            </a:r>
            <a:r>
              <a:rPr kumimoji="1" lang="zh-CN" altLang="en-US" sz="6000" dirty="0">
                <a:solidFill>
                  <a:srgbClr val="C00000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有</a:t>
            </a:r>
            <a:r>
              <a:rPr kumimoji="1" lang="zh-CN" altLang="en-US" sz="6000" dirty="0">
                <a:solidFill>
                  <a:schemeClr val="accent1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什</a:t>
            </a:r>
            <a:r>
              <a:rPr kumimoji="1" lang="zh-CN" altLang="en-US" sz="6000" dirty="0">
                <a:latin typeface="KaiTi" panose="02010609060101010101" pitchFamily="49" charset="-122"/>
                <a:ea typeface="KaiTi" panose="02010609060101010101" pitchFamily="49" charset="-122"/>
              </a:rPr>
              <a:t>么</a:t>
            </a:r>
            <a:r>
              <a:rPr kumimoji="1" lang="zh-CN" altLang="en-US" sz="6000" dirty="0">
                <a:solidFill>
                  <a:srgbClr val="C00000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宠</a:t>
            </a:r>
            <a:r>
              <a:rPr kumimoji="1" lang="zh-CN" altLang="en-US" sz="6000" dirty="0">
                <a:solidFill>
                  <a:schemeClr val="accent2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物？</a:t>
            </a:r>
          </a:p>
        </p:txBody>
      </p:sp>
      <p:sp>
        <p:nvSpPr>
          <p:cNvPr id="12" name="文本框 11">
            <a:extLst>
              <a:ext uri="{FF2B5EF4-FFF2-40B4-BE49-F238E27FC236}">
                <a16:creationId xmlns:a16="http://schemas.microsoft.com/office/drawing/2014/main" id="{8416D36B-5606-014B-94B5-E2C5B576C579}"/>
              </a:ext>
            </a:extLst>
          </p:cNvPr>
          <p:cNvSpPr txBox="1"/>
          <p:nvPr/>
        </p:nvSpPr>
        <p:spPr>
          <a:xfrm>
            <a:off x="400384" y="2759464"/>
            <a:ext cx="3471530" cy="1015663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kumimoji="1" lang="zh-CN" altLang="en-US" sz="6000" dirty="0">
                <a:solidFill>
                  <a:schemeClr val="accent6">
                    <a:lumMod val="75000"/>
                  </a:schemeClr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他</a:t>
            </a:r>
            <a:r>
              <a:rPr kumimoji="1" lang="zh-CN" altLang="en-US" sz="6000" dirty="0">
                <a:solidFill>
                  <a:srgbClr val="C00000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有</a:t>
            </a:r>
            <a:r>
              <a:rPr kumimoji="1" lang="en-US" altLang="zh-CN" sz="6000" dirty="0">
                <a:latin typeface="KaiTi" panose="02010609060101010101" pitchFamily="49" charset="-122"/>
                <a:ea typeface="KaiTi" panose="02010609060101010101" pitchFamily="49" charset="-122"/>
              </a:rPr>
              <a:t>……</a:t>
            </a:r>
            <a:endParaRPr kumimoji="1" lang="zh-CN" altLang="en-US" sz="6000" dirty="0">
              <a:solidFill>
                <a:schemeClr val="accent2"/>
              </a:solidFill>
              <a:latin typeface="KaiTi" panose="02010609060101010101" pitchFamily="49" charset="-122"/>
              <a:ea typeface="KaiTi" panose="02010609060101010101" pitchFamily="49" charset="-122"/>
            </a:endParaRPr>
          </a:p>
        </p:txBody>
      </p:sp>
      <p:pic>
        <p:nvPicPr>
          <p:cNvPr id="6" name="图片 5">
            <a:extLst>
              <a:ext uri="{FF2B5EF4-FFF2-40B4-BE49-F238E27FC236}">
                <a16:creationId xmlns:a16="http://schemas.microsoft.com/office/drawing/2014/main" id="{F6F7A451-DA08-234D-98C5-B50F948305C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6937"/>
          <a:stretch/>
        </p:blipFill>
        <p:spPr>
          <a:xfrm>
            <a:off x="4421141" y="2759464"/>
            <a:ext cx="5278882" cy="3527036"/>
          </a:xfrm>
          <a:prstGeom prst="rect">
            <a:avLst/>
          </a:prstGeom>
        </p:spPr>
      </p:pic>
      <p:sp>
        <p:nvSpPr>
          <p:cNvPr id="7" name="矩形 6">
            <a:extLst>
              <a:ext uri="{FF2B5EF4-FFF2-40B4-BE49-F238E27FC236}">
                <a16:creationId xmlns:a16="http://schemas.microsoft.com/office/drawing/2014/main" id="{9BEF3F1D-3B84-124A-B3B7-A49DEAF35BAB}"/>
              </a:ext>
            </a:extLst>
          </p:cNvPr>
          <p:cNvSpPr/>
          <p:nvPr/>
        </p:nvSpPr>
        <p:spPr>
          <a:xfrm>
            <a:off x="3241916" y="264335"/>
            <a:ext cx="2193229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" altLang="zh-CN" sz="4000" dirty="0" err="1">
                <a:solidFill>
                  <a:srgbClr val="C00000"/>
                </a:solidFill>
                <a:latin typeface="Times New Roman" panose="02020603050405020304" pitchFamily="18" charset="0"/>
                <a:ea typeface="KaiTi" panose="02010609060101010101" pitchFamily="49" charset="-122"/>
                <a:cs typeface="Times New Roman" panose="02020603050405020304" pitchFamily="18" charset="0"/>
              </a:rPr>
              <a:t>chǒng</a:t>
            </a:r>
            <a:r>
              <a:rPr lang="zh-CN" altLang="en-US" sz="4000" dirty="0">
                <a:solidFill>
                  <a:srgbClr val="C00000"/>
                </a:solidFill>
                <a:latin typeface="Times New Roman" panose="02020603050405020304" pitchFamily="18" charset="0"/>
                <a:ea typeface="KaiTi" panose="02010609060101010101" pitchFamily="49" charset="-122"/>
                <a:cs typeface="Times New Roman" panose="02020603050405020304" pitchFamily="18" charset="0"/>
              </a:rPr>
              <a:t> </a:t>
            </a:r>
            <a:r>
              <a:rPr lang="en" altLang="zh-CN" sz="4000" dirty="0" err="1">
                <a:solidFill>
                  <a:schemeClr val="accent2"/>
                </a:solidFill>
                <a:latin typeface="Times New Roman" panose="02020603050405020304" pitchFamily="18" charset="0"/>
                <a:ea typeface="KaiTi" panose="02010609060101010101" pitchFamily="49" charset="-122"/>
                <a:cs typeface="Times New Roman" panose="02020603050405020304" pitchFamily="18" charset="0"/>
              </a:rPr>
              <a:t>wù</a:t>
            </a:r>
            <a:endParaRPr lang="zh-CN" altLang="en-US" sz="4000" dirty="0">
              <a:solidFill>
                <a:schemeClr val="accent2"/>
              </a:solidFill>
              <a:latin typeface="Times New Roman" panose="02020603050405020304" pitchFamily="18" charset="0"/>
              <a:ea typeface="KaiTi" panose="02010609060101010101" pitchFamily="49" charset="-122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513242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>
            <a:extLst>
              <a:ext uri="{FF2B5EF4-FFF2-40B4-BE49-F238E27FC236}">
                <a16:creationId xmlns:a16="http://schemas.microsoft.com/office/drawing/2014/main" id="{FDCB3AC9-437A-7F4B-BA16-0C4A399049E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6610"/>
          <a:stretch/>
        </p:blipFill>
        <p:spPr>
          <a:xfrm>
            <a:off x="5157152" y="2285380"/>
            <a:ext cx="5369797" cy="3600399"/>
          </a:xfrm>
          <a:prstGeom prst="rect">
            <a:avLst/>
          </a:prstGeom>
        </p:spPr>
      </p:pic>
      <p:sp>
        <p:nvSpPr>
          <p:cNvPr id="10" name="文本框 9">
            <a:extLst>
              <a:ext uri="{FF2B5EF4-FFF2-40B4-BE49-F238E27FC236}">
                <a16:creationId xmlns:a16="http://schemas.microsoft.com/office/drawing/2014/main" id="{25989A33-9C96-B241-BF6B-BE49FCD2D310}"/>
              </a:ext>
            </a:extLst>
          </p:cNvPr>
          <p:cNvSpPr txBox="1"/>
          <p:nvPr/>
        </p:nvSpPr>
        <p:spPr>
          <a:xfrm>
            <a:off x="400384" y="972221"/>
            <a:ext cx="6458785" cy="1015663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kumimoji="1" lang="zh-CN" altLang="en-US" sz="6000" dirty="0">
                <a:solidFill>
                  <a:schemeClr val="accent2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妹妹</a:t>
            </a:r>
            <a:r>
              <a:rPr kumimoji="1" lang="zh-CN" altLang="en-US" sz="6000" dirty="0">
                <a:solidFill>
                  <a:srgbClr val="C00000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有</a:t>
            </a:r>
            <a:r>
              <a:rPr kumimoji="1" lang="zh-CN" altLang="en-US" sz="6000" dirty="0">
                <a:solidFill>
                  <a:schemeClr val="accent1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什</a:t>
            </a:r>
            <a:r>
              <a:rPr kumimoji="1" lang="zh-CN" altLang="en-US" sz="6000" dirty="0">
                <a:latin typeface="KaiTi" panose="02010609060101010101" pitchFamily="49" charset="-122"/>
                <a:ea typeface="KaiTi" panose="02010609060101010101" pitchFamily="49" charset="-122"/>
              </a:rPr>
              <a:t>么</a:t>
            </a:r>
            <a:r>
              <a:rPr kumimoji="1" lang="zh-CN" altLang="en-US" sz="6000" dirty="0">
                <a:solidFill>
                  <a:srgbClr val="C00000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宠</a:t>
            </a:r>
            <a:r>
              <a:rPr kumimoji="1" lang="zh-CN" altLang="en-US" sz="6000" dirty="0">
                <a:solidFill>
                  <a:schemeClr val="accent2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物？</a:t>
            </a:r>
          </a:p>
        </p:txBody>
      </p:sp>
      <p:sp>
        <p:nvSpPr>
          <p:cNvPr id="11" name="矩形 10">
            <a:extLst>
              <a:ext uri="{FF2B5EF4-FFF2-40B4-BE49-F238E27FC236}">
                <a16:creationId xmlns:a16="http://schemas.microsoft.com/office/drawing/2014/main" id="{2E55378F-35A1-5140-942E-C0B0CD690C54}"/>
              </a:ext>
            </a:extLst>
          </p:cNvPr>
          <p:cNvSpPr/>
          <p:nvPr/>
        </p:nvSpPr>
        <p:spPr>
          <a:xfrm>
            <a:off x="4102142" y="83221"/>
            <a:ext cx="2896947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" altLang="zh-CN" sz="5400" dirty="0" err="1">
                <a:solidFill>
                  <a:srgbClr val="C00000"/>
                </a:solidFill>
                <a:latin typeface="Times New Roman" panose="02020603050405020304" pitchFamily="18" charset="0"/>
                <a:ea typeface="KaiTi" panose="02010609060101010101" pitchFamily="49" charset="-122"/>
                <a:cs typeface="Times New Roman" panose="02020603050405020304" pitchFamily="18" charset="0"/>
              </a:rPr>
              <a:t>chǒng</a:t>
            </a:r>
            <a:r>
              <a:rPr lang="zh-CN" altLang="en-US" sz="5400" dirty="0">
                <a:solidFill>
                  <a:srgbClr val="C00000"/>
                </a:solidFill>
                <a:latin typeface="Times New Roman" panose="02020603050405020304" pitchFamily="18" charset="0"/>
                <a:ea typeface="KaiTi" panose="02010609060101010101" pitchFamily="49" charset="-122"/>
                <a:cs typeface="Times New Roman" panose="02020603050405020304" pitchFamily="18" charset="0"/>
              </a:rPr>
              <a:t> </a:t>
            </a:r>
            <a:r>
              <a:rPr lang="en" altLang="zh-CN" sz="5400" dirty="0" err="1">
                <a:solidFill>
                  <a:schemeClr val="accent2"/>
                </a:solidFill>
                <a:latin typeface="Times New Roman" panose="02020603050405020304" pitchFamily="18" charset="0"/>
                <a:ea typeface="KaiTi" panose="02010609060101010101" pitchFamily="49" charset="-122"/>
                <a:cs typeface="Times New Roman" panose="02020603050405020304" pitchFamily="18" charset="0"/>
              </a:rPr>
              <a:t>wù</a:t>
            </a:r>
            <a:endParaRPr lang="zh-CN" altLang="en-US" sz="5400" dirty="0">
              <a:solidFill>
                <a:schemeClr val="accent2"/>
              </a:solidFill>
              <a:latin typeface="Times New Roman" panose="02020603050405020304" pitchFamily="18" charset="0"/>
              <a:ea typeface="KaiTi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id="{EB81C161-C7AF-DF48-BE94-D6C810ED14A6}"/>
              </a:ext>
            </a:extLst>
          </p:cNvPr>
          <p:cNvSpPr txBox="1"/>
          <p:nvPr/>
        </p:nvSpPr>
        <p:spPr>
          <a:xfrm>
            <a:off x="400383" y="2759464"/>
            <a:ext cx="4385929" cy="1015663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kumimoji="1" lang="zh-CN" altLang="en-US" sz="6000" dirty="0">
                <a:solidFill>
                  <a:schemeClr val="accent2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妹妹</a:t>
            </a:r>
            <a:r>
              <a:rPr kumimoji="1" lang="zh-CN" altLang="en-US" sz="6000" dirty="0">
                <a:solidFill>
                  <a:srgbClr val="C00000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有</a:t>
            </a:r>
            <a:r>
              <a:rPr kumimoji="1" lang="en-US" altLang="zh-CN" sz="6000" dirty="0">
                <a:latin typeface="KaiTi" panose="02010609060101010101" pitchFamily="49" charset="-122"/>
                <a:ea typeface="KaiTi" panose="02010609060101010101" pitchFamily="49" charset="-122"/>
              </a:rPr>
              <a:t>……</a:t>
            </a:r>
            <a:endParaRPr kumimoji="1" lang="zh-CN" altLang="en-US" sz="6000" dirty="0">
              <a:solidFill>
                <a:schemeClr val="accent2"/>
              </a:solidFill>
              <a:latin typeface="KaiTi" panose="02010609060101010101" pitchFamily="49" charset="-122"/>
              <a:ea typeface="KaiTi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6117639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文本框 9">
            <a:extLst>
              <a:ext uri="{FF2B5EF4-FFF2-40B4-BE49-F238E27FC236}">
                <a16:creationId xmlns:a16="http://schemas.microsoft.com/office/drawing/2014/main" id="{25989A33-9C96-B241-BF6B-BE49FCD2D310}"/>
              </a:ext>
            </a:extLst>
          </p:cNvPr>
          <p:cNvSpPr txBox="1"/>
          <p:nvPr/>
        </p:nvSpPr>
        <p:spPr>
          <a:xfrm>
            <a:off x="400384" y="972221"/>
            <a:ext cx="6458785" cy="1015663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kumimoji="1" lang="zh-CN" altLang="en-US" sz="6000" dirty="0">
                <a:solidFill>
                  <a:srgbClr val="C00000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你有</a:t>
            </a:r>
            <a:r>
              <a:rPr kumimoji="1" lang="zh-CN" altLang="en-US" sz="6000" dirty="0">
                <a:solidFill>
                  <a:schemeClr val="accent1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什</a:t>
            </a:r>
            <a:r>
              <a:rPr kumimoji="1" lang="zh-CN" altLang="en-US" sz="6000" dirty="0">
                <a:latin typeface="KaiTi" panose="02010609060101010101" pitchFamily="49" charset="-122"/>
                <a:ea typeface="KaiTi" panose="02010609060101010101" pitchFamily="49" charset="-122"/>
              </a:rPr>
              <a:t>么</a:t>
            </a:r>
            <a:r>
              <a:rPr kumimoji="1" lang="zh-CN" altLang="en-US" sz="6000" dirty="0">
                <a:solidFill>
                  <a:srgbClr val="C00000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宠</a:t>
            </a:r>
            <a:r>
              <a:rPr kumimoji="1" lang="zh-CN" altLang="en-US" sz="6000" dirty="0">
                <a:solidFill>
                  <a:schemeClr val="accent2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物？</a:t>
            </a:r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id="{EB81C161-C7AF-DF48-BE94-D6C810ED14A6}"/>
              </a:ext>
            </a:extLst>
          </p:cNvPr>
          <p:cNvSpPr txBox="1"/>
          <p:nvPr/>
        </p:nvSpPr>
        <p:spPr>
          <a:xfrm>
            <a:off x="400383" y="2759464"/>
            <a:ext cx="4385929" cy="1015663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kumimoji="1" lang="zh-CN" altLang="en-US" sz="6000" dirty="0">
                <a:solidFill>
                  <a:srgbClr val="C00000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我有</a:t>
            </a:r>
            <a:r>
              <a:rPr kumimoji="1" lang="en-US" altLang="zh-CN" sz="6000" dirty="0">
                <a:latin typeface="KaiTi" panose="02010609060101010101" pitchFamily="49" charset="-122"/>
                <a:ea typeface="KaiTi" panose="02010609060101010101" pitchFamily="49" charset="-122"/>
              </a:rPr>
              <a:t>……</a:t>
            </a:r>
            <a:endParaRPr kumimoji="1" lang="zh-CN" altLang="en-US" sz="6000" dirty="0">
              <a:solidFill>
                <a:schemeClr val="accent2"/>
              </a:solidFill>
              <a:latin typeface="KaiTi" panose="02010609060101010101" pitchFamily="49" charset="-122"/>
              <a:ea typeface="KaiTi" panose="02010609060101010101" pitchFamily="49" charset="-122"/>
            </a:endParaRPr>
          </a:p>
        </p:txBody>
      </p:sp>
      <p:pic>
        <p:nvPicPr>
          <p:cNvPr id="6" name="图片 5">
            <a:extLst>
              <a:ext uri="{FF2B5EF4-FFF2-40B4-BE49-F238E27FC236}">
                <a16:creationId xmlns:a16="http://schemas.microsoft.com/office/drawing/2014/main" id="{CB76AA25-1B08-1849-B6B1-D4B7AC82185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7330"/>
          <a:stretch/>
        </p:blipFill>
        <p:spPr>
          <a:xfrm>
            <a:off x="4999879" y="2441107"/>
            <a:ext cx="5666171" cy="3769838"/>
          </a:xfrm>
          <a:prstGeom prst="rect">
            <a:avLst/>
          </a:prstGeom>
        </p:spPr>
      </p:pic>
      <p:sp>
        <p:nvSpPr>
          <p:cNvPr id="8" name="矩形 7">
            <a:extLst>
              <a:ext uri="{FF2B5EF4-FFF2-40B4-BE49-F238E27FC236}">
                <a16:creationId xmlns:a16="http://schemas.microsoft.com/office/drawing/2014/main" id="{620DA14C-E229-724C-AF4E-18E64B7FEBC9}"/>
              </a:ext>
            </a:extLst>
          </p:cNvPr>
          <p:cNvSpPr/>
          <p:nvPr/>
        </p:nvSpPr>
        <p:spPr>
          <a:xfrm>
            <a:off x="3241916" y="264335"/>
            <a:ext cx="2193229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" altLang="zh-CN" sz="4000" dirty="0" err="1">
                <a:solidFill>
                  <a:srgbClr val="C00000"/>
                </a:solidFill>
                <a:latin typeface="Times New Roman" panose="02020603050405020304" pitchFamily="18" charset="0"/>
                <a:ea typeface="KaiTi" panose="02010609060101010101" pitchFamily="49" charset="-122"/>
                <a:cs typeface="Times New Roman" panose="02020603050405020304" pitchFamily="18" charset="0"/>
              </a:rPr>
              <a:t>chǒng</a:t>
            </a:r>
            <a:r>
              <a:rPr lang="zh-CN" altLang="en-US" sz="4000" dirty="0">
                <a:solidFill>
                  <a:srgbClr val="C00000"/>
                </a:solidFill>
                <a:latin typeface="Times New Roman" panose="02020603050405020304" pitchFamily="18" charset="0"/>
                <a:ea typeface="KaiTi" panose="02010609060101010101" pitchFamily="49" charset="-122"/>
                <a:cs typeface="Times New Roman" panose="02020603050405020304" pitchFamily="18" charset="0"/>
              </a:rPr>
              <a:t> </a:t>
            </a:r>
            <a:r>
              <a:rPr lang="en" altLang="zh-CN" sz="4000" dirty="0" err="1">
                <a:solidFill>
                  <a:schemeClr val="accent2"/>
                </a:solidFill>
                <a:latin typeface="Times New Roman" panose="02020603050405020304" pitchFamily="18" charset="0"/>
                <a:ea typeface="KaiTi" panose="02010609060101010101" pitchFamily="49" charset="-122"/>
                <a:cs typeface="Times New Roman" panose="02020603050405020304" pitchFamily="18" charset="0"/>
              </a:rPr>
              <a:t>wù</a:t>
            </a:r>
            <a:endParaRPr lang="zh-CN" altLang="en-US" sz="4000" dirty="0">
              <a:solidFill>
                <a:schemeClr val="accent2"/>
              </a:solidFill>
              <a:latin typeface="Times New Roman" panose="02020603050405020304" pitchFamily="18" charset="0"/>
              <a:ea typeface="KaiTi" panose="02010609060101010101" pitchFamily="49" charset="-122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106061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>
            <a:extLst>
              <a:ext uri="{FF2B5EF4-FFF2-40B4-BE49-F238E27FC236}">
                <a16:creationId xmlns:a16="http://schemas.microsoft.com/office/drawing/2014/main" id="{1E3BC4B9-C35B-F54E-A4A6-0776C4BC5D15}"/>
              </a:ext>
            </a:extLst>
          </p:cNvPr>
          <p:cNvSpPr txBox="1"/>
          <p:nvPr/>
        </p:nvSpPr>
        <p:spPr>
          <a:xfrm>
            <a:off x="2329593" y="1743509"/>
            <a:ext cx="7983727" cy="3108543"/>
          </a:xfrm>
          <a:prstGeom prst="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zh-CN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“你做我猜”</a:t>
            </a:r>
            <a:r>
              <a:rPr lang="en-GB" altLang="zh-C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guessing game</a:t>
            </a:r>
            <a:endParaRPr lang="en-US" altLang="zh-CN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zh-C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Rules:</a:t>
            </a:r>
          </a:p>
          <a:p>
            <a:r>
              <a:rPr lang="en-US" altLang="zh-C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-one student read teacher’s flash card and act it</a:t>
            </a:r>
          </a:p>
          <a:p>
            <a:r>
              <a:rPr lang="en-US" altLang="zh-C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-the other students guess what word he/she acts</a:t>
            </a:r>
          </a:p>
          <a:p>
            <a:r>
              <a:rPr lang="en-US" altLang="zh-C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-then speak out what kind of pet he/she act, use the structure</a:t>
            </a:r>
            <a:r>
              <a:rPr lang="zh-CN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“</a:t>
            </a:r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他</a:t>
            </a:r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/</a:t>
            </a:r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她</a:t>
            </a:r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有</a:t>
            </a:r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……</a:t>
            </a:r>
            <a:r>
              <a:rPr lang="zh-CN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”</a:t>
            </a:r>
            <a:r>
              <a:rPr lang="en-US" altLang="zh-C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and let the student who act judge if correct.</a:t>
            </a:r>
          </a:p>
        </p:txBody>
      </p:sp>
    </p:spTree>
    <p:extLst>
      <p:ext uri="{BB962C8B-B14F-4D97-AF65-F5344CB8AC3E}">
        <p14:creationId xmlns:p14="http://schemas.microsoft.com/office/powerpoint/2010/main" val="525156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矩形 16">
            <a:extLst>
              <a:ext uri="{FF2B5EF4-FFF2-40B4-BE49-F238E27FC236}">
                <a16:creationId xmlns:a16="http://schemas.microsoft.com/office/drawing/2014/main" id="{1704A071-0C73-B349-A8DF-B5FC4B589D5C}"/>
              </a:ext>
            </a:extLst>
          </p:cNvPr>
          <p:cNvSpPr/>
          <p:nvPr/>
        </p:nvSpPr>
        <p:spPr>
          <a:xfrm>
            <a:off x="8640609" y="183925"/>
            <a:ext cx="3146577" cy="5716813"/>
          </a:xfrm>
          <a:prstGeom prst="rect">
            <a:avLst/>
          </a:prstGeom>
          <a:ln>
            <a:extLst>
              <a:ext uri="{C807C97D-BFC1-408E-A445-0C87EB9F89A2}">
                <ask:lineSketchStyleProps xmlns="" xmlns:ask="http://schemas.microsoft.com/office/drawing/2018/sketchyshapes">
                  <ask:type>
                    <ask:lineSketchScribble/>
                  </ask:type>
                </ask:lineSketchStyleProps>
              </a:ext>
            </a:extLst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pic>
        <p:nvPicPr>
          <p:cNvPr id="2" name="图片 1">
            <a:extLst>
              <a:ext uri="{FF2B5EF4-FFF2-40B4-BE49-F238E27FC236}">
                <a16:creationId xmlns:a16="http://schemas.microsoft.com/office/drawing/2014/main" id="{C9D13D35-870A-3F4A-9329-E33B5DE37FE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81494" y="1264795"/>
            <a:ext cx="1235618" cy="1235618"/>
          </a:xfrm>
          <a:prstGeom prst="rect">
            <a:avLst/>
          </a:prstGeom>
        </p:spPr>
      </p:pic>
      <p:pic>
        <p:nvPicPr>
          <p:cNvPr id="3" name="图片 2">
            <a:extLst>
              <a:ext uri="{FF2B5EF4-FFF2-40B4-BE49-F238E27FC236}">
                <a16:creationId xmlns:a16="http://schemas.microsoft.com/office/drawing/2014/main" id="{CF8945D8-5EE0-5D40-A21D-E7BC4FBC9E7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38996" y="1290719"/>
            <a:ext cx="1235618" cy="1235618"/>
          </a:xfrm>
          <a:prstGeom prst="rect">
            <a:avLst/>
          </a:prstGeom>
        </p:spPr>
      </p:pic>
      <p:pic>
        <p:nvPicPr>
          <p:cNvPr id="4" name="图片 3">
            <a:extLst>
              <a:ext uri="{FF2B5EF4-FFF2-40B4-BE49-F238E27FC236}">
                <a16:creationId xmlns:a16="http://schemas.microsoft.com/office/drawing/2014/main" id="{A3732889-87C9-D945-9794-A37EE23D34F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635662" y="4239042"/>
            <a:ext cx="1235618" cy="1235618"/>
          </a:xfrm>
          <a:prstGeom prst="rect">
            <a:avLst/>
          </a:prstGeom>
        </p:spPr>
      </p:pic>
      <p:pic>
        <p:nvPicPr>
          <p:cNvPr id="5" name="图片 4">
            <a:extLst>
              <a:ext uri="{FF2B5EF4-FFF2-40B4-BE49-F238E27FC236}">
                <a16:creationId xmlns:a16="http://schemas.microsoft.com/office/drawing/2014/main" id="{0B3C6518-8019-3442-90E0-C98FD053812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145579" y="4187351"/>
            <a:ext cx="1235618" cy="1235618"/>
          </a:xfrm>
          <a:prstGeom prst="rect">
            <a:avLst/>
          </a:prstGeom>
        </p:spPr>
      </p:pic>
      <p:pic>
        <p:nvPicPr>
          <p:cNvPr id="6" name="图片 5">
            <a:extLst>
              <a:ext uri="{FF2B5EF4-FFF2-40B4-BE49-F238E27FC236}">
                <a16:creationId xmlns:a16="http://schemas.microsoft.com/office/drawing/2014/main" id="{EDB42577-0ED4-F143-816B-E9B870A82BC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291826" y="4213118"/>
            <a:ext cx="1235618" cy="1235618"/>
          </a:xfrm>
          <a:prstGeom prst="rect">
            <a:avLst/>
          </a:prstGeom>
        </p:spPr>
      </p:pic>
      <p:pic>
        <p:nvPicPr>
          <p:cNvPr id="7" name="图片 6">
            <a:extLst>
              <a:ext uri="{FF2B5EF4-FFF2-40B4-BE49-F238E27FC236}">
                <a16:creationId xmlns:a16="http://schemas.microsoft.com/office/drawing/2014/main" id="{C7CFB094-3B66-0240-B00B-BC286881283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799888" y="1336473"/>
            <a:ext cx="1191613" cy="1191613"/>
          </a:xfrm>
          <a:prstGeom prst="rect">
            <a:avLst/>
          </a:prstGeom>
        </p:spPr>
      </p:pic>
      <p:pic>
        <p:nvPicPr>
          <p:cNvPr id="8" name="图片 7">
            <a:extLst>
              <a:ext uri="{FF2B5EF4-FFF2-40B4-BE49-F238E27FC236}">
                <a16:creationId xmlns:a16="http://schemas.microsoft.com/office/drawing/2014/main" id="{60ADEFC6-76A0-BC49-AD46-7D93EAEDAB84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991501" y="1336473"/>
            <a:ext cx="1191613" cy="1191613"/>
          </a:xfrm>
          <a:prstGeom prst="rect">
            <a:avLst/>
          </a:prstGeom>
        </p:spPr>
      </p:pic>
      <p:sp>
        <p:nvSpPr>
          <p:cNvPr id="9" name="文本框 8">
            <a:extLst>
              <a:ext uri="{FF2B5EF4-FFF2-40B4-BE49-F238E27FC236}">
                <a16:creationId xmlns:a16="http://schemas.microsoft.com/office/drawing/2014/main" id="{E3F0D30E-AE99-9F43-81D5-66ED5E5A9942}"/>
              </a:ext>
            </a:extLst>
          </p:cNvPr>
          <p:cNvSpPr txBox="1"/>
          <p:nvPr/>
        </p:nvSpPr>
        <p:spPr>
          <a:xfrm>
            <a:off x="1275968" y="183925"/>
            <a:ext cx="1864894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" altLang="zh-CN" sz="5400" dirty="0" err="1">
                <a:solidFill>
                  <a:srgbClr val="C00000"/>
                </a:solidFill>
                <a:latin typeface="Times New Roman" panose="02020603050405020304" pitchFamily="18" charset="0"/>
                <a:ea typeface="KaiTi" panose="02010609060101010101" pitchFamily="49" charset="-122"/>
                <a:cs typeface="Times New Roman" panose="02020603050405020304" pitchFamily="18" charset="0"/>
              </a:rPr>
              <a:t>gǒu</a:t>
            </a:r>
            <a:endParaRPr kumimoji="1" lang="en-US" altLang="zh-CN" sz="5400" dirty="0">
              <a:solidFill>
                <a:srgbClr val="C00000"/>
              </a:solidFill>
              <a:latin typeface="Times New Roman" panose="02020603050405020304" pitchFamily="18" charset="0"/>
              <a:ea typeface="KaiTi" panose="02010609060101010101" pitchFamily="49" charset="-122"/>
              <a:cs typeface="Times New Roman" panose="02020603050405020304" pitchFamily="18" charset="0"/>
            </a:endParaRPr>
          </a:p>
          <a:p>
            <a:endParaRPr kumimoji="1" lang="en-US" altLang="zh-CN" sz="5400" dirty="0">
              <a:latin typeface="KaiTi" panose="02010609060101010101" pitchFamily="49" charset="-122"/>
              <a:ea typeface="KaiTi" panose="02010609060101010101" pitchFamily="49" charset="-122"/>
            </a:endParaRPr>
          </a:p>
        </p:txBody>
      </p:sp>
      <p:sp>
        <p:nvSpPr>
          <p:cNvPr id="10" name="矩形 9">
            <a:extLst>
              <a:ext uri="{FF2B5EF4-FFF2-40B4-BE49-F238E27FC236}">
                <a16:creationId xmlns:a16="http://schemas.microsoft.com/office/drawing/2014/main" id="{C957B117-A191-334D-9715-F20695258679}"/>
              </a:ext>
            </a:extLst>
          </p:cNvPr>
          <p:cNvSpPr/>
          <p:nvPr/>
        </p:nvSpPr>
        <p:spPr>
          <a:xfrm>
            <a:off x="3652614" y="209849"/>
            <a:ext cx="1377300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" altLang="zh-CN" sz="5400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KaiTi" panose="02010609060101010101" pitchFamily="49" charset="-122"/>
                <a:cs typeface="Times New Roman" panose="02020603050405020304" pitchFamily="18" charset="0"/>
              </a:rPr>
              <a:t>māo</a:t>
            </a:r>
            <a:endParaRPr lang="zh-CN" altLang="en-US" sz="5400" dirty="0">
              <a:solidFill>
                <a:schemeClr val="accent6">
                  <a:lumMod val="75000"/>
                </a:schemeClr>
              </a:solidFill>
              <a:latin typeface="Times New Roman" panose="02020603050405020304" pitchFamily="18" charset="0"/>
              <a:ea typeface="KaiTi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11" name="矩形 10">
            <a:extLst>
              <a:ext uri="{FF2B5EF4-FFF2-40B4-BE49-F238E27FC236}">
                <a16:creationId xmlns:a16="http://schemas.microsoft.com/office/drawing/2014/main" id="{28D8124B-B702-4A43-B84B-1638A3BAFC7C}"/>
              </a:ext>
            </a:extLst>
          </p:cNvPr>
          <p:cNvSpPr/>
          <p:nvPr/>
        </p:nvSpPr>
        <p:spPr>
          <a:xfrm>
            <a:off x="6145579" y="209849"/>
            <a:ext cx="3910263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" altLang="zh-CN" sz="5400" dirty="0" err="1">
                <a:solidFill>
                  <a:schemeClr val="accent2"/>
                </a:solidFill>
                <a:latin typeface="Times New Roman" panose="02020603050405020304" pitchFamily="18" charset="0"/>
                <a:ea typeface="KaiTi" panose="02010609060101010101" pitchFamily="49" charset="-122"/>
                <a:cs typeface="Times New Roman" panose="02020603050405020304" pitchFamily="18" charset="0"/>
              </a:rPr>
              <a:t>tù</a:t>
            </a:r>
            <a:r>
              <a:rPr lang="zh-CN" altLang="en-US" sz="54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ea typeface="KaiTi" panose="02010609060101010101" pitchFamily="49" charset="-122"/>
                <a:cs typeface="Times New Roman" panose="02020603050405020304" pitchFamily="18" charset="0"/>
              </a:rPr>
              <a:t> </a:t>
            </a:r>
            <a:r>
              <a:rPr lang="zh-CN" altLang="en-US" sz="5400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KaiTi" panose="02010609060101010101" pitchFamily="49" charset="-122"/>
                <a:cs typeface="Times New Roman" panose="02020603050405020304" pitchFamily="18" charset="0"/>
              </a:rPr>
              <a:t> </a:t>
            </a:r>
            <a:r>
              <a:rPr lang="en-US" altLang="zh-CN" sz="5400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KaiTi" panose="02010609060101010101" pitchFamily="49" charset="-122"/>
                <a:cs typeface="Times New Roman" panose="02020603050405020304" pitchFamily="18" charset="0"/>
              </a:rPr>
              <a:t> </a:t>
            </a:r>
            <a:r>
              <a:rPr lang="en" altLang="zh-CN" sz="5400" dirty="0" err="1">
                <a:latin typeface="Times New Roman" panose="02020603050405020304" pitchFamily="18" charset="0"/>
                <a:ea typeface="KaiTi" panose="02010609060101010101" pitchFamily="49" charset="-122"/>
                <a:cs typeface="Times New Roman" panose="02020603050405020304" pitchFamily="18" charset="0"/>
              </a:rPr>
              <a:t>zi</a:t>
            </a:r>
            <a:endParaRPr lang="zh-CN" altLang="en-US" sz="5400" dirty="0">
              <a:latin typeface="Times New Roman" panose="02020603050405020304" pitchFamily="18" charset="0"/>
              <a:ea typeface="KaiTi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12" name="矩形 11">
            <a:extLst>
              <a:ext uri="{FF2B5EF4-FFF2-40B4-BE49-F238E27FC236}">
                <a16:creationId xmlns:a16="http://schemas.microsoft.com/office/drawing/2014/main" id="{84C59B32-9150-444B-AD62-DB9AD557C9E6}"/>
              </a:ext>
            </a:extLst>
          </p:cNvPr>
          <p:cNvSpPr/>
          <p:nvPr/>
        </p:nvSpPr>
        <p:spPr>
          <a:xfrm>
            <a:off x="6084049" y="3046683"/>
            <a:ext cx="1377300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" altLang="zh-CN" sz="5400" dirty="0" err="1">
                <a:solidFill>
                  <a:srgbClr val="C00000"/>
                </a:solidFill>
                <a:latin typeface="Times New Roman" panose="02020603050405020304" pitchFamily="18" charset="0"/>
                <a:ea typeface="KaiTi" panose="02010609060101010101" pitchFamily="49" charset="-122"/>
                <a:cs typeface="Times New Roman" panose="02020603050405020304" pitchFamily="18" charset="0"/>
              </a:rPr>
              <a:t>niǎo</a:t>
            </a:r>
            <a:endParaRPr lang="zh-CN" altLang="en-US" sz="5400" dirty="0">
              <a:solidFill>
                <a:srgbClr val="C00000"/>
              </a:solidFill>
              <a:latin typeface="Times New Roman" panose="02020603050405020304" pitchFamily="18" charset="0"/>
              <a:ea typeface="KaiTi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13" name="矩形 12">
            <a:extLst>
              <a:ext uri="{FF2B5EF4-FFF2-40B4-BE49-F238E27FC236}">
                <a16:creationId xmlns:a16="http://schemas.microsoft.com/office/drawing/2014/main" id="{3BA4457B-EE47-174A-B49F-59BF554C1DCD}"/>
              </a:ext>
            </a:extLst>
          </p:cNvPr>
          <p:cNvSpPr/>
          <p:nvPr/>
        </p:nvSpPr>
        <p:spPr>
          <a:xfrm>
            <a:off x="3635662" y="3045045"/>
            <a:ext cx="877163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" altLang="zh-CN" sz="5400" dirty="0" err="1">
                <a:solidFill>
                  <a:schemeClr val="accent1"/>
                </a:solidFill>
                <a:latin typeface="Times New Roman" panose="02020603050405020304" pitchFamily="18" charset="0"/>
                <a:ea typeface="KaiTi" panose="02010609060101010101" pitchFamily="49" charset="-122"/>
                <a:cs typeface="Times New Roman" panose="02020603050405020304" pitchFamily="18" charset="0"/>
              </a:rPr>
              <a:t>yú</a:t>
            </a:r>
            <a:endParaRPr lang="zh-CN" altLang="en-US" sz="5400" dirty="0">
              <a:solidFill>
                <a:schemeClr val="accent1"/>
              </a:solidFill>
              <a:latin typeface="Times New Roman" panose="02020603050405020304" pitchFamily="18" charset="0"/>
              <a:ea typeface="KaiTi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14" name="矩形 13">
            <a:extLst>
              <a:ext uri="{FF2B5EF4-FFF2-40B4-BE49-F238E27FC236}">
                <a16:creationId xmlns:a16="http://schemas.microsoft.com/office/drawing/2014/main" id="{6FA91C65-7470-E545-9530-BB735DB757CA}"/>
              </a:ext>
            </a:extLst>
          </p:cNvPr>
          <p:cNvSpPr/>
          <p:nvPr/>
        </p:nvSpPr>
        <p:spPr>
          <a:xfrm>
            <a:off x="1198216" y="3056512"/>
            <a:ext cx="1107996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" altLang="zh-CN" sz="5400" dirty="0" err="1">
                <a:solidFill>
                  <a:schemeClr val="accent1"/>
                </a:solidFill>
                <a:latin typeface="Times New Roman" panose="02020603050405020304" pitchFamily="18" charset="0"/>
                <a:ea typeface="KaiTi" panose="02010609060101010101" pitchFamily="49" charset="-122"/>
                <a:cs typeface="Times New Roman" panose="02020603050405020304" pitchFamily="18" charset="0"/>
              </a:rPr>
              <a:t>shé</a:t>
            </a:r>
            <a:endParaRPr lang="zh-CN" altLang="en-US" sz="5400" dirty="0">
              <a:solidFill>
                <a:schemeClr val="accent1"/>
              </a:solidFill>
              <a:latin typeface="Times New Roman" panose="02020603050405020304" pitchFamily="18" charset="0"/>
              <a:ea typeface="KaiTi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15" name="文本框 14">
            <a:extLst>
              <a:ext uri="{FF2B5EF4-FFF2-40B4-BE49-F238E27FC236}">
                <a16:creationId xmlns:a16="http://schemas.microsoft.com/office/drawing/2014/main" id="{3606AA36-4F85-CA49-A38E-00353F1E2A99}"/>
              </a:ext>
            </a:extLst>
          </p:cNvPr>
          <p:cNvSpPr txBox="1"/>
          <p:nvPr/>
        </p:nvSpPr>
        <p:spPr>
          <a:xfrm>
            <a:off x="8697761" y="352614"/>
            <a:ext cx="3033965" cy="1569660"/>
          </a:xfrm>
          <a:prstGeom prst="rect">
            <a:avLst/>
          </a:prstGeom>
          <a:solidFill>
            <a:schemeClr val="accent1"/>
          </a:solidFill>
        </p:spPr>
        <p:txBody>
          <a:bodyPr wrap="square" rtlCol="0">
            <a:spAutoFit/>
          </a:bodyPr>
          <a:lstStyle/>
          <a:p>
            <a:r>
              <a:rPr kumimoji="1" lang="en-US" altLang="zh-CN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Task 1 : Copy down the Hanzi, Pinyin </a:t>
            </a:r>
            <a:r>
              <a:rPr kumimoji="1" lang="en-US" altLang="zh-CN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 </a:t>
            </a:r>
            <a:r>
              <a:rPr kumimoji="1" lang="en-US" altLang="zh-CN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times each, then add English for them.</a:t>
            </a:r>
          </a:p>
        </p:txBody>
      </p:sp>
      <p:sp>
        <p:nvSpPr>
          <p:cNvPr id="16" name="TextBox 1">
            <a:extLst>
              <a:ext uri="{FF2B5EF4-FFF2-40B4-BE49-F238E27FC236}">
                <a16:creationId xmlns:a16="http://schemas.microsoft.com/office/drawing/2014/main" id="{D29138AD-1CD6-1D43-A44E-375CE967BDBB}"/>
              </a:ext>
            </a:extLst>
          </p:cNvPr>
          <p:cNvSpPr txBox="1"/>
          <p:nvPr/>
        </p:nvSpPr>
        <p:spPr>
          <a:xfrm>
            <a:off x="8697761" y="2003719"/>
            <a:ext cx="3033965" cy="3785652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r>
              <a:rPr lang="en" altLang="zh-CN" sz="2000" b="1" dirty="0"/>
              <a:t>CH: write down your pet or your family member’s pet</a:t>
            </a:r>
            <a:r>
              <a:rPr lang="zh-CN" altLang="en" sz="2000" b="1" dirty="0"/>
              <a:t>，</a:t>
            </a:r>
            <a:r>
              <a:rPr lang="en" altLang="zh-CN" sz="2000" b="1" dirty="0"/>
              <a:t>use the sentence structure like below:</a:t>
            </a:r>
          </a:p>
          <a:p>
            <a:r>
              <a:rPr lang="zh-CN" altLang="en-US" sz="2000" b="1" dirty="0"/>
              <a:t>我有</a:t>
            </a:r>
            <a:r>
              <a:rPr lang="en-US" altLang="zh-CN" sz="2000" b="1" dirty="0"/>
              <a:t>......</a:t>
            </a:r>
          </a:p>
          <a:p>
            <a:r>
              <a:rPr lang="en-GB" altLang="zh-CN" sz="2000" b="1" dirty="0" smtClean="0"/>
              <a:t>EX CH: write down:</a:t>
            </a:r>
          </a:p>
          <a:p>
            <a:r>
              <a:rPr lang="en-GB" altLang="zh-CN" sz="2000" b="1" dirty="0" smtClean="0"/>
              <a:t>I </a:t>
            </a:r>
            <a:r>
              <a:rPr lang="en-GB" altLang="zh-CN" sz="2000" b="1" dirty="0" smtClean="0">
                <a:solidFill>
                  <a:srgbClr val="FF0000"/>
                </a:solidFill>
              </a:rPr>
              <a:t>don’t</a:t>
            </a:r>
            <a:r>
              <a:rPr lang="en-GB" altLang="zh-CN" sz="2000" b="1" dirty="0" smtClean="0"/>
              <a:t> have +Pet</a:t>
            </a:r>
            <a:endParaRPr lang="en" altLang="zh-CN" sz="2000" b="1" dirty="0"/>
          </a:p>
          <a:p>
            <a:r>
              <a:rPr lang="en" altLang="zh-CN" sz="2000" b="1" dirty="0"/>
              <a:t>Super Challenge:</a:t>
            </a:r>
          </a:p>
          <a:p>
            <a:r>
              <a:rPr lang="en" altLang="zh-CN" sz="2000" b="1" dirty="0"/>
              <a:t>Translate</a:t>
            </a:r>
            <a:r>
              <a:rPr lang="zh-CN" altLang="en-US" sz="2000" b="1" dirty="0"/>
              <a:t>：</a:t>
            </a:r>
            <a:r>
              <a:rPr lang="en" altLang="zh-CN" sz="2000" b="1" dirty="0"/>
              <a:t>My family has cat, also has dog. (use</a:t>
            </a:r>
            <a:r>
              <a:rPr lang="zh-CN" altLang="en-US" sz="2000" b="1" dirty="0"/>
              <a:t>“</a:t>
            </a:r>
            <a:r>
              <a:rPr lang="zh-CN" altLang="en-US" sz="2000" b="1" dirty="0">
                <a:solidFill>
                  <a:srgbClr val="FF0000"/>
                </a:solidFill>
              </a:rPr>
              <a:t>也</a:t>
            </a:r>
            <a:r>
              <a:rPr lang="zh-CN" altLang="en-US" sz="2000" b="1" dirty="0"/>
              <a:t>”</a:t>
            </a:r>
            <a:r>
              <a:rPr lang="en" altLang="zh-CN" sz="2000" b="1" dirty="0"/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2296332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6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1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build="allAtOnce" animBg="1"/>
    </p:bldLst>
  </p:timing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D1B46ED8E29C64B85E966A4AD65D100" ma:contentTypeVersion="10" ma:contentTypeDescription="Create a new document." ma:contentTypeScope="" ma:versionID="2e27d6a251cfd26c11fb719c597c03bc">
  <xsd:schema xmlns:xsd="http://www.w3.org/2001/XMLSchema" xmlns:xs="http://www.w3.org/2001/XMLSchema" xmlns:p="http://schemas.microsoft.com/office/2006/metadata/properties" xmlns:ns2="f513355b-a9cf-41c1-ad84-cdbe52169224" targetNamespace="http://schemas.microsoft.com/office/2006/metadata/properties" ma:root="true" ma:fieldsID="12ca933570d4978c894272445aa3928f" ns2:_="">
    <xsd:import namespace="f513355b-a9cf-41c1-ad84-cdbe5216922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DateTaken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513355b-a9cf-41c1-ad84-cdbe5216922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6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7" nillable="true" ma:displayName="Location" ma:internalName="MediaServiceLocatio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CEE3B9E0-D094-4AB0-A5CE-EA13F84E9556}"/>
</file>

<file path=customXml/itemProps2.xml><?xml version="1.0" encoding="utf-8"?>
<ds:datastoreItem xmlns:ds="http://schemas.openxmlformats.org/officeDocument/2006/customXml" ds:itemID="{CDF59B6B-3E63-4598-B540-2E234EAA01E5}"/>
</file>

<file path=customXml/itemProps3.xml><?xml version="1.0" encoding="utf-8"?>
<ds:datastoreItem xmlns:ds="http://schemas.openxmlformats.org/officeDocument/2006/customXml" ds:itemID="{CE33BC13-CC5D-4FF6-A22A-2D96C8095AC1}"/>
</file>

<file path=docProps/app.xml><?xml version="1.0" encoding="utf-8"?>
<Properties xmlns="http://schemas.openxmlformats.org/officeDocument/2006/extended-properties" xmlns:vt="http://schemas.openxmlformats.org/officeDocument/2006/docPropsVTypes">
  <TotalTime>210</TotalTime>
  <Words>358</Words>
  <Application>Microsoft Office PowerPoint</Application>
  <PresentationFormat>Widescreen</PresentationFormat>
  <Paragraphs>83</Paragraphs>
  <Slides>19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5" baseType="lpstr">
      <vt:lpstr>等线</vt:lpstr>
      <vt:lpstr>等线 Light</vt:lpstr>
      <vt:lpstr>KaiTi</vt:lpstr>
      <vt:lpstr>Arial</vt:lpstr>
      <vt:lpstr>Times New Roman</vt:lpstr>
      <vt:lpstr>Office 主题​​</vt:lpstr>
      <vt:lpstr>Pets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Pets</dc:title>
  <dc:creator>yan congcong</dc:creator>
  <cp:lastModifiedBy>W Huang</cp:lastModifiedBy>
  <cp:revision>26</cp:revision>
  <dcterms:created xsi:type="dcterms:W3CDTF">2020-02-11T17:33:56Z</dcterms:created>
  <dcterms:modified xsi:type="dcterms:W3CDTF">2020-02-12T13:27:36Z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0x010100ED1B46ED8E29C64B85E966A4AD65D100</vt:lpwstr>
  </property>
</Properties>
</file>