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8"/>
  </p:notesMasterIdLst>
  <p:sldIdLst>
    <p:sldId id="256" r:id="rId5"/>
    <p:sldId id="267" r:id="rId6"/>
    <p:sldId id="264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4858E1-F7C3-470B-BCDD-17C1035E1764}" type="datetimeFigureOut">
              <a:rPr lang="en-GB"/>
              <a:t>21/09/2020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AE57BE-DB0D-4AA3-9E44-C8249E718030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769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Booklet page 3 </a:t>
            </a:r>
          </a:p>
          <a:p>
            <a:r>
              <a:rPr lang="en-US">
                <a:cs typeface="Calibri"/>
              </a:rPr>
              <a:t>Come up with 4 ideas </a:t>
            </a:r>
          </a:p>
          <a:p>
            <a:r>
              <a:rPr lang="en-US">
                <a:cs typeface="Calibri"/>
              </a:rPr>
              <a:t>Summary comments in the summary box of what they like and dislike about their ideas and how they felt doing the designs from one image to help.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AE57BE-DB0D-4AA3-9E44-C8249E718030}" type="slidenum">
              <a:rPr lang="en-GB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823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Year 9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cs typeface="Calibri"/>
              </a:rPr>
              <a:t>Designers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066A0-F7A8-4787-B181-A68AD50CF9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Lesson 2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3D86BD-898E-438B-84CE-5C03A808D7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618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BD43B69-AF90-45E6-98F4-FEB4068B397E}"/>
              </a:ext>
            </a:extLst>
          </p:cNvPr>
          <p:cNvSpPr txBox="1"/>
          <p:nvPr/>
        </p:nvSpPr>
        <p:spPr>
          <a:xfrm>
            <a:off x="8153400" y="640081"/>
            <a:ext cx="3398518" cy="525536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>
                <a:latin typeface="+mj-lt"/>
                <a:ea typeface="+mj-ea"/>
                <a:cs typeface="+mj-cs"/>
              </a:rPr>
              <a:t>Inspiration Time...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GB" sz="2400"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GB" sz="2400"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GB" sz="2400"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2400">
                <a:ea typeface="+mn-lt"/>
                <a:cs typeface="+mn-lt"/>
              </a:rPr>
              <a:t>You need to use this image of a building in Reading, to produce 4 ideas for a table lamp. </a:t>
            </a:r>
            <a:endParaRPr lang="en-GB" sz="4800">
              <a:latin typeface="Calibri"/>
              <a:ea typeface="+mj-ea"/>
              <a:cs typeface="Calibri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800">
              <a:latin typeface="+mj-lt"/>
              <a:ea typeface="+mj-ea"/>
              <a:cs typeface="Calibri Light" panose="020F03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A8EA49-487B-4E62-AC3C-3D4A96EF0A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3C8D54F-CA08-42F3-9924-FBA3CB680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208" y="484632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large body of water in front of a building&#10;&#10;Description automatically generated">
            <a:extLst>
              <a:ext uri="{FF2B5EF4-FFF2-40B4-BE49-F238E27FC236}">
                <a16:creationId xmlns:a16="http://schemas.microsoft.com/office/drawing/2014/main" id="{03E85EA5-57CB-436A-8075-D6D261EDA4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522" y="1039293"/>
            <a:ext cx="6534613" cy="43333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631EBE7-9A5F-48C1-9DF7-A3D1BD510A85}"/>
              </a:ext>
            </a:extLst>
          </p:cNvPr>
          <p:cNvSpPr txBox="1"/>
          <p:nvPr/>
        </p:nvSpPr>
        <p:spPr>
          <a:xfrm>
            <a:off x="1286108" y="5514278"/>
            <a:ext cx="488051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/>
              <a:t>Clearwater Court Thames Water Headquarters</a:t>
            </a:r>
            <a:endParaRPr lang="en-GB"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D07143-7971-462F-886B-DEC9C92E7270}"/>
              </a:ext>
            </a:extLst>
          </p:cNvPr>
          <p:cNvSpPr txBox="1"/>
          <p:nvPr/>
        </p:nvSpPr>
        <p:spPr>
          <a:xfrm>
            <a:off x="9489790" y="6400567"/>
            <a:ext cx="2983395" cy="369332"/>
          </a:xfrm>
          <a:prstGeom prst="rect">
            <a:avLst/>
          </a:prstGeom>
          <a:solidFill>
            <a:srgbClr val="73C1F5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Page 3 of student booklet</a:t>
            </a:r>
          </a:p>
        </p:txBody>
      </p:sp>
    </p:spTree>
    <p:extLst>
      <p:ext uri="{BB962C8B-B14F-4D97-AF65-F5344CB8AC3E}">
        <p14:creationId xmlns:p14="http://schemas.microsoft.com/office/powerpoint/2010/main" val="2316943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7" ma:contentTypeDescription="Create a new document." ma:contentTypeScope="" ma:versionID="2b027c32918af11b42647d15151b8c0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437a4094daacb643fa011a0979671531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868A9BF-E3B0-4FC6-8604-B02138BBDCD7}"/>
</file>

<file path=customXml/itemProps2.xml><?xml version="1.0" encoding="utf-8"?>
<ds:datastoreItem xmlns:ds="http://schemas.openxmlformats.org/officeDocument/2006/customXml" ds:itemID="{B0304257-CDA6-4606-861B-A4EF28722A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AF16123-D601-4462-9124-ECF7F6FCF06B}">
  <ds:schemaRefs>
    <ds:schemaRef ds:uri="http://schemas.microsoft.com/office/2006/metadata/properties"/>
    <ds:schemaRef ds:uri="http://schemas.microsoft.com/office/infopath/2007/PartnerControls"/>
    <ds:schemaRef ds:uri="85cfd076-aefd-4eda-bd5a-d021a64936a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76</Words>
  <Application>Microsoft Macintosh PowerPoint</Application>
  <PresentationFormat>Widescreen</PresentationFormat>
  <Paragraphs>14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Year 9</vt:lpstr>
      <vt:lpstr>Lesson 2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J Arnold</cp:lastModifiedBy>
  <cp:revision>103</cp:revision>
  <dcterms:created xsi:type="dcterms:W3CDTF">2020-08-26T11:10:22Z</dcterms:created>
  <dcterms:modified xsi:type="dcterms:W3CDTF">2020-09-21T16:54:18Z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