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6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9089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665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139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913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068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992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2414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938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614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02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383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7002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5876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75520" y="1142984"/>
            <a:ext cx="8606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Calibri"/>
              </a:rPr>
              <a:t>Learning Objectives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be able to break an image down into layers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be able to construct a “floating layer” scene</a:t>
            </a:r>
          </a:p>
          <a:p>
            <a:endParaRPr lang="en-GB" sz="2400" b="1" i="1" dirty="0">
              <a:solidFill>
                <a:srgbClr val="00B0F0"/>
              </a:solidFill>
              <a:latin typeface="Calibri"/>
            </a:endParaRPr>
          </a:p>
          <a:p>
            <a:r>
              <a:rPr lang="en-GB" sz="2400" b="1" i="1" dirty="0">
                <a:solidFill>
                  <a:srgbClr val="00B0F0"/>
                </a:solidFill>
                <a:latin typeface="Calibri"/>
              </a:rPr>
              <a:t>Success Criteria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have a completed page using the floating layer mechanism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have used the self-assessment tips to evaluate your work so far</a:t>
            </a:r>
          </a:p>
          <a:p>
            <a:endParaRPr lang="en-GB" sz="24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881158" y="4214818"/>
            <a:ext cx="8286808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"/>
          <p:cNvSpPr txBox="1">
            <a:spLocks/>
          </p:cNvSpPr>
          <p:nvPr/>
        </p:nvSpPr>
        <p:spPr>
          <a:xfrm>
            <a:off x="1524000" y="214290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en-GB" sz="4400" dirty="0">
                <a:solidFill>
                  <a:srgbClr val="92D050"/>
                </a:solidFill>
                <a:latin typeface="Calibri"/>
              </a:rPr>
              <a:t>Making a Scene...</a:t>
            </a:r>
          </a:p>
        </p:txBody>
      </p:sp>
      <p:pic>
        <p:nvPicPr>
          <p:cNvPr id="6" name="Picture 2" descr="http://critical-thinkers.com/wp-content/uploads/2010/06/thinking-ca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536" y="4293096"/>
            <a:ext cx="1346498" cy="15623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999656" y="4509121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n>
                  <a:solidFill>
                    <a:srgbClr val="FFC000"/>
                  </a:solidFill>
                </a:ln>
                <a:solidFill>
                  <a:srgbClr val="F5EF03"/>
                </a:solidFill>
                <a:latin typeface="Calibri"/>
              </a:rPr>
              <a:t>Extension work</a:t>
            </a:r>
          </a:p>
          <a:p>
            <a:endParaRPr lang="en-GB" sz="2400" b="1" i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98" name="Picture 2" descr="http://t3.gstatic.com/images?q=tbn:ANd9GcTVZhCVLo8k47w-z-Kv9eacVbRe_7FrVSzxGPAX62OiCpJ1vmf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72426" y="1"/>
            <a:ext cx="2695575" cy="169545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359696" y="4869161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libri"/>
              </a:rPr>
              <a:t>Look at your self assessment, and go back and make any changes that could improve your work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567609" y="6012578"/>
            <a:ext cx="164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Drawing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86522" y="6012578"/>
            <a:ext cx="10534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Tools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09127" y="269360"/>
            <a:ext cx="2156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Mechanism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28049" y="260649"/>
            <a:ext cx="8627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Plot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417939" y="4078930"/>
            <a:ext cx="3299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Paper Engineering</a:t>
            </a:r>
          </a:p>
        </p:txBody>
      </p:sp>
      <p:sp>
        <p:nvSpPr>
          <p:cNvPr id="21" name="TextBox 20"/>
          <p:cNvSpPr txBox="1"/>
          <p:nvPr/>
        </p:nvSpPr>
        <p:spPr>
          <a:xfrm rot="5400000">
            <a:off x="8900903" y="3893314"/>
            <a:ext cx="2014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Interactive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392144" y="6012578"/>
            <a:ext cx="2128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Perspective</a:t>
            </a:r>
          </a:p>
        </p:txBody>
      </p:sp>
      <p:sp>
        <p:nvSpPr>
          <p:cNvPr id="23" name="TextBox 22"/>
          <p:cNvSpPr txBox="1"/>
          <p:nvPr/>
        </p:nvSpPr>
        <p:spPr>
          <a:xfrm rot="5400000">
            <a:off x="9449346" y="5477490"/>
            <a:ext cx="934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Title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23592" y="764705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prstClr val="black"/>
                </a:solidFill>
                <a:latin typeface="Calibri"/>
              </a:rPr>
              <a:t>Floating Layers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23592" y="251938"/>
            <a:ext cx="1318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Rotary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1448990" y="1523285"/>
            <a:ext cx="1237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Linear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12049" y="260649"/>
            <a:ext cx="1984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Oscillating</a:t>
            </a:r>
          </a:p>
        </p:txBody>
      </p:sp>
      <p:sp>
        <p:nvSpPr>
          <p:cNvPr id="28" name="TextBox 27"/>
          <p:cNvSpPr txBox="1"/>
          <p:nvPr/>
        </p:nvSpPr>
        <p:spPr>
          <a:xfrm rot="5400000">
            <a:off x="8650166" y="1586210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Reciprocating</a:t>
            </a:r>
          </a:p>
        </p:txBody>
      </p:sp>
      <p:sp>
        <p:nvSpPr>
          <p:cNvPr id="29" name="AutoShape 2" descr="data:image/jpg;base64,/9j/4AAQSkZJRgABAQAAAQABAAD/2wCEAAkGBhQSEBQQEhQVFBQVFBAUDxQUEBQVFBUVFBQVFBYVFBQXHCYeGBklGRUUHy8gJScqLCwsFR4xNTAqNSYrLCkBCQoKDgwOGg8PGiwlHB8pLCwpLSopKSkpKSksKSkpKSksKSkpKSksKSkpLCwpKSkpLCksLCksLCkpKSwpLCwsLP/AABEIALkBEQMBIgACEQEDEQH/xAAbAAABBQEBAAAAAAAAAAAAAAABAAIDBQYEB//EAD0QAAEDAQUECAUDBAEEAwAAAAEAAhEDBAUSITFBUWFxBhMiMoGRodEjQlKxwWLh8BQVM3KClKLC8QckQ//EABkBAQADAQEAAAAAAAAAAAAAAAABAgMEBf/EACYRAAICAgIBAwUBAQAAAAAAAAABAhEDMRIhQRMyUQRCUmFxIhT/2gAMAwEAAhEDEQA/APEUkkkAkkklIEikkgEkkkgCkklCASSUJIBJAIBXFy3fJ6xwyHd4nf4IuyrddlbaKJY7CdYE8CRMKNdFtdNR5/UfTJQwgQ1GEYShCQI4zvPmUkkAesO9LrSmwlCEUh3XFIVimwhCCkSdeUv6gqNBBxRN/UcEhaBGm1QpJZHFE3XBO60T5rnSSxwR0iqIidymZbyG4Q7UEZ7FwIKrSewo1pkuE7D5FXFitdNlMDU6nLaVRLroZgaaQqzgp9MtzcOy0/uo3JKqwfyf3SVf+aBHryORJJJbFgpJJKAJJJFSBJJIoQJdLbteW4gF0XTdxqOk6LW0qQa2Ng/mapKfEbMJUpFuoIUavb7rtJwtAHJVDaBJAGZJgAKVKwSXbYTVeGjTVx3D+fdapzAxsAQGjLwSuu7RSpx8xzeeO7kE29HRTef0n1yWqVHNKXJmTInNINT8KdhVTcihLCpcKGFQSRlqEKUtTS1QSMhCE8hAhSBhShOIQIQDUE6EEAIShGEoQAQRSQASKSSEiU9nKgT6GqFZaO/CNyShw8D/ADwRV7OY4IRCSSzOsSKSSASSKMKSAALpsVkNR0DhPsFHRolxAH84q+bS6pops/yPGv0tOrjxKh9EMBp4j1TO42OsI2uGjQdw9102i0YGnNOp0hTZGwep3lUd4WvG7gr8Ul2Y25PrRzPqSSVouj11QOucMz/jHD6vZV9xXV1r5cOw3vcT9K2GFQojJPwQvauUNxOO0DXmumuflGp/kqxuS5zVe2mNBm87htPM6cytNK2YLt0ijqXCx2zCTmJETsyIXDaei726Z+v2Xsdoumm9gpuaMLRDd7f9TsWct3R2pSzZ8Rm75x4bfDyXNzvR18XHZ5bVu57dWnwzXOaa9I6tj9QCdoIzXJaLgpu2ek/v6qPUXnomn47MDgTSxaq1dEz8p/PoVU2m5ajNk+h8irpp6F/JUliYWrpqUiNRHPJRlqsTZAWoEKUhNLUBHCEJ5agQhI2EE5CEA1BOhBABJIpIAIsOaCSBnbPEpLk6w70kMuA1JBFQbCRSCdCkARDUQFdXLdv/AOr8gBJJ2DfzQq2S2CyijT614k6Nb9TtjRwG1ddjsxEvfnUdm47twCFBvWv60iGjKg3cPq5ldwarQV9swyS+0pb6rkdkKmCv79oS3EqNjc4UvZaD6NzdtmDKTWgfKCeZEkqeo6AnRA5fhRMGN3BuvE7vBWSOdsdZKBOcZuiBw2DmvQ7junqacHvugv57B4e6qeidzyevcMgfh8XfV4fcq8tVvc1z2BkEBppueYY/SROw5kLnzT+1HRhh9zOohAtVbaHl4xuPVh0NbTe4Q4jtNc0jMOmPJdtO1t7LCe24YgACctYnlGuq5zqo4rxuOnVzIwv2PbkfHes9bbvqUc3jEz62/wDkNi1LLdOGWESXNcNXNIE7BnkRmupzFa/ko4+UYZsESM0nUpyWgt/RtrpdTPVv4Dsnm3Z4eSo67H0jhqtw7nDNh8VXh5iOX5HBXumm7Vv85LNXjcdMPLWyI3b9uS19srhjC8Z7G8SdP5wWcI/db4FJ9sxytR0Z+tcrh3Yd6HyK4a1mc3vAjmFpK5qA9loLcp3mTs3LqpWbG4N3mPDb6LZ0UU5GLLUC1by19Eabu7l6fb2VJa+iNRvdzHKfUeyzU4vTNu1tGbLU0hd1qu57O8089QuNwViUyNJOIQhCRsJIoIAFBOIQQASSSQCRAQTggCEQEguuw2M1HQNMpP4HFCG6J7ouw1HAxlOXE8eAVxaAKjuoZ/jYfiu+p30q3sF2hjMOhIgwYgbgVyf2d9IfD+IyScJgPHI6OWXOLlT0Q4yq1sc1qeGqKjXDjGYcNWkQ4cwVOF1rvRxO1s57bQxUyOBhZezM7bR+po9QtnhWY6jDaQ07Hg+GqrJGmN7Rqq7yThGpJA4byVcXJdJqPbSbpq87gNSeP5KrLFQPePeOzcN3P9ty9K6PXR1FLtDtugv4bm+H3lROXFFYQ5yO6jQDGhrRAaAAOS5LRaQ4vpQ9pABBhsOyDobORMGIKsYXDedhLmO6sM6wxm5ozjeYmYXEd5V1BTbhiox4EnBULdMwWg7Ne6d3NNsluAp1BSaA4GKciXkE5S3aACBAJ0Vg80y19FsBzGgODWxMCYE6jYuB1c1mNYaeOrrib2Q2Dn2thEjIEqDT+nRSqOdVGEAOFP4odIhxcBoNTDTHBdllxlp6wAOxOybMRsgnVVeCvQcajgKgLWh5EktDd+3brou9l9NLMeExlJaQ6OehHMhCGiK9arhgZTcA8ubMgO7OpkbvZOvOo1lF7ngFoByI1OwRzhPslkx1DXd/rTGES0fNntnJU3SS0CpVZZxOEEOrQCY8BuB/7leEbZnN1Ezde5appNq4SWGXADOJ2lvLbxVW+mvUargzCIMEhjYaTGwTGgy1VbeXR2nVkxgd9TRrzGhW0cy8nPLC/B55hVrctmkl+7Iczr6Jt63S6g7C6DObSDkRy1GatLDSAptAIO0xvOZU5p/468lcMf8AXfgJYmOauktXPa34WOduGXPYuFK+jtboxvSq1d4DaQ0chqsm4K3v2tNTD9I9TmfwqohehVKjnjqyMppUhCYQlFxsIQnFCEJGoJyCgAQRSQCCKAVld9xvrUK1ZjmfBDDUYS4VC1720w5ow4SMTgNZQHJZ6Be4NH/riVtbluoMaDHL3PFQ9FujTnh7gAcDHVKkuAyZrE6gZaLWvLup7c4g8DOQd+axyT8IRVuzga1StCtrusn9RhoyA9wcaZcSJLZynSYG1RWG5KlSsaMYXNnrC7INjfx3DauajUq7TdzKg7bZI0do4cnDMLgq3XUZ3fit8BUH4d6FaaMTGtYNX4WiYndJMZlQPpFri1wgtJa4bQRkQrRnKGikoRlszlN4Omo1GhHMHMKqt9m/+yx31A+mX5C294XODh6xsOLWuYQRiDXZghw3jOFT2q5XBzXf5A2YgAPg6yNDoNPJdcc6l09nM8Lj2itNWtR7QGOmcy35m8uH8yWq6O9NSAA13WMGrHHtN5bR6hVLagOnjw4EbFxWu6GuONh6upqHNy8wt2kzBSr9M9cu2+Kdcdh3a2sOTh4bRyXavFbNfdSi4Nrgtz7NVswT4aHl5Lc3P0zMAVPiNOj2xi9nLnli/E6Y5vEi+bdDnE9dVNVsktbhDRnpiA1g6bE593Ob1AY6G0ycc6uaWkRAy1/m/ssltZVbipuDhw1HAjYVNCxOhOzh/ubA54dLcBEkghsGADJ3n7KktbaVaoBQLmvJOPD2QWzBdu8eOas+kLSKJcCAMhU7BJc3mNITLgu8taajg4F3dDiDDYEHLWdc81R230XVJWddeo2hRLvlaDEmSTsE8SVk7udUB68EY6rzmfpEl08JgeCsukloNSoyysOpBfzOk8hJSq0XUSwVBNNhMFmQMjCC4jbzg8StvbH+mC/1P+FhRtOTWkhzjk75NmZA2+B4oWQl2J8nCT2BsDRlPjr4rnfXDxgacUkAHaJknFpBEH0Kdf8Aa+qs5jV3Ybvz1PgJVUr6RZuu2Yy/LZ1tdztgOFv+o/k+K4A4gyCQd4MKQphC71HqjznJt2dNK9XjWHc9fMJl43ljYAARnJG+BkAueEwhU9KN3Rb1JVRi7W12Il4IJJOYjVQFbepTBEEAjiJVdaLjpu0BaeGnkUcTRZV5MwQmFqt7RcLx3YcOcHyKratEtMOBB4iFWjZSTICE0qQhNIQtYxCE4hNUEgSRhBQSIL0L/wCMrExrLTUr/wCItsbXgtkFv9VSeWwdSWseY3BefMMEGJ4FX9i6QZYcRYJmJ7EkRMaeYSuisj1ezupsY5jSzELNb2zSpODPiPYaTe4CT3szkBAlWF4VaXUPwspy49svpPGKaNKDSwt1BJ2jMzmFg7H0yr5A1HkZYS0g8BkrtnSCpgDG1nE6uggwPpiFzSTjsvGSeiawUS17A+WfDtDSXNdk4tqNAMCdSFY2O96jqtB1bJrYxvw5v+G4Mc8jNxggA/mVWM6QVwAOsOWmnHhxKNC+6zYio7LZlEZ5ERnqfNZJouXdKrTbQYWAF0WUMa2jL+sYQapdLYzGPQ5y1Cra2udWeDSxGriY59CWuonEcIAZk6SCcgTvVX/fa5bh6wxrlA9YQF7VogVHAbgQNkbBuRyRNFhWt1N1PAcBizUQzsdoVWloID4nTFtiFVNTWp4VW7BFXsTX5kZ7HDJ3nt5FcNa7nN07Q3jXxHsrUJ0LSGWUNGc8UZ7M5WaCC0gEbQVXNsL6RxUHQNtNxlp5HYtlUszXd4A8dvmuOtcm1h8He66o/URlvo5XhlHXZV3X0hLXiC6lVGwmJ5HRw4LcXV0xDobWEH62jL/kNngsRbbryiozLf7OGi5WCpS7pNRu4n4g5HRw5rVqM0UUnB9Hq942EWmkGtqFoJBxMIIdwI2jxU9prijSLjoxv2yA+y85ufpA5hmm8j6mnTk5h0KuL0v82ljKTW4SXDFnkTo2OGcrH0af6N/X6/ZPcdg681a1SZJ7JBIhxzJB4ZK+YOrY0VXh0wyS2MRJMbTs37lNY7KKdNtMfKAOZ2nzUFqtbg10MOIODaQMQ8kSHDhrO6FnJ8mawXGNHLZLE0V3OYIa0YY+XF80cAQBGmRWe6XW7HWFMaMGf+xzP4HgVrHvFGiXOM4WkuMRiP7n7rzqtULnFzsySSeZMla4Y27Mc8uqISE0hSFNK6ziIyEwhSwhCEkJCGFSEJpCAhLVHUpAiCARuIkLoITCFBJU2i46btJaeGnkVW2i4njukO9D6rTOCjc1VcUaLI0YutQc0w4EcwoStlaYDXE5gAnyCxxVGqOiEuQEkoSVTXoanBNCKgE1C0uYZaSPt4hWllvzTEI/U32VME4KbKuKZuLDfhI1DxzzCuLPeLHbYO4+68yp1CDIMHeCrOy344ZPGLjofYrOWOEv0Rco67PSApGrJXdfs5Mf/wAXex/CvLNfLTk4YfUe655YJLXZeOVPfRaBPCip1ARIII4KVqxao1HBPCATgoA4J4TQnhAGFzVrsY7ZhO9uXpouoIwrKTjoq4p7KG19Hie0MyNHA4Xjhx5acFx0mva4sdnhiTEHPYRvgbPJap9QNBccgASTwGZWe6wmXHVxLjwnQeAAHgu3BklPZx5oRjos7r6T1KcNJxt+lxzH+pWnsV6UbRhI7zZIa7JwMQY35blhHNBTQSMwfceK2liUikMzjvRqumFthjaQ1ccTuTdPX7LJFS2i1OqHE9xcYAk7hooVeEeKopOfJ2NKEJxQhXMxhTSnkJpCAamuTimlCRiaU5ybKgDCmFSLhrXtTa4tJMjWBMKG6LJN6IL5qRRdxgDxPtKypV9f9rDmMDSDJJy4Db5qhKzk7OvGqQJSRSVTXojCMoJBQBwKMoJSgHhOBTAiCgJAV3WW+HsynENzvwVXgoyhVpPZqbv6Qt3mmeJyPj7rR2W/D8wkbxr+680BXRZrc+n3XEcNR5I1GXuRTi4+1nrNmtrH91wndofJdIXm1j6RjLrGx+punlqtJd9+mOy4Pb5n3Cwl9P8Aiy6zNe5GoaU4Kus17sdr2Tx081YNdOmfLRc0oSjs1jJS0PCMpoRVSxwXxaIaGfVmeQMx4mPIqrxJ1rtGN5ds0byGnv4qLEvUww4xPNyy5SJMSGJRgrosdHG8N2beQ1WsnSszSt0Wdju9ppjG2Sc+InTPkoq9y/Q7wd7hWiMLzPWknaZ6PoxapozVayOZ3gRx1HmoCtW7TPTbyWGvy9CzttAlzjAOkbcl2Yczns5cmHi0l5OwppVTZ+kbDk8Fh395vuPJWVKs1wlpDhvBldCaMHFrY4ppRKaVJACoynFNIUAa4rO2tvVtfTcwEucCypJkAagDTOfRaEqGrSDhBEjis5x5G2LJwZkS2SB/Oakp2LG1zmAjCY2kOnQDLJyldRDnPbTLZLi0NLoMTkQTkR4zktTQuWnTZ2ngYYYzEGlpcc3O6xuY4Ln0drfwYn+lf9J8klv/AO0U/qH/AFB90k5lLPNkQgitCwQigigCEQU1EIB4RlNBRCEDkQmynBAOCeyoWmQSDvBgqNEIC4snSF7cn9sb9HexWgu6/wBpPYfhP0uynwORWJBTgrX8mbgto9Ts9+HR7fEZeintl4A0zgMk5ERmBtMei80sd8VKeQdI+l2Y9wrqx9I2OyeCw79W+48ln6UG7RDlkiq2W0rifd+OsXVMRZgPV4XAFr4y1/VnlsXc2qHDECHDeDPqkuhq1RzRfF2FogeU8VeXJZoaXnU5DkP3+ypqLcTg0ZkkALVUqYa0NGgELn+plUeJt9PG5ch0IlAFGV553HDfFfDTI2u7Pv6LzbpBaMVXD9IjxOZ/Hktt0htgxHcxpJ56n8Bec1X4iXHUkk+K9DFHjD+nM3ym38ERSp1i0y0kHeDCDk1XLUWtm6Q1G5Oh48j5hWlnvym/U4Tud76LKykSrKTRm8UWbaZ0QKx1C1vZ3XEcJy8tFZUOkZ0e2eLcj5HJX5IxeJrRdOUdZ8NLtwJ8hKio3kx/dcJ3HI+RUF8VYov4w3zKkql3TMsXZyk2oRoSORIQKCwO4diO8+Z90k1JCKIUUEkLBRlBJCByMpqKAciCmBOBQDk4FNBSlAPCIKaCjKEDwnBMCcCgHtKcCo5TkB0ULS5hljiDwP33q3snSRwyqNDuIyPlofRUIKcCrJlJQT2bWxXqxxDqb4cNAcnDw9leWe/SMnieIyPlovL8S77JfdRmU4hudn5HUKJKMvciihKPtZ6lZ7cx/dd4HI+SmqVcILjoASfBee2bpBTd3pYeObfMaeIVz/cXFmEOxNPGfIrB/Tq+mX9dr3Iq+kds7Bzze4zy1PrCy7lYX5acVUjY0R46n1+yrSV0P4IxqkAppSJQUGgCgUkCUApTSUpQQCJTn2lxbgLiW7iZTCUwpYoSBSQJUAUpIJISRpJJISJGUEkAUUEUICE4JqcgEnJoTkAUU0ohAOBTgmotQgeCnBMTwgCiEEggHSkEkmoAqWhanMMtcW8j996iKCkhjnPJJJ1OZ8U0pJbFBI0ppTigUA0oIlNQkBQJSQQgBQKSBQkBQKJQcgBKSCSA/9k="/>
          <p:cNvSpPr>
            <a:spLocks noChangeAspect="1" noChangeArrowheads="1"/>
          </p:cNvSpPr>
          <p:nvPr/>
        </p:nvSpPr>
        <p:spPr bwMode="auto">
          <a:xfrm>
            <a:off x="1587501" y="-858838"/>
            <a:ext cx="2600325" cy="1762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84032" y="1628800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libri"/>
              </a:rPr>
              <a:t>&lt; Cutting straight lines across the fold makes things pop up from the surface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39616" y="4005065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libri"/>
              </a:rPr>
              <a:t>You can create layers of cuts, that make different parts stand out different lengths, creating a whole 3D scene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663952" y="40050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libri"/>
              </a:rPr>
              <a:t>&gt;</a:t>
            </a:r>
          </a:p>
        </p:txBody>
      </p:sp>
      <p:pic>
        <p:nvPicPr>
          <p:cNvPr id="3074" name="Picture 2" descr="http://t1.gstatic.com/images?q=tbn:ANd9GcSF7gKZGrDBWf5mWNz0jgpzPxrJbYUp-duiKVaiHbgK-hr3sJSfIw"/>
          <p:cNvPicPr>
            <a:picLocks noChangeAspect="1" noChangeArrowheads="1"/>
          </p:cNvPicPr>
          <p:nvPr/>
        </p:nvPicPr>
        <p:blipFill>
          <a:blip r:embed="rId2" cstate="print"/>
          <a:srcRect t="18479"/>
          <a:stretch>
            <a:fillRect/>
          </a:stretch>
        </p:blipFill>
        <p:spPr bwMode="auto">
          <a:xfrm>
            <a:off x="2927648" y="1340769"/>
            <a:ext cx="3222104" cy="2144267"/>
          </a:xfrm>
          <a:prstGeom prst="rect">
            <a:avLst/>
          </a:prstGeom>
          <a:noFill/>
        </p:spPr>
      </p:pic>
      <p:pic>
        <p:nvPicPr>
          <p:cNvPr id="3076" name="Picture 4" descr="http://t3.gstatic.com/images?q=tbn:ANd9GcRcYdAG3G622rpRJejohnCCKEJcWQYlC7yqc-BjhA8lIdLQ6VZ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8009" y="3429001"/>
            <a:ext cx="3223245" cy="24311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4175F9C-8BAD-4679-A345-56E7789768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96A06B-834C-4B84-A1D3-B0373B7D46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600A7F-0FFF-4E9A-BD75-796C2367B8A2}">
  <ds:schemaRefs>
    <ds:schemaRef ds:uri="b547754c-74b2-4d91-982e-55751234f08d"/>
    <ds:schemaRef ds:uri="f513355b-a9cf-41c1-ad84-cdbe5216922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126</Words>
  <Application>Microsoft Office PowerPoint</Application>
  <PresentationFormat>Widescreen</PresentationFormat>
  <Paragraphs>26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Noctor</dc:creator>
  <cp:lastModifiedBy>J Noctor</cp:lastModifiedBy>
  <cp:revision>1</cp:revision>
  <dcterms:created xsi:type="dcterms:W3CDTF">2021-03-11T10:59:30Z</dcterms:created>
  <dcterms:modified xsi:type="dcterms:W3CDTF">2021-03-11T11:00:44Z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