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56" r:id="rId3"/>
    <p:sldId id="308" r:id="rId4"/>
    <p:sldId id="339" r:id="rId5"/>
    <p:sldId id="309" r:id="rId6"/>
    <p:sldId id="327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45ADD5-0350-4D56-9CC5-71DA638F8F7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2670006-F723-4E02-BA24-99C6AB48B3D7}">
      <dgm:prSet/>
      <dgm:spPr/>
      <dgm:t>
        <a:bodyPr/>
        <a:lstStyle/>
        <a:p>
          <a:r>
            <a:rPr lang="en-US" dirty="0"/>
            <a:t>The next process is for you to decide which of your ideas has the most dramatic and artistic potential. </a:t>
          </a:r>
        </a:p>
      </dgm:t>
    </dgm:pt>
    <dgm:pt modelId="{D157B8FB-603E-460C-B7B2-92EE8651E6FC}" type="parTrans" cxnId="{078CCEE1-F61E-4A5E-A416-F2CA47EBAC29}">
      <dgm:prSet/>
      <dgm:spPr/>
      <dgm:t>
        <a:bodyPr/>
        <a:lstStyle/>
        <a:p>
          <a:endParaRPr lang="en-US"/>
        </a:p>
      </dgm:t>
    </dgm:pt>
    <dgm:pt modelId="{CF800DC5-422A-434F-B107-C99F7DAAF4CD}" type="sibTrans" cxnId="{078CCEE1-F61E-4A5E-A416-F2CA47EBAC29}">
      <dgm:prSet/>
      <dgm:spPr/>
      <dgm:t>
        <a:bodyPr/>
        <a:lstStyle/>
        <a:p>
          <a:endParaRPr lang="en-US"/>
        </a:p>
      </dgm:t>
    </dgm:pt>
    <dgm:pt modelId="{5D53710E-E406-490D-A5E5-1A84C600FF65}">
      <dgm:prSet/>
      <dgm:spPr/>
      <dgm:t>
        <a:bodyPr/>
        <a:lstStyle/>
        <a:p>
          <a:r>
            <a:rPr lang="en-US" b="1" dirty="0"/>
            <a:t>Present your ideas to the members of your group and discuss which is your favorite. It might be the case that you use a mixture of different concepts to create the perfect idea. </a:t>
          </a:r>
          <a:endParaRPr lang="en-US" dirty="0"/>
        </a:p>
      </dgm:t>
    </dgm:pt>
    <dgm:pt modelId="{CF2F1033-EE64-4179-A822-6EDA04B29A7D}" type="parTrans" cxnId="{2FC90282-130D-4297-9127-188469B2B8E3}">
      <dgm:prSet/>
      <dgm:spPr/>
      <dgm:t>
        <a:bodyPr/>
        <a:lstStyle/>
        <a:p>
          <a:endParaRPr lang="en-US"/>
        </a:p>
      </dgm:t>
    </dgm:pt>
    <dgm:pt modelId="{3AC06D9A-6A7F-4AEB-A772-CA0CF0B4C8D1}" type="sibTrans" cxnId="{2FC90282-130D-4297-9127-188469B2B8E3}">
      <dgm:prSet/>
      <dgm:spPr/>
      <dgm:t>
        <a:bodyPr/>
        <a:lstStyle/>
        <a:p>
          <a:endParaRPr lang="en-US"/>
        </a:p>
      </dgm:t>
    </dgm:pt>
    <dgm:pt modelId="{CF36EABA-D13F-4292-8B7B-3C5BD4E852BF}">
      <dgm:prSet/>
      <dgm:spPr/>
      <dgm:t>
        <a:bodyPr/>
        <a:lstStyle/>
        <a:p>
          <a:r>
            <a:rPr lang="en-US" b="1" dirty="0"/>
            <a:t>Now that you have decided upon your idea, you must start to further develop it. There are a series of tasks for you to complete over the following pages. They include:</a:t>
          </a:r>
          <a:endParaRPr lang="en-US" dirty="0"/>
        </a:p>
      </dgm:t>
    </dgm:pt>
    <dgm:pt modelId="{32B9FAAD-97A0-417C-BCF7-8C088482796A}" type="parTrans" cxnId="{2D8E6433-89DD-4153-8D46-703A918BFD21}">
      <dgm:prSet/>
      <dgm:spPr/>
      <dgm:t>
        <a:bodyPr/>
        <a:lstStyle/>
        <a:p>
          <a:endParaRPr lang="en-US"/>
        </a:p>
      </dgm:t>
    </dgm:pt>
    <dgm:pt modelId="{3BEE35B9-AAA7-46CA-9B8F-DAEFC0F6867A}" type="sibTrans" cxnId="{2D8E6433-89DD-4153-8D46-703A918BFD21}">
      <dgm:prSet/>
      <dgm:spPr/>
      <dgm:t>
        <a:bodyPr/>
        <a:lstStyle/>
        <a:p>
          <a:endParaRPr lang="en-US"/>
        </a:p>
      </dgm:t>
    </dgm:pt>
    <dgm:pt modelId="{CF6C7315-69A1-4ECD-AE40-3CC85A3F4E89}">
      <dgm:prSet/>
      <dgm:spPr/>
      <dgm:t>
        <a:bodyPr/>
        <a:lstStyle/>
        <a:p>
          <a:r>
            <a:rPr lang="en-US" dirty="0"/>
            <a:t> A storyboard of your plot</a:t>
          </a:r>
        </a:p>
      </dgm:t>
    </dgm:pt>
    <dgm:pt modelId="{A5D9E1E7-87AE-4978-B605-376B4CB33FFA}" type="parTrans" cxnId="{325E5FEE-5413-4822-8189-9B08E1E7B0DA}">
      <dgm:prSet/>
      <dgm:spPr/>
      <dgm:t>
        <a:bodyPr/>
        <a:lstStyle/>
        <a:p>
          <a:endParaRPr lang="en-US"/>
        </a:p>
      </dgm:t>
    </dgm:pt>
    <dgm:pt modelId="{1883FB6A-2FC6-453E-81AA-02377B30EA87}" type="sibTrans" cxnId="{325E5FEE-5413-4822-8189-9B08E1E7B0DA}">
      <dgm:prSet/>
      <dgm:spPr/>
      <dgm:t>
        <a:bodyPr/>
        <a:lstStyle/>
        <a:p>
          <a:endParaRPr lang="en-US"/>
        </a:p>
      </dgm:t>
    </dgm:pt>
    <dgm:pt modelId="{5FF904EE-DC17-4A27-AD21-9C1EDFED559F}">
      <dgm:prSet/>
      <dgm:spPr/>
      <dgm:t>
        <a:bodyPr/>
        <a:lstStyle/>
        <a:p>
          <a:r>
            <a:rPr lang="en-US" dirty="0"/>
            <a:t> Character profiles for 3 key characters</a:t>
          </a:r>
        </a:p>
      </dgm:t>
    </dgm:pt>
    <dgm:pt modelId="{06D87849-6B04-43E1-9E1B-6AD8DA914CD5}" type="parTrans" cxnId="{1AE54E91-F9F7-4C77-8A75-37E32373CE49}">
      <dgm:prSet/>
      <dgm:spPr/>
      <dgm:t>
        <a:bodyPr/>
        <a:lstStyle/>
        <a:p>
          <a:endParaRPr lang="en-US"/>
        </a:p>
      </dgm:t>
    </dgm:pt>
    <dgm:pt modelId="{05534ECF-0FC8-48A4-8D9E-AC20AEFA5A03}" type="sibTrans" cxnId="{1AE54E91-F9F7-4C77-8A75-37E32373CE49}">
      <dgm:prSet/>
      <dgm:spPr/>
      <dgm:t>
        <a:bodyPr/>
        <a:lstStyle/>
        <a:p>
          <a:endParaRPr lang="en-US"/>
        </a:p>
      </dgm:t>
    </dgm:pt>
    <dgm:pt modelId="{8FB69BF3-FAEF-4834-ACAE-E2AEE5593CB9}">
      <dgm:prSet/>
      <dgm:spPr/>
      <dgm:t>
        <a:bodyPr/>
        <a:lstStyle/>
        <a:p>
          <a:r>
            <a:rPr lang="en-US" dirty="0"/>
            <a:t>· A scripted opening (HWK TASK)</a:t>
          </a:r>
        </a:p>
      </dgm:t>
    </dgm:pt>
    <dgm:pt modelId="{0147280F-7270-42EA-A42B-D6EA0BE2570E}" type="parTrans" cxnId="{05DB096B-745A-40D5-B594-F00AB46B35DC}">
      <dgm:prSet/>
      <dgm:spPr/>
      <dgm:t>
        <a:bodyPr/>
        <a:lstStyle/>
        <a:p>
          <a:endParaRPr lang="en-US"/>
        </a:p>
      </dgm:t>
    </dgm:pt>
    <dgm:pt modelId="{68E3BA27-C503-42DC-ABEB-5BA2B466ADBF}" type="sibTrans" cxnId="{05DB096B-745A-40D5-B594-F00AB46B35DC}">
      <dgm:prSet/>
      <dgm:spPr/>
      <dgm:t>
        <a:bodyPr/>
        <a:lstStyle/>
        <a:p>
          <a:endParaRPr lang="en-US"/>
        </a:p>
      </dgm:t>
    </dgm:pt>
    <dgm:pt modelId="{CDC0B38E-E825-4CD0-8386-E77AEF5E4619}" type="pres">
      <dgm:prSet presAssocID="{0E45ADD5-0350-4D56-9CC5-71DA638F8F7B}" presName="root" presStyleCnt="0">
        <dgm:presLayoutVars>
          <dgm:dir/>
          <dgm:resizeHandles val="exact"/>
        </dgm:presLayoutVars>
      </dgm:prSet>
      <dgm:spPr/>
    </dgm:pt>
    <dgm:pt modelId="{7EA34778-5C4E-458E-96DD-EB3B9E229FEB}" type="pres">
      <dgm:prSet presAssocID="{D2670006-F723-4E02-BA24-99C6AB48B3D7}" presName="compNode" presStyleCnt="0"/>
      <dgm:spPr/>
    </dgm:pt>
    <dgm:pt modelId="{11AEEEFC-F1AD-4A85-B52A-461B192A7CDD}" type="pres">
      <dgm:prSet presAssocID="{D2670006-F723-4E02-BA24-99C6AB48B3D7}" presName="bgRect" presStyleLbl="bgShp" presStyleIdx="0" presStyleCnt="6"/>
      <dgm:spPr/>
    </dgm:pt>
    <dgm:pt modelId="{BA1B9422-F108-4A6A-B537-82CA1DBCCD9E}" type="pres">
      <dgm:prSet presAssocID="{D2670006-F723-4E02-BA24-99C6AB48B3D7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sel"/>
        </a:ext>
      </dgm:extLst>
    </dgm:pt>
    <dgm:pt modelId="{56CA2385-22A5-4300-A158-62EDA661D206}" type="pres">
      <dgm:prSet presAssocID="{D2670006-F723-4E02-BA24-99C6AB48B3D7}" presName="spaceRect" presStyleCnt="0"/>
      <dgm:spPr/>
    </dgm:pt>
    <dgm:pt modelId="{477E8E47-1EEA-4611-BA42-7F5983C4039C}" type="pres">
      <dgm:prSet presAssocID="{D2670006-F723-4E02-BA24-99C6AB48B3D7}" presName="parTx" presStyleLbl="revTx" presStyleIdx="0" presStyleCnt="6">
        <dgm:presLayoutVars>
          <dgm:chMax val="0"/>
          <dgm:chPref val="0"/>
        </dgm:presLayoutVars>
      </dgm:prSet>
      <dgm:spPr/>
    </dgm:pt>
    <dgm:pt modelId="{4C633034-E680-4CCA-92AF-5BFF089C9FF2}" type="pres">
      <dgm:prSet presAssocID="{CF800DC5-422A-434F-B107-C99F7DAAF4CD}" presName="sibTrans" presStyleCnt="0"/>
      <dgm:spPr/>
    </dgm:pt>
    <dgm:pt modelId="{261AAA4E-F283-47DA-B285-0E936B93D9F0}" type="pres">
      <dgm:prSet presAssocID="{5D53710E-E406-490D-A5E5-1A84C600FF65}" presName="compNode" presStyleCnt="0"/>
      <dgm:spPr/>
    </dgm:pt>
    <dgm:pt modelId="{4F071D95-85F2-4268-96D9-3D8E8B692805}" type="pres">
      <dgm:prSet presAssocID="{5D53710E-E406-490D-A5E5-1A84C600FF65}" presName="bgRect" presStyleLbl="bgShp" presStyleIdx="1" presStyleCnt="6"/>
      <dgm:spPr/>
    </dgm:pt>
    <dgm:pt modelId="{F096F6C7-E891-492D-BB77-AD1190D361C6}" type="pres">
      <dgm:prSet presAssocID="{5D53710E-E406-490D-A5E5-1A84C600FF65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Brainstorm"/>
        </a:ext>
      </dgm:extLst>
    </dgm:pt>
    <dgm:pt modelId="{6D693CCF-AA3D-4789-A374-4F5AB9170155}" type="pres">
      <dgm:prSet presAssocID="{5D53710E-E406-490D-A5E5-1A84C600FF65}" presName="spaceRect" presStyleCnt="0"/>
      <dgm:spPr/>
    </dgm:pt>
    <dgm:pt modelId="{BF2AAC01-65EC-47B3-899E-60F7116DA853}" type="pres">
      <dgm:prSet presAssocID="{5D53710E-E406-490D-A5E5-1A84C600FF65}" presName="parTx" presStyleLbl="revTx" presStyleIdx="1" presStyleCnt="6">
        <dgm:presLayoutVars>
          <dgm:chMax val="0"/>
          <dgm:chPref val="0"/>
        </dgm:presLayoutVars>
      </dgm:prSet>
      <dgm:spPr/>
    </dgm:pt>
    <dgm:pt modelId="{3D575FA2-61D3-4578-BDE5-98C1104ACAC9}" type="pres">
      <dgm:prSet presAssocID="{3AC06D9A-6A7F-4AEB-A772-CA0CF0B4C8D1}" presName="sibTrans" presStyleCnt="0"/>
      <dgm:spPr/>
    </dgm:pt>
    <dgm:pt modelId="{B6C30F73-A825-4437-B24D-E8C99626F05B}" type="pres">
      <dgm:prSet presAssocID="{CF36EABA-D13F-4292-8B7B-3C5BD4E852BF}" presName="compNode" presStyleCnt="0"/>
      <dgm:spPr/>
    </dgm:pt>
    <dgm:pt modelId="{96705FBA-F524-492C-95DF-578983E343A9}" type="pres">
      <dgm:prSet presAssocID="{CF36EABA-D13F-4292-8B7B-3C5BD4E852BF}" presName="bgRect" presStyleLbl="bgShp" presStyleIdx="2" presStyleCnt="6"/>
      <dgm:spPr/>
    </dgm:pt>
    <dgm:pt modelId="{D93AD729-CF40-465C-B7D3-541E2B88FE20}" type="pres">
      <dgm:prSet presAssocID="{CF36EABA-D13F-4292-8B7B-3C5BD4E852BF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D85B8117-8C0C-469E-A1A0-965FB985CD3E}" type="pres">
      <dgm:prSet presAssocID="{CF36EABA-D13F-4292-8B7B-3C5BD4E852BF}" presName="spaceRect" presStyleCnt="0"/>
      <dgm:spPr/>
    </dgm:pt>
    <dgm:pt modelId="{41CAF50C-AADF-4CF1-9E2A-FC8BDBA032BC}" type="pres">
      <dgm:prSet presAssocID="{CF36EABA-D13F-4292-8B7B-3C5BD4E852BF}" presName="parTx" presStyleLbl="revTx" presStyleIdx="2" presStyleCnt="6">
        <dgm:presLayoutVars>
          <dgm:chMax val="0"/>
          <dgm:chPref val="0"/>
        </dgm:presLayoutVars>
      </dgm:prSet>
      <dgm:spPr/>
    </dgm:pt>
    <dgm:pt modelId="{EC9F3666-A510-4083-A082-646778896C79}" type="pres">
      <dgm:prSet presAssocID="{3BEE35B9-AAA7-46CA-9B8F-DAEFC0F6867A}" presName="sibTrans" presStyleCnt="0"/>
      <dgm:spPr/>
    </dgm:pt>
    <dgm:pt modelId="{27FF608D-6A26-466E-AF16-DC593C5461D3}" type="pres">
      <dgm:prSet presAssocID="{CF6C7315-69A1-4ECD-AE40-3CC85A3F4E89}" presName="compNode" presStyleCnt="0"/>
      <dgm:spPr/>
    </dgm:pt>
    <dgm:pt modelId="{91C78C0E-A0AA-410B-8C00-E2CAF3594D40}" type="pres">
      <dgm:prSet presAssocID="{CF6C7315-69A1-4ECD-AE40-3CC85A3F4E89}" presName="bgRect" presStyleLbl="bgShp" presStyleIdx="3" presStyleCnt="6"/>
      <dgm:spPr/>
    </dgm:pt>
    <dgm:pt modelId="{C9F080AD-A47E-4BAB-83A0-23493340037D}" type="pres">
      <dgm:prSet presAssocID="{CF6C7315-69A1-4ECD-AE40-3CC85A3F4E89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540F616-61DC-4C15-928A-7FA41EB33EAA}" type="pres">
      <dgm:prSet presAssocID="{CF6C7315-69A1-4ECD-AE40-3CC85A3F4E89}" presName="spaceRect" presStyleCnt="0"/>
      <dgm:spPr/>
    </dgm:pt>
    <dgm:pt modelId="{33CC2CF5-AC36-4917-AFF2-C96C8A057699}" type="pres">
      <dgm:prSet presAssocID="{CF6C7315-69A1-4ECD-AE40-3CC85A3F4E89}" presName="parTx" presStyleLbl="revTx" presStyleIdx="3" presStyleCnt="6">
        <dgm:presLayoutVars>
          <dgm:chMax val="0"/>
          <dgm:chPref val="0"/>
        </dgm:presLayoutVars>
      </dgm:prSet>
      <dgm:spPr/>
    </dgm:pt>
    <dgm:pt modelId="{17D77C23-B7AB-4A9E-96E1-7B9D31EDDBB9}" type="pres">
      <dgm:prSet presAssocID="{1883FB6A-2FC6-453E-81AA-02377B30EA87}" presName="sibTrans" presStyleCnt="0"/>
      <dgm:spPr/>
    </dgm:pt>
    <dgm:pt modelId="{DE4E1B2C-BC2A-49E3-BCFE-8493010FE1CC}" type="pres">
      <dgm:prSet presAssocID="{5FF904EE-DC17-4A27-AD21-9C1EDFED559F}" presName="compNode" presStyleCnt="0"/>
      <dgm:spPr/>
    </dgm:pt>
    <dgm:pt modelId="{CAA71700-0483-4005-94BD-EB60F997C316}" type="pres">
      <dgm:prSet presAssocID="{5FF904EE-DC17-4A27-AD21-9C1EDFED559F}" presName="bgRect" presStyleLbl="bgShp" presStyleIdx="4" presStyleCnt="6"/>
      <dgm:spPr/>
    </dgm:pt>
    <dgm:pt modelId="{0190F2D2-6C6A-4374-A307-1D7C03FD96AA}" type="pres">
      <dgm:prSet presAssocID="{5FF904EE-DC17-4A27-AD21-9C1EDFED559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 Lock"/>
        </a:ext>
      </dgm:extLst>
    </dgm:pt>
    <dgm:pt modelId="{4339D3AD-8CAC-4F13-89FA-44CBC756A700}" type="pres">
      <dgm:prSet presAssocID="{5FF904EE-DC17-4A27-AD21-9C1EDFED559F}" presName="spaceRect" presStyleCnt="0"/>
      <dgm:spPr/>
    </dgm:pt>
    <dgm:pt modelId="{643AAA8E-3967-43CA-AD82-073A17CF3CFC}" type="pres">
      <dgm:prSet presAssocID="{5FF904EE-DC17-4A27-AD21-9C1EDFED559F}" presName="parTx" presStyleLbl="revTx" presStyleIdx="4" presStyleCnt="6">
        <dgm:presLayoutVars>
          <dgm:chMax val="0"/>
          <dgm:chPref val="0"/>
        </dgm:presLayoutVars>
      </dgm:prSet>
      <dgm:spPr/>
    </dgm:pt>
    <dgm:pt modelId="{4773C1F6-0DA9-4554-B28B-2F50A75E119A}" type="pres">
      <dgm:prSet presAssocID="{05534ECF-0FC8-48A4-8D9E-AC20AEFA5A03}" presName="sibTrans" presStyleCnt="0"/>
      <dgm:spPr/>
    </dgm:pt>
    <dgm:pt modelId="{B13C8A6C-5284-4823-B0B3-F5389035D8A4}" type="pres">
      <dgm:prSet presAssocID="{8FB69BF3-FAEF-4834-ACAE-E2AEE5593CB9}" presName="compNode" presStyleCnt="0"/>
      <dgm:spPr/>
    </dgm:pt>
    <dgm:pt modelId="{5DDFE0E7-F1FC-49E0-8960-9FE48274AECF}" type="pres">
      <dgm:prSet presAssocID="{8FB69BF3-FAEF-4834-ACAE-E2AEE5593CB9}" presName="bgRect" presStyleLbl="bgShp" presStyleIdx="5" presStyleCnt="6"/>
      <dgm:spPr/>
    </dgm:pt>
    <dgm:pt modelId="{C9069BC8-C6E2-449D-80DA-861800F1275F}" type="pres">
      <dgm:prSet presAssocID="{8FB69BF3-FAEF-4834-ACAE-E2AEE5593CB9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0A4C880E-8B85-4AEB-B8A8-5B35C4007C58}" type="pres">
      <dgm:prSet presAssocID="{8FB69BF3-FAEF-4834-ACAE-E2AEE5593CB9}" presName="spaceRect" presStyleCnt="0"/>
      <dgm:spPr/>
    </dgm:pt>
    <dgm:pt modelId="{BBE1F0C6-5210-4481-8979-A93609F60D6B}" type="pres">
      <dgm:prSet presAssocID="{8FB69BF3-FAEF-4834-ACAE-E2AEE5593CB9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2D8E6433-89DD-4153-8D46-703A918BFD21}" srcId="{0E45ADD5-0350-4D56-9CC5-71DA638F8F7B}" destId="{CF36EABA-D13F-4292-8B7B-3C5BD4E852BF}" srcOrd="2" destOrd="0" parTransId="{32B9FAAD-97A0-417C-BCF7-8C088482796A}" sibTransId="{3BEE35B9-AAA7-46CA-9B8F-DAEFC0F6867A}"/>
    <dgm:cxn modelId="{7F752235-A09A-4FB2-BED5-D7A556F197CC}" type="presOf" srcId="{D2670006-F723-4E02-BA24-99C6AB48B3D7}" destId="{477E8E47-1EEA-4611-BA42-7F5983C4039C}" srcOrd="0" destOrd="0" presId="urn:microsoft.com/office/officeart/2018/2/layout/IconVerticalSolidList"/>
    <dgm:cxn modelId="{7B9BAC5C-C147-45FC-A1AF-5CC496C3777F}" type="presOf" srcId="{CF6C7315-69A1-4ECD-AE40-3CC85A3F4E89}" destId="{33CC2CF5-AC36-4917-AFF2-C96C8A057699}" srcOrd="0" destOrd="0" presId="urn:microsoft.com/office/officeart/2018/2/layout/IconVerticalSolidList"/>
    <dgm:cxn modelId="{81EF1143-525A-4AD8-B08F-BECFB9B5A7A2}" type="presOf" srcId="{CF36EABA-D13F-4292-8B7B-3C5BD4E852BF}" destId="{41CAF50C-AADF-4CF1-9E2A-FC8BDBA032BC}" srcOrd="0" destOrd="0" presId="urn:microsoft.com/office/officeart/2018/2/layout/IconVerticalSolidList"/>
    <dgm:cxn modelId="{05DB096B-745A-40D5-B594-F00AB46B35DC}" srcId="{0E45ADD5-0350-4D56-9CC5-71DA638F8F7B}" destId="{8FB69BF3-FAEF-4834-ACAE-E2AEE5593CB9}" srcOrd="5" destOrd="0" parTransId="{0147280F-7270-42EA-A42B-D6EA0BE2570E}" sibTransId="{68E3BA27-C503-42DC-ABEB-5BA2B466ADBF}"/>
    <dgm:cxn modelId="{6638B778-A845-4484-9E02-561536B40DFF}" type="presOf" srcId="{5D53710E-E406-490D-A5E5-1A84C600FF65}" destId="{BF2AAC01-65EC-47B3-899E-60F7116DA853}" srcOrd="0" destOrd="0" presId="urn:microsoft.com/office/officeart/2018/2/layout/IconVerticalSolidList"/>
    <dgm:cxn modelId="{C2745780-6E63-4D84-96A5-B8D4AE5B2D30}" type="presOf" srcId="{0E45ADD5-0350-4D56-9CC5-71DA638F8F7B}" destId="{CDC0B38E-E825-4CD0-8386-E77AEF5E4619}" srcOrd="0" destOrd="0" presId="urn:microsoft.com/office/officeart/2018/2/layout/IconVerticalSolidList"/>
    <dgm:cxn modelId="{2FC90282-130D-4297-9127-188469B2B8E3}" srcId="{0E45ADD5-0350-4D56-9CC5-71DA638F8F7B}" destId="{5D53710E-E406-490D-A5E5-1A84C600FF65}" srcOrd="1" destOrd="0" parTransId="{CF2F1033-EE64-4179-A822-6EDA04B29A7D}" sibTransId="{3AC06D9A-6A7F-4AEB-A772-CA0CF0B4C8D1}"/>
    <dgm:cxn modelId="{2769FA8F-FC8C-4CF1-AD30-1651822FB147}" type="presOf" srcId="{8FB69BF3-FAEF-4834-ACAE-E2AEE5593CB9}" destId="{BBE1F0C6-5210-4481-8979-A93609F60D6B}" srcOrd="0" destOrd="0" presId="urn:microsoft.com/office/officeart/2018/2/layout/IconVerticalSolidList"/>
    <dgm:cxn modelId="{1AE54E91-F9F7-4C77-8A75-37E32373CE49}" srcId="{0E45ADD5-0350-4D56-9CC5-71DA638F8F7B}" destId="{5FF904EE-DC17-4A27-AD21-9C1EDFED559F}" srcOrd="4" destOrd="0" parTransId="{06D87849-6B04-43E1-9E1B-6AD8DA914CD5}" sibTransId="{05534ECF-0FC8-48A4-8D9E-AC20AEFA5A03}"/>
    <dgm:cxn modelId="{D2914AAB-913F-4A26-8684-E29A54C42779}" type="presOf" srcId="{5FF904EE-DC17-4A27-AD21-9C1EDFED559F}" destId="{643AAA8E-3967-43CA-AD82-073A17CF3CFC}" srcOrd="0" destOrd="0" presId="urn:microsoft.com/office/officeart/2018/2/layout/IconVerticalSolidList"/>
    <dgm:cxn modelId="{078CCEE1-F61E-4A5E-A416-F2CA47EBAC29}" srcId="{0E45ADD5-0350-4D56-9CC5-71DA638F8F7B}" destId="{D2670006-F723-4E02-BA24-99C6AB48B3D7}" srcOrd="0" destOrd="0" parTransId="{D157B8FB-603E-460C-B7B2-92EE8651E6FC}" sibTransId="{CF800DC5-422A-434F-B107-C99F7DAAF4CD}"/>
    <dgm:cxn modelId="{325E5FEE-5413-4822-8189-9B08E1E7B0DA}" srcId="{0E45ADD5-0350-4D56-9CC5-71DA638F8F7B}" destId="{CF6C7315-69A1-4ECD-AE40-3CC85A3F4E89}" srcOrd="3" destOrd="0" parTransId="{A5D9E1E7-87AE-4978-B605-376B4CB33FFA}" sibTransId="{1883FB6A-2FC6-453E-81AA-02377B30EA87}"/>
    <dgm:cxn modelId="{4F152BD9-34D3-4317-9AD9-4E89929023DC}" type="presParOf" srcId="{CDC0B38E-E825-4CD0-8386-E77AEF5E4619}" destId="{7EA34778-5C4E-458E-96DD-EB3B9E229FEB}" srcOrd="0" destOrd="0" presId="urn:microsoft.com/office/officeart/2018/2/layout/IconVerticalSolidList"/>
    <dgm:cxn modelId="{19350726-CE39-4AC9-AB0B-B77927DC1DCB}" type="presParOf" srcId="{7EA34778-5C4E-458E-96DD-EB3B9E229FEB}" destId="{11AEEEFC-F1AD-4A85-B52A-461B192A7CDD}" srcOrd="0" destOrd="0" presId="urn:microsoft.com/office/officeart/2018/2/layout/IconVerticalSolidList"/>
    <dgm:cxn modelId="{CF256992-38C9-4989-93EF-F1B4A3FF3D60}" type="presParOf" srcId="{7EA34778-5C4E-458E-96DD-EB3B9E229FEB}" destId="{BA1B9422-F108-4A6A-B537-82CA1DBCCD9E}" srcOrd="1" destOrd="0" presId="urn:microsoft.com/office/officeart/2018/2/layout/IconVerticalSolidList"/>
    <dgm:cxn modelId="{19A65C13-84C9-4B92-BFBD-6E2EB68ACD07}" type="presParOf" srcId="{7EA34778-5C4E-458E-96DD-EB3B9E229FEB}" destId="{56CA2385-22A5-4300-A158-62EDA661D206}" srcOrd="2" destOrd="0" presId="urn:microsoft.com/office/officeart/2018/2/layout/IconVerticalSolidList"/>
    <dgm:cxn modelId="{325DA791-3295-4289-A6EA-D91779F06828}" type="presParOf" srcId="{7EA34778-5C4E-458E-96DD-EB3B9E229FEB}" destId="{477E8E47-1EEA-4611-BA42-7F5983C4039C}" srcOrd="3" destOrd="0" presId="urn:microsoft.com/office/officeart/2018/2/layout/IconVerticalSolidList"/>
    <dgm:cxn modelId="{C7D58BAF-F8B8-4367-9298-5E912A269253}" type="presParOf" srcId="{CDC0B38E-E825-4CD0-8386-E77AEF5E4619}" destId="{4C633034-E680-4CCA-92AF-5BFF089C9FF2}" srcOrd="1" destOrd="0" presId="urn:microsoft.com/office/officeart/2018/2/layout/IconVerticalSolidList"/>
    <dgm:cxn modelId="{2D839A63-444F-45A3-8931-35777C24C2BE}" type="presParOf" srcId="{CDC0B38E-E825-4CD0-8386-E77AEF5E4619}" destId="{261AAA4E-F283-47DA-B285-0E936B93D9F0}" srcOrd="2" destOrd="0" presId="urn:microsoft.com/office/officeart/2018/2/layout/IconVerticalSolidList"/>
    <dgm:cxn modelId="{E42FCFDD-378A-438F-95D7-0D3982B94DEB}" type="presParOf" srcId="{261AAA4E-F283-47DA-B285-0E936B93D9F0}" destId="{4F071D95-85F2-4268-96D9-3D8E8B692805}" srcOrd="0" destOrd="0" presId="urn:microsoft.com/office/officeart/2018/2/layout/IconVerticalSolidList"/>
    <dgm:cxn modelId="{818538F1-D066-437B-AC99-E65A7F3C9B25}" type="presParOf" srcId="{261AAA4E-F283-47DA-B285-0E936B93D9F0}" destId="{F096F6C7-E891-492D-BB77-AD1190D361C6}" srcOrd="1" destOrd="0" presId="urn:microsoft.com/office/officeart/2018/2/layout/IconVerticalSolidList"/>
    <dgm:cxn modelId="{2DAAFB6C-4275-4F2F-9EA9-2BE09D0A1D11}" type="presParOf" srcId="{261AAA4E-F283-47DA-B285-0E936B93D9F0}" destId="{6D693CCF-AA3D-4789-A374-4F5AB9170155}" srcOrd="2" destOrd="0" presId="urn:microsoft.com/office/officeart/2018/2/layout/IconVerticalSolidList"/>
    <dgm:cxn modelId="{4103BD3B-7250-4C09-BCFF-5157176BC118}" type="presParOf" srcId="{261AAA4E-F283-47DA-B285-0E936B93D9F0}" destId="{BF2AAC01-65EC-47B3-899E-60F7116DA853}" srcOrd="3" destOrd="0" presId="urn:microsoft.com/office/officeart/2018/2/layout/IconVerticalSolidList"/>
    <dgm:cxn modelId="{3343C5C5-37F6-4ACF-9519-F7259FEE721F}" type="presParOf" srcId="{CDC0B38E-E825-4CD0-8386-E77AEF5E4619}" destId="{3D575FA2-61D3-4578-BDE5-98C1104ACAC9}" srcOrd="3" destOrd="0" presId="urn:microsoft.com/office/officeart/2018/2/layout/IconVerticalSolidList"/>
    <dgm:cxn modelId="{BC02FD07-6BD1-4DF8-B2A4-987187C4183B}" type="presParOf" srcId="{CDC0B38E-E825-4CD0-8386-E77AEF5E4619}" destId="{B6C30F73-A825-4437-B24D-E8C99626F05B}" srcOrd="4" destOrd="0" presId="urn:microsoft.com/office/officeart/2018/2/layout/IconVerticalSolidList"/>
    <dgm:cxn modelId="{EF514EB4-D490-4786-B2CD-088BA6CA79AA}" type="presParOf" srcId="{B6C30F73-A825-4437-B24D-E8C99626F05B}" destId="{96705FBA-F524-492C-95DF-578983E343A9}" srcOrd="0" destOrd="0" presId="urn:microsoft.com/office/officeart/2018/2/layout/IconVerticalSolidList"/>
    <dgm:cxn modelId="{2A8AB956-B02E-491A-9B1B-A60A835CE77A}" type="presParOf" srcId="{B6C30F73-A825-4437-B24D-E8C99626F05B}" destId="{D93AD729-CF40-465C-B7D3-541E2B88FE20}" srcOrd="1" destOrd="0" presId="urn:microsoft.com/office/officeart/2018/2/layout/IconVerticalSolidList"/>
    <dgm:cxn modelId="{039F5900-8B21-44F5-97C4-197B287B6962}" type="presParOf" srcId="{B6C30F73-A825-4437-B24D-E8C99626F05B}" destId="{D85B8117-8C0C-469E-A1A0-965FB985CD3E}" srcOrd="2" destOrd="0" presId="urn:microsoft.com/office/officeart/2018/2/layout/IconVerticalSolidList"/>
    <dgm:cxn modelId="{C1EF9C14-0653-4331-8CEE-0F117C634CF6}" type="presParOf" srcId="{B6C30F73-A825-4437-B24D-E8C99626F05B}" destId="{41CAF50C-AADF-4CF1-9E2A-FC8BDBA032BC}" srcOrd="3" destOrd="0" presId="urn:microsoft.com/office/officeart/2018/2/layout/IconVerticalSolidList"/>
    <dgm:cxn modelId="{8B9DCEB1-0907-4F1E-90EA-9191ACD001D8}" type="presParOf" srcId="{CDC0B38E-E825-4CD0-8386-E77AEF5E4619}" destId="{EC9F3666-A510-4083-A082-646778896C79}" srcOrd="5" destOrd="0" presId="urn:microsoft.com/office/officeart/2018/2/layout/IconVerticalSolidList"/>
    <dgm:cxn modelId="{46267FF5-7F10-4B81-B29D-C297B86B8E35}" type="presParOf" srcId="{CDC0B38E-E825-4CD0-8386-E77AEF5E4619}" destId="{27FF608D-6A26-466E-AF16-DC593C5461D3}" srcOrd="6" destOrd="0" presId="urn:microsoft.com/office/officeart/2018/2/layout/IconVerticalSolidList"/>
    <dgm:cxn modelId="{7497E5D1-01B4-43A3-AE15-3A3F58EA15C5}" type="presParOf" srcId="{27FF608D-6A26-466E-AF16-DC593C5461D3}" destId="{91C78C0E-A0AA-410B-8C00-E2CAF3594D40}" srcOrd="0" destOrd="0" presId="urn:microsoft.com/office/officeart/2018/2/layout/IconVerticalSolidList"/>
    <dgm:cxn modelId="{E358E662-CA6C-4C36-AB2C-71FDA13C3966}" type="presParOf" srcId="{27FF608D-6A26-466E-AF16-DC593C5461D3}" destId="{C9F080AD-A47E-4BAB-83A0-23493340037D}" srcOrd="1" destOrd="0" presId="urn:microsoft.com/office/officeart/2018/2/layout/IconVerticalSolidList"/>
    <dgm:cxn modelId="{39B3770B-D0C8-4214-BC1B-8873F2D33A5D}" type="presParOf" srcId="{27FF608D-6A26-466E-AF16-DC593C5461D3}" destId="{3540F616-61DC-4C15-928A-7FA41EB33EAA}" srcOrd="2" destOrd="0" presId="urn:microsoft.com/office/officeart/2018/2/layout/IconVerticalSolidList"/>
    <dgm:cxn modelId="{5B6B973F-EA9C-4A2D-B739-CA3399197DDD}" type="presParOf" srcId="{27FF608D-6A26-466E-AF16-DC593C5461D3}" destId="{33CC2CF5-AC36-4917-AFF2-C96C8A057699}" srcOrd="3" destOrd="0" presId="urn:microsoft.com/office/officeart/2018/2/layout/IconVerticalSolidList"/>
    <dgm:cxn modelId="{10F473BA-E17C-4863-B5C6-537F25EF8651}" type="presParOf" srcId="{CDC0B38E-E825-4CD0-8386-E77AEF5E4619}" destId="{17D77C23-B7AB-4A9E-96E1-7B9D31EDDBB9}" srcOrd="7" destOrd="0" presId="urn:microsoft.com/office/officeart/2018/2/layout/IconVerticalSolidList"/>
    <dgm:cxn modelId="{D3623647-B2CB-4892-A6D6-FA3626679845}" type="presParOf" srcId="{CDC0B38E-E825-4CD0-8386-E77AEF5E4619}" destId="{DE4E1B2C-BC2A-49E3-BCFE-8493010FE1CC}" srcOrd="8" destOrd="0" presId="urn:microsoft.com/office/officeart/2018/2/layout/IconVerticalSolidList"/>
    <dgm:cxn modelId="{F28457C6-7DC1-4157-9CFC-81417C9832B2}" type="presParOf" srcId="{DE4E1B2C-BC2A-49E3-BCFE-8493010FE1CC}" destId="{CAA71700-0483-4005-94BD-EB60F997C316}" srcOrd="0" destOrd="0" presId="urn:microsoft.com/office/officeart/2018/2/layout/IconVerticalSolidList"/>
    <dgm:cxn modelId="{661905C4-A66E-4127-A218-1C917C00750E}" type="presParOf" srcId="{DE4E1B2C-BC2A-49E3-BCFE-8493010FE1CC}" destId="{0190F2D2-6C6A-4374-A307-1D7C03FD96AA}" srcOrd="1" destOrd="0" presId="urn:microsoft.com/office/officeart/2018/2/layout/IconVerticalSolidList"/>
    <dgm:cxn modelId="{C49DAC81-4C0C-4D30-839F-EDB7E00E4737}" type="presParOf" srcId="{DE4E1B2C-BC2A-49E3-BCFE-8493010FE1CC}" destId="{4339D3AD-8CAC-4F13-89FA-44CBC756A700}" srcOrd="2" destOrd="0" presId="urn:microsoft.com/office/officeart/2018/2/layout/IconVerticalSolidList"/>
    <dgm:cxn modelId="{889B6B94-0AEB-48AA-888C-EE2708153C9B}" type="presParOf" srcId="{DE4E1B2C-BC2A-49E3-BCFE-8493010FE1CC}" destId="{643AAA8E-3967-43CA-AD82-073A17CF3CFC}" srcOrd="3" destOrd="0" presId="urn:microsoft.com/office/officeart/2018/2/layout/IconVerticalSolidList"/>
    <dgm:cxn modelId="{A37AA175-3066-4CD4-9745-49FB64FCDFE5}" type="presParOf" srcId="{CDC0B38E-E825-4CD0-8386-E77AEF5E4619}" destId="{4773C1F6-0DA9-4554-B28B-2F50A75E119A}" srcOrd="9" destOrd="0" presId="urn:microsoft.com/office/officeart/2018/2/layout/IconVerticalSolidList"/>
    <dgm:cxn modelId="{299F2C72-9A69-4F8D-8963-4A26D9CE1048}" type="presParOf" srcId="{CDC0B38E-E825-4CD0-8386-E77AEF5E4619}" destId="{B13C8A6C-5284-4823-B0B3-F5389035D8A4}" srcOrd="10" destOrd="0" presId="urn:microsoft.com/office/officeart/2018/2/layout/IconVerticalSolidList"/>
    <dgm:cxn modelId="{3A6402A6-CFBC-42FC-8584-98A5F58B3A56}" type="presParOf" srcId="{B13C8A6C-5284-4823-B0B3-F5389035D8A4}" destId="{5DDFE0E7-F1FC-49E0-8960-9FE48274AECF}" srcOrd="0" destOrd="0" presId="urn:microsoft.com/office/officeart/2018/2/layout/IconVerticalSolidList"/>
    <dgm:cxn modelId="{85516A47-9722-41ED-949B-9B9FDA1C6DF3}" type="presParOf" srcId="{B13C8A6C-5284-4823-B0B3-F5389035D8A4}" destId="{C9069BC8-C6E2-449D-80DA-861800F1275F}" srcOrd="1" destOrd="0" presId="urn:microsoft.com/office/officeart/2018/2/layout/IconVerticalSolidList"/>
    <dgm:cxn modelId="{A65A2FAB-1612-4182-8D83-B9AC39A7727A}" type="presParOf" srcId="{B13C8A6C-5284-4823-B0B3-F5389035D8A4}" destId="{0A4C880E-8B85-4AEB-B8A8-5B35C4007C58}" srcOrd="2" destOrd="0" presId="urn:microsoft.com/office/officeart/2018/2/layout/IconVerticalSolidList"/>
    <dgm:cxn modelId="{AC8D6300-6486-4BFB-8E6B-0860D17485BE}" type="presParOf" srcId="{B13C8A6C-5284-4823-B0B3-F5389035D8A4}" destId="{BBE1F0C6-5210-4481-8979-A93609F60D6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AEEEFC-F1AD-4A85-B52A-461B192A7CDD}">
      <dsp:nvSpPr>
        <dsp:cNvPr id="0" name=""/>
        <dsp:cNvSpPr/>
      </dsp:nvSpPr>
      <dsp:spPr>
        <a:xfrm>
          <a:off x="0" y="1780"/>
          <a:ext cx="6630174" cy="7587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1B9422-F108-4A6A-B537-82CA1DBCCD9E}">
      <dsp:nvSpPr>
        <dsp:cNvPr id="0" name=""/>
        <dsp:cNvSpPr/>
      </dsp:nvSpPr>
      <dsp:spPr>
        <a:xfrm>
          <a:off x="229529" y="172505"/>
          <a:ext cx="417326" cy="4173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7E8E47-1EEA-4611-BA42-7F5983C4039C}">
      <dsp:nvSpPr>
        <dsp:cNvPr id="0" name=""/>
        <dsp:cNvSpPr/>
      </dsp:nvSpPr>
      <dsp:spPr>
        <a:xfrm>
          <a:off x="876386" y="1780"/>
          <a:ext cx="5753787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next process is for you to decide which of your ideas has the most dramatic and artistic potential. </a:t>
          </a:r>
        </a:p>
      </dsp:txBody>
      <dsp:txXfrm>
        <a:off x="876386" y="1780"/>
        <a:ext cx="5753787" cy="758776"/>
      </dsp:txXfrm>
    </dsp:sp>
    <dsp:sp modelId="{4F071D95-85F2-4268-96D9-3D8E8B692805}">
      <dsp:nvSpPr>
        <dsp:cNvPr id="0" name=""/>
        <dsp:cNvSpPr/>
      </dsp:nvSpPr>
      <dsp:spPr>
        <a:xfrm>
          <a:off x="0" y="950250"/>
          <a:ext cx="6630174" cy="75877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96F6C7-E891-492D-BB77-AD1190D361C6}">
      <dsp:nvSpPr>
        <dsp:cNvPr id="0" name=""/>
        <dsp:cNvSpPr/>
      </dsp:nvSpPr>
      <dsp:spPr>
        <a:xfrm>
          <a:off x="229529" y="1120975"/>
          <a:ext cx="417326" cy="4173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2AAC01-65EC-47B3-899E-60F7116DA853}">
      <dsp:nvSpPr>
        <dsp:cNvPr id="0" name=""/>
        <dsp:cNvSpPr/>
      </dsp:nvSpPr>
      <dsp:spPr>
        <a:xfrm>
          <a:off x="876386" y="950250"/>
          <a:ext cx="5753787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Present your ideas to the members of your group and discuss which is your favorite. It might be the case that you use a mixture of different concepts to create the perfect idea. </a:t>
          </a:r>
          <a:endParaRPr lang="en-US" sz="1400" kern="1200" dirty="0"/>
        </a:p>
      </dsp:txBody>
      <dsp:txXfrm>
        <a:off x="876386" y="950250"/>
        <a:ext cx="5753787" cy="758776"/>
      </dsp:txXfrm>
    </dsp:sp>
    <dsp:sp modelId="{96705FBA-F524-492C-95DF-578983E343A9}">
      <dsp:nvSpPr>
        <dsp:cNvPr id="0" name=""/>
        <dsp:cNvSpPr/>
      </dsp:nvSpPr>
      <dsp:spPr>
        <a:xfrm>
          <a:off x="0" y="1898720"/>
          <a:ext cx="6630174" cy="75877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3AD729-CF40-465C-B7D3-541E2B88FE20}">
      <dsp:nvSpPr>
        <dsp:cNvPr id="0" name=""/>
        <dsp:cNvSpPr/>
      </dsp:nvSpPr>
      <dsp:spPr>
        <a:xfrm>
          <a:off x="229529" y="2069445"/>
          <a:ext cx="417326" cy="4173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CAF50C-AADF-4CF1-9E2A-FC8BDBA032BC}">
      <dsp:nvSpPr>
        <dsp:cNvPr id="0" name=""/>
        <dsp:cNvSpPr/>
      </dsp:nvSpPr>
      <dsp:spPr>
        <a:xfrm>
          <a:off x="876386" y="1898720"/>
          <a:ext cx="5753787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Now that you have decided upon your idea, you must start to further develop it. There are a series of tasks for you to complete over the following pages. They include:</a:t>
          </a:r>
          <a:endParaRPr lang="en-US" sz="1400" kern="1200" dirty="0"/>
        </a:p>
      </dsp:txBody>
      <dsp:txXfrm>
        <a:off x="876386" y="1898720"/>
        <a:ext cx="5753787" cy="758776"/>
      </dsp:txXfrm>
    </dsp:sp>
    <dsp:sp modelId="{91C78C0E-A0AA-410B-8C00-E2CAF3594D40}">
      <dsp:nvSpPr>
        <dsp:cNvPr id="0" name=""/>
        <dsp:cNvSpPr/>
      </dsp:nvSpPr>
      <dsp:spPr>
        <a:xfrm>
          <a:off x="0" y="2847191"/>
          <a:ext cx="6630174" cy="75877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080AD-A47E-4BAB-83A0-23493340037D}">
      <dsp:nvSpPr>
        <dsp:cNvPr id="0" name=""/>
        <dsp:cNvSpPr/>
      </dsp:nvSpPr>
      <dsp:spPr>
        <a:xfrm>
          <a:off x="229529" y="3017915"/>
          <a:ext cx="417326" cy="4173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CC2CF5-AC36-4917-AFF2-C96C8A057699}">
      <dsp:nvSpPr>
        <dsp:cNvPr id="0" name=""/>
        <dsp:cNvSpPr/>
      </dsp:nvSpPr>
      <dsp:spPr>
        <a:xfrm>
          <a:off x="876386" y="2847191"/>
          <a:ext cx="5753787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 A storyboard of your plot</a:t>
          </a:r>
        </a:p>
      </dsp:txBody>
      <dsp:txXfrm>
        <a:off x="876386" y="2847191"/>
        <a:ext cx="5753787" cy="758776"/>
      </dsp:txXfrm>
    </dsp:sp>
    <dsp:sp modelId="{CAA71700-0483-4005-94BD-EB60F997C316}">
      <dsp:nvSpPr>
        <dsp:cNvPr id="0" name=""/>
        <dsp:cNvSpPr/>
      </dsp:nvSpPr>
      <dsp:spPr>
        <a:xfrm>
          <a:off x="0" y="3795661"/>
          <a:ext cx="6630174" cy="75877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90F2D2-6C6A-4374-A307-1D7C03FD96AA}">
      <dsp:nvSpPr>
        <dsp:cNvPr id="0" name=""/>
        <dsp:cNvSpPr/>
      </dsp:nvSpPr>
      <dsp:spPr>
        <a:xfrm>
          <a:off x="229529" y="3966385"/>
          <a:ext cx="417326" cy="41732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AAA8E-3967-43CA-AD82-073A17CF3CFC}">
      <dsp:nvSpPr>
        <dsp:cNvPr id="0" name=""/>
        <dsp:cNvSpPr/>
      </dsp:nvSpPr>
      <dsp:spPr>
        <a:xfrm>
          <a:off x="876386" y="3795661"/>
          <a:ext cx="5753787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 Character profiles for 3 key characters</a:t>
          </a:r>
        </a:p>
      </dsp:txBody>
      <dsp:txXfrm>
        <a:off x="876386" y="3795661"/>
        <a:ext cx="5753787" cy="758776"/>
      </dsp:txXfrm>
    </dsp:sp>
    <dsp:sp modelId="{5DDFE0E7-F1FC-49E0-8960-9FE48274AECF}">
      <dsp:nvSpPr>
        <dsp:cNvPr id="0" name=""/>
        <dsp:cNvSpPr/>
      </dsp:nvSpPr>
      <dsp:spPr>
        <a:xfrm>
          <a:off x="0" y="4744131"/>
          <a:ext cx="6630174" cy="7587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069BC8-C6E2-449D-80DA-861800F1275F}">
      <dsp:nvSpPr>
        <dsp:cNvPr id="0" name=""/>
        <dsp:cNvSpPr/>
      </dsp:nvSpPr>
      <dsp:spPr>
        <a:xfrm>
          <a:off x="229529" y="4914855"/>
          <a:ext cx="417326" cy="41732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1F0C6-5210-4481-8979-A93609F60D6B}">
      <dsp:nvSpPr>
        <dsp:cNvPr id="0" name=""/>
        <dsp:cNvSpPr/>
      </dsp:nvSpPr>
      <dsp:spPr>
        <a:xfrm>
          <a:off x="876386" y="4744131"/>
          <a:ext cx="5753787" cy="758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04" tIns="80304" rIns="80304" bIns="8030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· A scripted opening (HWK TASK)</a:t>
          </a:r>
        </a:p>
      </dsp:txBody>
      <dsp:txXfrm>
        <a:off x="876386" y="4744131"/>
        <a:ext cx="5753787" cy="7587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13413-C56B-400C-9A32-FC45AB495420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E656FC-D52C-4C76-B71E-9FFFC2179A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405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Stimulus 1 –Easy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7064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DC21A-379D-4140-AF56-08A0FE7991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366D8E-BB81-4CF2-B006-F0AFC28237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E919E-F28D-498F-AA8A-2662FABD2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34141-326E-44EE-AB60-BE383D5B2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37723D-2432-4E26-A76F-15BA0057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24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F4A93-6772-42C4-860A-20FAB806E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94C384-2849-4954-9395-0FAEF19558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A8BA4-6649-41A4-9C2B-6C00F587C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779EF-82C7-4A23-B4CE-084195FCD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F8F39-19B4-413C-9F45-3C1CB69CF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647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B4D9D-C5DA-41AF-BBFB-A9065B94C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FA9946-6942-4F7A-BEF3-7287E907CE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4529A-7AA2-4488-95CC-83EA22CB6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DE50B0-91A5-4709-AF8D-A3FE7C75F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99DF5B-F044-414C-A74E-C4E86676B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043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5443D-2C23-41D3-9C63-56348B90E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3E94B-A7C2-4131-9D63-8664D53350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DEA671-FC7F-45AC-A8F4-A2F9FCF929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CC89DE-248D-4F9F-B7A0-9C4059EE4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4A64C5-052F-46F8-B5D2-39D5DD9F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77A794-261A-4AEA-8242-1FD7BDFE0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901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1BE05-A91F-45FF-904C-C6186934B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B168A0-64EA-4ECD-92E4-7698CA929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3921F-3CFC-470E-A028-FFB2FF6B12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EA977D-204A-4510-AD8C-17C3CD8C0A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81BD97-E0BF-4DA1-872A-4B32067C1C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3CB7E2-59C6-4E0C-98D3-D7B46512B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7E2485-F2F5-45FB-83E3-FAC8644BB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0F8D9B-6DEB-4045-8212-147FBF3EB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881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8D78-7ECB-4DE4-AD4C-69C14EFD4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365607-21D9-430F-85AE-F932D5699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9EAAC8-35BD-470E-8EBD-2AF1D0EE8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970487-7821-437A-B538-CB548F5A7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66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757D62-219F-4D1A-BA69-DBFA55978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DDDF6D-51D5-40C7-8273-74ACCB12E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466E48-DBAE-42B9-AE45-D5C8CDF7A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202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AA4F5-8892-4593-92F8-DED3F7729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E63F3-46B4-4DE6-B031-3BA984BC34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15842B-14FD-4CD0-B825-3EF5FAFD99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6CB498-8871-43CD-A389-AF3271F44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F68804-CA63-4D48-988B-84F113E06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A13C6C-598F-48F9-BCDC-DD56CB119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674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C4CD4-6C3E-4214-8784-F64C0B445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F99400-0D12-423E-A0DF-3721056DF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F61C0-B150-4EBE-B353-786C78CA96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C1668-8B0A-4464-B4C1-1C640136C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237277-8EC4-4381-BCC7-6C4E84BAD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A97BEC-751B-415A-95EC-92F1EA7F2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693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124CF-6E85-410D-A6FB-3ACABEC01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68BF8-83B3-4737-B406-13E05F6E08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2352C-8D6F-4994-8249-F09E6159B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F032BA-1EF1-45C3-ADB1-942167EA1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DE03E-2E22-474A-8465-5A61CF5E5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299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503104-EB60-4333-9106-275E50B0F7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ECD798-477A-4F7E-AFE4-8444CD3DFA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3EA9F-FF48-4148-AAFF-2B3D469BD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C5EF46-D053-45D1-A3CA-708D05BC7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FFE11-6285-4EFC-8081-A2E6E9BCB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43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3576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627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2940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58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149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1917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1833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5647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4347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6313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98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027DCD-577F-4BA5-BB95-1E6F1AE54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4CE099-E367-4298-96E4-87648E6CA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3418A2-C830-4875-830B-C0065F18C4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D040B-C4DC-4CD2-A336-2957BFF105AE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76BCC-EA4C-4500-8650-2C24206CE3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38F35F-C057-4152-B07D-35065D61E7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E6C71-395B-4A9E-9A8F-D493F3983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438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352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FB5C0-61AE-4180-B7A0-8B70375333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8EC6B4-D392-4893-B0EC-BE40F59C98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 </a:t>
            </a:r>
          </a:p>
          <a:p>
            <a:r>
              <a:rPr lang="en-GB" dirty="0"/>
              <a:t>Week 5</a:t>
            </a:r>
          </a:p>
        </p:txBody>
      </p:sp>
    </p:spTree>
    <p:extLst>
      <p:ext uri="{BB962C8B-B14F-4D97-AF65-F5344CB8AC3E}">
        <p14:creationId xmlns:p14="http://schemas.microsoft.com/office/powerpoint/2010/main" val="533195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D70DB-3F13-4151-A6DF-622E2D703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 fontScale="90000"/>
          </a:bodyPr>
          <a:lstStyle/>
          <a:p>
            <a:r>
              <a:rPr lang="en-US" sz="4400" dirty="0"/>
              <a:t>You need to produce three ideas in your group. </a:t>
            </a:r>
            <a:br>
              <a:rPr lang="en-US" sz="4400" dirty="0"/>
            </a:br>
            <a:endParaRPr lang="en-GB" dirty="0"/>
          </a:p>
        </p:txBody>
      </p:sp>
      <p:pic>
        <p:nvPicPr>
          <p:cNvPr id="7" name="Content Placeholder 6" descr="One glowing light bulb among rows of unlit bulbs">
            <a:extLst>
              <a:ext uri="{FF2B5EF4-FFF2-40B4-BE49-F238E27FC236}">
                <a16:creationId xmlns:a16="http://schemas.microsoft.com/office/drawing/2014/main" id="{2A3354C9-39C2-4AF2-8847-9FFBE8E37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41" y="2778489"/>
            <a:ext cx="3933825" cy="2950369"/>
          </a:xfrm>
        </p:spPr>
      </p:pic>
      <p:sp>
        <p:nvSpPr>
          <p:cNvPr id="5" name="Control 1">
            <a:extLst>
              <a:ext uri="{FF2B5EF4-FFF2-40B4-BE49-F238E27FC236}">
                <a16:creationId xmlns:a16="http://schemas.microsoft.com/office/drawing/2014/main" id="{7ECE697F-557D-4464-8F34-AF9FAA1050D4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61963" y="5748338"/>
            <a:ext cx="6645275" cy="443230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7E7619FA-D8C2-44AF-81DE-5F7E3A75F22D}"/>
              </a:ext>
            </a:extLst>
          </p:cNvPr>
          <p:cNvGraphicFramePr>
            <a:graphicFrameLocks/>
          </p:cNvGraphicFramePr>
          <p:nvPr/>
        </p:nvGraphicFramePr>
        <p:xfrm>
          <a:off x="5405862" y="1125899"/>
          <a:ext cx="6019334" cy="4602959"/>
        </p:xfrm>
        <a:graphic>
          <a:graphicData uri="http://schemas.openxmlformats.org/drawingml/2006/table">
            <a:tbl>
              <a:tblPr/>
              <a:tblGrid>
                <a:gridCol w="1546913">
                  <a:extLst>
                    <a:ext uri="{9D8B030D-6E8A-4147-A177-3AD203B41FA5}">
                      <a16:colId xmlns:a16="http://schemas.microsoft.com/office/drawing/2014/main" val="1024158227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138088383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2228613039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1272855284"/>
                    </a:ext>
                  </a:extLst>
                </a:gridCol>
              </a:tblGrid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1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2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3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84871"/>
                  </a:ext>
                </a:extLst>
              </a:tr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Characters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760022"/>
                  </a:ext>
                </a:extLst>
              </a:tr>
              <a:tr h="998941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Events (plot)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659936"/>
                  </a:ext>
                </a:extLst>
              </a:tr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Messages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371244"/>
                  </a:ext>
                </a:extLst>
              </a:tr>
              <a:tr h="1782433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Other (props, settings, etc)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116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790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87CB7A-DF72-4010-BE32-41EDD5499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689557"/>
            <a:ext cx="3278292" cy="25324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835C13-BCDF-4F5F-AFB3-2C30023D4A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493" y="1255330"/>
            <a:ext cx="3743538" cy="43473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84829B-278D-4638-A106-AEAFCC859B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8764" y="698990"/>
            <a:ext cx="3239769" cy="251361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F89850-C7D3-4766-94D1-2B4EB48118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467" y="3809431"/>
            <a:ext cx="3278292" cy="21855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7D6B9-6474-48E1-9047-894392C660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8352" y="3589863"/>
            <a:ext cx="3040590" cy="2643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25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7D144591-E9E9-4209-8701-3BB48A917D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D38C82-09D5-4080-8B5D-C55AEC483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6084" y="547712"/>
            <a:ext cx="3337715" cy="5577367"/>
          </a:xfrm>
        </p:spPr>
        <p:txBody>
          <a:bodyPr>
            <a:normAutofit/>
          </a:bodyPr>
          <a:lstStyle/>
          <a:p>
            <a:r>
              <a:rPr lang="en-US" sz="5200" b="1" u="sng" kern="1400">
                <a:ln>
                  <a:noFill/>
                </a:ln>
                <a:effectLst/>
                <a:latin typeface="Calibri" panose="020F0502020204030204" pitchFamily="34" charset="0"/>
              </a:rPr>
              <a:t>Developing your ideas</a:t>
            </a:r>
            <a:br>
              <a:rPr lang="en-US" sz="5200" kern="1400">
                <a:ln>
                  <a:noFill/>
                </a:ln>
                <a:effectLst/>
                <a:latin typeface="Calibri" panose="020F0502020204030204" pitchFamily="34" charset="0"/>
              </a:rPr>
            </a:br>
            <a:endParaRPr lang="en-GB" sz="5200"/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C46C3C26-EA31-49BB-B238-C4F70511DC5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620392"/>
          <a:ext cx="6630174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9451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26B79-A093-4BED-9CB5-10280B538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573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US" sz="5000"/>
              <a:t>Storyboard your idea (Non-linear structure) </a:t>
            </a:r>
            <a:endParaRPr lang="en-GB" sz="5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E32B78-23DD-4E77-8B9C-7779E3BF2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6124" cy="6858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DB94D794-6B65-4451-92A0-CF75C3DAA68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11067" y="1825625"/>
          <a:ext cx="10978504" cy="4351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4626">
                  <a:extLst>
                    <a:ext uri="{9D8B030D-6E8A-4147-A177-3AD203B41FA5}">
                      <a16:colId xmlns:a16="http://schemas.microsoft.com/office/drawing/2014/main" val="2333406605"/>
                    </a:ext>
                  </a:extLst>
                </a:gridCol>
                <a:gridCol w="2744626">
                  <a:extLst>
                    <a:ext uri="{9D8B030D-6E8A-4147-A177-3AD203B41FA5}">
                      <a16:colId xmlns:a16="http://schemas.microsoft.com/office/drawing/2014/main" val="146448284"/>
                    </a:ext>
                  </a:extLst>
                </a:gridCol>
                <a:gridCol w="2744626">
                  <a:extLst>
                    <a:ext uri="{9D8B030D-6E8A-4147-A177-3AD203B41FA5}">
                      <a16:colId xmlns:a16="http://schemas.microsoft.com/office/drawing/2014/main" val="1987383151"/>
                    </a:ext>
                  </a:extLst>
                </a:gridCol>
                <a:gridCol w="2744626">
                  <a:extLst>
                    <a:ext uri="{9D8B030D-6E8A-4147-A177-3AD203B41FA5}">
                      <a16:colId xmlns:a16="http://schemas.microsoft.com/office/drawing/2014/main" val="998905549"/>
                    </a:ext>
                  </a:extLst>
                </a:gridCol>
              </a:tblGrid>
              <a:tr h="402225">
                <a:tc>
                  <a:txBody>
                    <a:bodyPr/>
                    <a:lstStyle/>
                    <a:p>
                      <a:r>
                        <a:rPr lang="en-US" sz="1800"/>
                        <a:t>Episode 1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2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3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4</a:t>
                      </a:r>
                      <a:endParaRPr lang="en-GB" sz="1800"/>
                    </a:p>
                  </a:txBody>
                  <a:tcPr marL="91415" marR="91415" marT="45707" marB="45707"/>
                </a:tc>
                <a:extLst>
                  <a:ext uri="{0D108BD9-81ED-4DB2-BD59-A6C34878D82A}">
                    <a16:rowId xmlns:a16="http://schemas.microsoft.com/office/drawing/2014/main" val="2934252533"/>
                  </a:ext>
                </a:extLst>
              </a:tr>
              <a:tr h="1773445">
                <a:tc>
                  <a:txBody>
                    <a:bodyPr/>
                    <a:lstStyle/>
                    <a:p>
                      <a:endParaRPr lang="en-US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extLst>
                  <a:ext uri="{0D108BD9-81ED-4DB2-BD59-A6C34878D82A}">
                    <a16:rowId xmlns:a16="http://schemas.microsoft.com/office/drawing/2014/main" val="1951712563"/>
                  </a:ext>
                </a:extLst>
              </a:tr>
              <a:tr h="402225">
                <a:tc>
                  <a:txBody>
                    <a:bodyPr/>
                    <a:lstStyle/>
                    <a:p>
                      <a:r>
                        <a:rPr lang="en-US" sz="1800"/>
                        <a:t>Episode 5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6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7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8</a:t>
                      </a:r>
                      <a:endParaRPr lang="en-GB" sz="1800"/>
                    </a:p>
                  </a:txBody>
                  <a:tcPr marL="91415" marR="91415" marT="45707" marB="45707"/>
                </a:tc>
                <a:extLst>
                  <a:ext uri="{0D108BD9-81ED-4DB2-BD59-A6C34878D82A}">
                    <a16:rowId xmlns:a16="http://schemas.microsoft.com/office/drawing/2014/main" val="248021222"/>
                  </a:ext>
                </a:extLst>
              </a:tr>
              <a:tr h="1773445">
                <a:tc>
                  <a:txBody>
                    <a:bodyPr/>
                    <a:lstStyle/>
                    <a:p>
                      <a:endParaRPr lang="en-US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extLst>
                  <a:ext uri="{0D108BD9-81ED-4DB2-BD59-A6C34878D82A}">
                    <a16:rowId xmlns:a16="http://schemas.microsoft.com/office/drawing/2014/main" val="20536132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8419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21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Email your completed work to your Drama Teacher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Lake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Hawkins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4EE5C83-F57D-4A07-88CE-7745795E059F}"/>
</file>

<file path=customXml/itemProps2.xml><?xml version="1.0" encoding="utf-8"?>
<ds:datastoreItem xmlns:ds="http://schemas.openxmlformats.org/officeDocument/2006/customXml" ds:itemID="{198DE29E-BB7D-41B4-A727-D5420FADC2D0}"/>
</file>

<file path=customXml/itemProps3.xml><?xml version="1.0" encoding="utf-8"?>
<ds:datastoreItem xmlns:ds="http://schemas.openxmlformats.org/officeDocument/2006/customXml" ds:itemID="{D4DCC425-A43B-4F41-8340-08BB23308CE0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212</Words>
  <Application>Microsoft Office PowerPoint</Application>
  <PresentationFormat>Widescreen</PresentationFormat>
  <Paragraphs>51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1_Office Theme</vt:lpstr>
      <vt:lpstr>Year 8 </vt:lpstr>
      <vt:lpstr>You need to produce three ideas in your group.  </vt:lpstr>
      <vt:lpstr>PowerPoint Presentation</vt:lpstr>
      <vt:lpstr>Developing your ideas </vt:lpstr>
      <vt:lpstr>Storyboard your idea (Non-linear structure) 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</dc:title>
  <dc:creator>P Hawkins</dc:creator>
  <cp:lastModifiedBy>P Hawkins</cp:lastModifiedBy>
  <cp:revision>1</cp:revision>
  <dcterms:created xsi:type="dcterms:W3CDTF">2021-03-29T10:46:58Z</dcterms:created>
  <dcterms:modified xsi:type="dcterms:W3CDTF">2021-03-29T10:49:14Z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