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480" r:id="rId2"/>
    <p:sldId id="461" r:id="rId3"/>
    <p:sldId id="483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84"/>
  </p:normalViewPr>
  <p:slideViewPr>
    <p:cSldViewPr snapToGrid="0" snapToObjects="1">
      <p:cViewPr varScale="1">
        <p:scale>
          <a:sx n="81" d="100"/>
          <a:sy n="81" d="100"/>
        </p:scale>
        <p:origin x="96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notesMaster" Target="notesMasters/notesMaster1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4E207-19C6-8742-8FA1-6ECEC04C98E4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5F7ABD-8465-2D48-BEA3-11D515AC59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31556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E4B410-4156-1044-932C-22E4AD8B6F5A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15298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AA76EF-561C-E14B-8594-45506A033C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6883B86-1FB8-2048-B92C-8304FA16A2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C70CE4-2CCC-AF47-ADA4-339B60353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DFD6A03-C853-8F45-BB96-9554424E6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446BB77-72BC-634F-9E2B-62C5F6CA7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36217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38F9C8-AFFF-D343-8056-7E69DDA18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2B3F2C0-DFF9-FA47-AB93-57B3742EEC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EE08B28-AAAD-5F48-A3DD-A95F9A99F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EA6AC1-FCA4-814A-8098-2B3F2FA28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6D739BC-0301-5445-9D26-0E48E08A4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98196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E7EE2A-4F36-0241-A427-417DDFF49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FFC33D8-2267-6F47-ACAE-8C059F0A5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A99307-DB68-9D4A-ABD5-6EFD5EE13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4FA6BD-D267-7E44-A033-C3F0F26A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F0808A6-AC40-F74F-9976-4345FBE3B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28645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6D957B-4BC3-4246-99D4-88C6BD18B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69C103C-53DB-AA4F-B58A-F926C8CFA1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DF1C1B5-2FFD-8640-9B29-7DD8873F3A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BD85B26-9D41-E84C-907B-4DCEA60CF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3D92BD7-C9BF-5F4C-8142-7CC876C33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820F753-E488-7B47-90EA-08FA8718D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271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29FCD9-C187-6948-ABA8-82B37DF9F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7983011-481F-6341-84C5-3AA6CC4F37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F7A1EA9-5D23-C440-B37F-36C8BD248A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24AE313-549A-2E46-B67F-249A9A955F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04934AA-DCC3-194F-85D8-2986D8E9E6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8C751E9-E7E1-F049-AA2D-7CADA37DD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A6F3C66-18B6-6343-BB25-6CD9E7588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6EF6810-21E0-514D-B0E2-C3979FB2E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4454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15AF4A-3BFF-4740-BB88-25E852C70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848F31A-5303-3B41-83BC-7CAC710D4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A54723C-7ADA-A742-A1A2-F2B684F9A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3E2060B-6D8F-4749-BEA3-02E30BC08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44057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F3DAA65-3A84-C540-AA54-AF8D0648F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2023009-1642-724C-9CFC-3BBBFB163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D249CCC-9420-D34F-9DF1-64AD6EDB3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231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0838AE-8B28-0E47-A11B-B570EB91E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C601B2E-583B-8342-AFE0-7385CD91D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6D7CC4D-7806-3A47-9B00-E46A63157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DB1DEF4-A8EE-9446-A088-FAED08E6D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1C333C0-C9B6-554E-BC1E-583D46688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3CFA11A-3C70-4B42-BE13-B7F6419E4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36954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EE83AF7-1101-B74C-8ADA-89B2CC890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DB7ECBF-782C-5D4C-B0B1-B686FEAD21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55C04EE-0016-7845-A905-D99EFDE9E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6A39CEC-B5FF-414F-BD18-D7BABB0B5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A95227C-08DE-0843-A251-97F1BB919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9F84C2F-BE62-EF4A-ACA6-5C9764F64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1189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AC6BA2-06C0-E44A-9A85-DEE60B0D1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E98E090-2985-644C-9D9B-9EF1E5A768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B3AAC45-6FF9-6646-A9BB-F90AC02F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76C3C65-9D0A-F543-B0CA-C99779056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97BEEF9-9382-574F-9EB4-474B47B52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666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999848F-2092-D045-87C0-9ACF2AE9F5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1AF6A45-2A67-8C4A-8BF3-6F1FFBFBC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87C967E-CC0B-5642-9147-134A51DB2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D99322D-3B6B-4243-97D2-0C1C77856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DFB41B9-AF88-B346-9554-6A9224661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90452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01E3660-805B-3B4A-8633-D9E7239D8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341C85B-AAA8-9F4A-995C-F1CCC6483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5A33CC8-C296-FB46-AF4E-8CBE4F6335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47658A3-EA6D-FE46-BCB9-4BE4160CD3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675DFCD-BF5E-9D4B-B682-448C4B76D6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75366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37D5F81-6C8B-3F48-9D52-45AEEAFF650D}"/>
              </a:ext>
            </a:extLst>
          </p:cNvPr>
          <p:cNvSpPr txBox="1"/>
          <p:nvPr/>
        </p:nvSpPr>
        <p:spPr>
          <a:xfrm>
            <a:off x="820967" y="280849"/>
            <a:ext cx="9064164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3200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Starter: </a:t>
            </a:r>
            <a:endParaRPr kumimoji="1" lang="en-US" altLang="zh-CN" sz="2400" u="sng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-Write down today’s day, date and weather</a:t>
            </a:r>
          </a:p>
          <a:p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-Copy the word below 3 times.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4130FC28-9DA1-B644-A5D3-EC7480ABBE56}"/>
              </a:ext>
            </a:extLst>
          </p:cNvPr>
          <p:cNvSpPr txBox="1"/>
          <p:nvPr/>
        </p:nvSpPr>
        <p:spPr>
          <a:xfrm>
            <a:off x="1600200" y="4895145"/>
            <a:ext cx="3382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3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Intensifier: most</a:t>
            </a:r>
          </a:p>
        </p:txBody>
      </p:sp>
      <p:sp>
        <p:nvSpPr>
          <p:cNvPr id="15" name="圆角矩形 14">
            <a:extLst>
              <a:ext uri="{FF2B5EF4-FFF2-40B4-BE49-F238E27FC236}">
                <a16:creationId xmlns:a16="http://schemas.microsoft.com/office/drawing/2014/main" id="{31E61E90-CA3F-6745-80E2-41F78A896803}"/>
              </a:ext>
            </a:extLst>
          </p:cNvPr>
          <p:cNvSpPr/>
          <p:nvPr/>
        </p:nvSpPr>
        <p:spPr>
          <a:xfrm>
            <a:off x="197927" y="1988820"/>
            <a:ext cx="10633777" cy="48577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CCC1E5C6-F869-E141-ACAC-A1FC6F1E3F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090" y="2844656"/>
            <a:ext cx="1905000" cy="1905000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F6C86B87-294F-904B-B128-9D47B91C8F5F}"/>
              </a:ext>
            </a:extLst>
          </p:cNvPr>
          <p:cNvSpPr txBox="1"/>
          <p:nvPr/>
        </p:nvSpPr>
        <p:spPr>
          <a:xfrm>
            <a:off x="2526156" y="2259881"/>
            <a:ext cx="3382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3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 err="1"/>
              <a:t>zuì</a:t>
            </a:r>
            <a:endParaRPr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EA394BE9-3024-4545-9C79-34E34CAC5499}"/>
              </a:ext>
            </a:extLst>
          </p:cNvPr>
          <p:cNvSpPr txBox="1"/>
          <p:nvPr/>
        </p:nvSpPr>
        <p:spPr>
          <a:xfrm>
            <a:off x="1600200" y="5479920"/>
            <a:ext cx="8778240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translate in Hanzi: </a:t>
            </a:r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most like</a:t>
            </a:r>
          </a:p>
          <a:p>
            <a:r>
              <a:rPr kumimoji="1"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 CH: Write down a sentence to talk about the </a:t>
            </a:r>
            <a:r>
              <a:rPr kumimoji="1"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kumimoji="1"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</a:t>
            </a:r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most like</a:t>
            </a:r>
            <a:r>
              <a:rPr kumimoji="1"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918CA730-0BC9-7349-9BB8-4162FCEB68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6166" y="2732727"/>
            <a:ext cx="3834185" cy="2561236"/>
          </a:xfrm>
          <a:prstGeom prst="rect">
            <a:avLst/>
          </a:prstGeom>
        </p:spPr>
      </p:pic>
      <p:sp>
        <p:nvSpPr>
          <p:cNvPr id="9" name="椭圆 8">
            <a:extLst>
              <a:ext uri="{FF2B5EF4-FFF2-40B4-BE49-F238E27FC236}">
                <a16:creationId xmlns:a16="http://schemas.microsoft.com/office/drawing/2014/main" id="{9F02A8A0-742F-E841-AB61-58BFD0FF39EC}"/>
              </a:ext>
            </a:extLst>
          </p:cNvPr>
          <p:cNvSpPr/>
          <p:nvPr/>
        </p:nvSpPr>
        <p:spPr>
          <a:xfrm>
            <a:off x="6572250" y="2994660"/>
            <a:ext cx="777240" cy="651510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57998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9767" y="0"/>
            <a:ext cx="98367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Task 1 Translate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kumimoji="1" lang="en-US" altLang="zh-CN" sz="3600" dirty="0"/>
          </a:p>
          <a:p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我有一只绿色的猫。</a:t>
            </a:r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(in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English)</a:t>
            </a:r>
          </a:p>
          <a:p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哥哥喜欢蓝色的狗。</a:t>
            </a:r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(in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English)</a:t>
            </a:r>
          </a:p>
          <a:p>
            <a:r>
              <a:rPr lang="en-US" altLang="zh-CN" sz="3600" dirty="0">
                <a:latin typeface="KaiTi"/>
                <a:ea typeface="KaiTi"/>
                <a:cs typeface="Times New Roman"/>
              </a:rPr>
              <a:t>3.My dad like purple rabbits.(in</a:t>
            </a:r>
            <a:r>
              <a:rPr lang="zh-CN" altLang="en-US" sz="3600" dirty="0">
                <a:latin typeface="KaiTi"/>
                <a:ea typeface="KaiTi"/>
                <a:cs typeface="Times New Roman"/>
              </a:rPr>
              <a:t> </a:t>
            </a:r>
            <a:r>
              <a:rPr lang="en-US" altLang="zh-CN" sz="3600" dirty="0">
                <a:latin typeface="KaiTi"/>
                <a:ea typeface="KaiTi"/>
                <a:cs typeface="Times New Roman"/>
              </a:rPr>
              <a:t>Pinyin)</a:t>
            </a:r>
            <a:endParaRPr kumimoji="1" lang="en-US" altLang="zh-CN" sz="3600" dirty="0">
              <a:latin typeface="KaiTi"/>
              <a:ea typeface="KaiTi"/>
              <a:cs typeface="Times New Roman"/>
            </a:endParaRPr>
          </a:p>
          <a:p>
            <a:r>
              <a:rPr kumimoji="1" lang="en-US" altLang="zh-CN" sz="3600" dirty="0">
                <a:latin typeface="KaiTi"/>
                <a:ea typeface="KaiTi"/>
                <a:cs typeface="Times New Roman"/>
              </a:rPr>
              <a:t>4.She has a cute green tiger.</a:t>
            </a:r>
            <a:r>
              <a:rPr lang="en-US" altLang="zh-CN" sz="3600" dirty="0">
                <a:latin typeface="KaiTi"/>
                <a:ea typeface="KaiTi"/>
                <a:cs typeface="Times New Roman"/>
              </a:rPr>
              <a:t> (in</a:t>
            </a:r>
            <a:r>
              <a:rPr lang="zh-CN" altLang="en-US" sz="3600" dirty="0">
                <a:latin typeface="KaiTi"/>
                <a:ea typeface="KaiTi"/>
                <a:cs typeface="Times New Roman"/>
              </a:rPr>
              <a:t> </a:t>
            </a:r>
            <a:r>
              <a:rPr lang="en-US" altLang="zh-CN" sz="3600" dirty="0">
                <a:latin typeface="KaiTi"/>
                <a:ea typeface="KaiTi"/>
                <a:cs typeface="Times New Roman"/>
              </a:rPr>
              <a:t>Pinyin</a:t>
            </a:r>
            <a:r>
              <a:rPr lang="en-US" altLang="zh-CN" sz="3600" dirty="0" smtClean="0">
                <a:latin typeface="KaiTi"/>
                <a:ea typeface="KaiTi"/>
                <a:cs typeface="Times New Roman"/>
              </a:rPr>
              <a:t>)</a:t>
            </a:r>
          </a:p>
          <a:p>
            <a:r>
              <a:rPr kumimoji="1" lang="en-US" altLang="zh-CN" sz="3600" dirty="0" smtClean="0">
                <a:latin typeface="KaiTi"/>
                <a:ea typeface="KaiTi"/>
                <a:cs typeface="Times New Roman"/>
              </a:rPr>
              <a:t>Task2</a:t>
            </a:r>
            <a:endParaRPr kumimoji="1" lang="en-US" altLang="zh-CN" sz="36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603050405020304" pitchFamily="18" charset="0"/>
            </a:endParaRPr>
          </a:p>
          <a:p>
            <a:r>
              <a:rPr kumimoji="1" lang="en-GB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Write a sentence to describe your or your friends’ pet(s) with words of </a:t>
            </a:r>
            <a:r>
              <a:rPr kumimoji="1" lang="en-GB" altLang="zh-CN" sz="3600" dirty="0" err="1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color</a:t>
            </a:r>
            <a:r>
              <a:rPr kumimoji="1" lang="en-GB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 in Chinese</a:t>
            </a:r>
            <a:endParaRPr kumimoji="1" lang="en-US" altLang="zh-CN" sz="36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5FF1A33-CC0E-6F4E-89D4-2CFF69D9B6EE}"/>
              </a:ext>
            </a:extLst>
          </p:cNvPr>
          <p:cNvSpPr txBox="1"/>
          <p:nvPr/>
        </p:nvSpPr>
        <p:spPr>
          <a:xfrm>
            <a:off x="979767" y="5676583"/>
            <a:ext cx="10316635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1" lang="en-US" altLang="zh-C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intensifiers</a:t>
            </a:r>
          </a:p>
          <a:p>
            <a:r>
              <a:rPr kumimoji="1" lang="en-US" altLang="zh-C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 CH: connective+ negative</a:t>
            </a:r>
            <a:endParaRPr kumimoji="1"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98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Self </a:t>
            </a:r>
            <a:r>
              <a:rPr lang="en-GB" dirty="0" smtClean="0"/>
              <a:t>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517571" cy="435133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www</a:t>
            </a:r>
          </a:p>
          <a:p>
            <a:r>
              <a:rPr lang="en-GB" dirty="0" smtClean="0"/>
              <a:t>1. beautiful writing</a:t>
            </a:r>
          </a:p>
          <a:p>
            <a:r>
              <a:rPr lang="en-GB" dirty="0" smtClean="0"/>
              <a:t>2. colours to describe pets</a:t>
            </a:r>
          </a:p>
          <a:p>
            <a:r>
              <a:rPr lang="en-GB" dirty="0" smtClean="0"/>
              <a:t>3. measure words</a:t>
            </a:r>
          </a:p>
          <a:p>
            <a:r>
              <a:rPr lang="en-GB" dirty="0" smtClean="0"/>
              <a:t>4.adj in your sentences</a:t>
            </a:r>
          </a:p>
          <a:p>
            <a:r>
              <a:rPr lang="en-GB" dirty="0" smtClean="0"/>
              <a:t>5. intensifier</a:t>
            </a:r>
          </a:p>
          <a:p>
            <a:r>
              <a:rPr lang="en-GB" dirty="0" smtClean="0"/>
              <a:t>6. connective words</a:t>
            </a:r>
          </a:p>
          <a:p>
            <a:r>
              <a:rPr lang="en-GB" dirty="0" smtClean="0"/>
              <a:t>7. negative sentences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847608" y="1844221"/>
            <a:ext cx="451757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EBI</a:t>
            </a:r>
          </a:p>
          <a:p>
            <a:r>
              <a:rPr lang="en-GB" dirty="0" smtClean="0"/>
              <a:t>1. accuracy of characters</a:t>
            </a:r>
          </a:p>
          <a:p>
            <a:r>
              <a:rPr lang="en-GB" dirty="0" smtClean="0"/>
              <a:t>____________________</a:t>
            </a:r>
          </a:p>
          <a:p>
            <a:r>
              <a:rPr lang="en-GB" dirty="0"/>
              <a:t>2</a:t>
            </a:r>
            <a:r>
              <a:rPr lang="en-GB" dirty="0" smtClean="0"/>
              <a:t>. measure words</a:t>
            </a:r>
          </a:p>
          <a:p>
            <a:r>
              <a:rPr lang="en-GB" dirty="0" smtClean="0"/>
              <a:t>3.adj in your sentences</a:t>
            </a:r>
          </a:p>
          <a:p>
            <a:r>
              <a:rPr lang="en-GB" dirty="0" smtClean="0"/>
              <a:t>4. intensifier</a:t>
            </a:r>
          </a:p>
          <a:p>
            <a:r>
              <a:rPr lang="en-GB" dirty="0" smtClean="0"/>
              <a:t>5. connective words</a:t>
            </a:r>
          </a:p>
          <a:p>
            <a:r>
              <a:rPr lang="en-GB" dirty="0" smtClean="0"/>
              <a:t>6. negative sentences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1921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3B24448-11E1-40B4-AA75-788546D53305}"/>
</file>

<file path=customXml/itemProps2.xml><?xml version="1.0" encoding="utf-8"?>
<ds:datastoreItem xmlns:ds="http://schemas.openxmlformats.org/officeDocument/2006/customXml" ds:itemID="{34437362-EE71-46DC-AB78-B592C2130E87}"/>
</file>

<file path=customXml/itemProps3.xml><?xml version="1.0" encoding="utf-8"?>
<ds:datastoreItem xmlns:ds="http://schemas.openxmlformats.org/officeDocument/2006/customXml" ds:itemID="{0ABAF321-4272-4F50-9892-B4E49ABF8EF0}"/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188</Words>
  <Application>Microsoft Office PowerPoint</Application>
  <PresentationFormat>Widescreen</PresentationFormat>
  <Paragraphs>34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等线</vt:lpstr>
      <vt:lpstr>等线 Light</vt:lpstr>
      <vt:lpstr>KaiTi</vt:lpstr>
      <vt:lpstr>Arial</vt:lpstr>
      <vt:lpstr>Times New Roman</vt:lpstr>
      <vt:lpstr>Office 主题​​</vt:lpstr>
      <vt:lpstr>PowerPoint Presentation</vt:lpstr>
      <vt:lpstr>PowerPoint Presentation</vt:lpstr>
      <vt:lpstr>Self assessment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 congcong</dc:creator>
  <cp:lastModifiedBy>W Huang</cp:lastModifiedBy>
  <cp:revision>9</cp:revision>
  <dcterms:created xsi:type="dcterms:W3CDTF">2020-03-13T07:21:41Z</dcterms:created>
  <dcterms:modified xsi:type="dcterms:W3CDTF">2021-03-09T09:10:28Z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