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ppt/tags/tag1.xml" ContentType="application/vnd.openxmlformats-officedocument.presentationml.tag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62" r:id="rId4"/>
    <p:sldId id="266" r:id="rId5"/>
    <p:sldId id="267" r:id="rId6"/>
    <p:sldId id="26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preferSingleView="1">
    <p:restoredLeft sz="15608"/>
    <p:restoredTop sz="94640"/>
  </p:normalViewPr>
  <p:slideViewPr>
    <p:cSldViewPr snapToGrid="0" snapToObjects="1">
      <p:cViewPr varScale="1">
        <p:scale>
          <a:sx n="87" d="100"/>
          <a:sy n="87" d="100"/>
        </p:scale>
        <p:origin x="100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E55FC2-D1E2-BB4D-AC71-876D9CF4F0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2C1D07-A4AD-0945-914B-DAF9FCCF0B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E0BAC-3FD5-2642-8354-FA7C45091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49D2-C696-3946-862F-1C52C7D23E72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003814-D939-214F-976B-C20093331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110326-16E9-154A-A36A-E7B68DA1C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2EDFB-904F-1046-A49A-9F111E85C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949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A45015-9BF9-6046-8A5F-BB2F2927A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791CF4-444F-3640-9510-6AEF07179A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E7669A-AA49-4142-A813-8122E75EE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49D2-C696-3946-862F-1C52C7D23E72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9D9F16-5A6F-9040-855B-EA6EDE188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150B75-291A-0C44-882A-406016752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2EDFB-904F-1046-A49A-9F111E85C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622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2A23C-D1C1-FF43-9DAD-FF23AF546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60EF70-1E82-824D-9BC2-A47BD73748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23E6EB-A129-464C-8677-D8B9A1DBA4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49D2-C696-3946-862F-1C52C7D23E72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7DC40-E939-684A-A1E1-A7CD5E507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81BF6-8CAD-3A40-9873-F31EDB157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2EDFB-904F-1046-A49A-9F111E85C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600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9FFDAE-F373-5241-8077-B06632090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0DD9DA-63AE-4C4D-A1D1-B21AD1AB40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EB33A5-BFDE-2B40-AF1A-163A510CDA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ACA67F-04CA-DB42-A21F-E2FC9A803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49D2-C696-3946-862F-1C52C7D23E72}" type="datetimeFigureOut">
              <a:rPr lang="en-US" smtClean="0"/>
              <a:t>9/25/20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2497C8-65D7-7445-AAAB-ED5DDB04C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3AEFD1-0819-6247-A3D4-F4011F3EB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2EDFB-904F-1046-A49A-9F111E85C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443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111D8-7E76-7F40-A0EA-B3742E324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2915B4-E0F8-8A45-9AD6-4BD3841A54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C3B9F2-75E7-0049-AA92-6C1C033377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D061B9-E7B9-E646-A951-EA76D83815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276899-0FF7-9246-9CEF-42CB702C7F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4977FA-C84A-0545-A5F7-DDAFF5D6A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49D2-C696-3946-862F-1C52C7D23E72}" type="datetimeFigureOut">
              <a:rPr lang="en-US" smtClean="0"/>
              <a:t>9/25/20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04CB16-EC46-4A46-9815-C37AB6140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167252F-0AB2-FF47-9A33-53D97BCCD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2EDFB-904F-1046-A49A-9F111E85C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874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C979E-2639-4946-BD54-028D92080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4C02BC-2F9F-6549-B186-AF7B696CF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49D2-C696-3946-862F-1C52C7D23E72}" type="datetimeFigureOut">
              <a:rPr lang="en-US" smtClean="0"/>
              <a:t>9/25/20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DEA1A3-2CB8-F64F-83BA-2C4E1BAD3B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B44262-187D-2945-A3B7-1162A01D7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2EDFB-904F-1046-A49A-9F111E85C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370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0BA50-0CB3-E545-9E39-E4E9A73B5A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49D2-C696-3946-862F-1C52C7D23E72}" type="datetimeFigureOut">
              <a:rPr lang="en-US" smtClean="0"/>
              <a:t>9/25/20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6498D1-85B5-8D4B-AFD7-BD909B3CD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6C443D-75D6-0E4D-864A-6731E441D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2EDFB-904F-1046-A49A-9F111E85C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343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DF82D1-4C54-3E41-9DC5-C1025A46A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2621F0-B091-E047-B244-64D2D4E55C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3C5218-FD37-9A42-BDFF-1285E484CC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F44421-A31A-5C4C-8358-D3A83BD1E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49D2-C696-3946-862F-1C52C7D23E72}" type="datetimeFigureOut">
              <a:rPr lang="en-US" smtClean="0"/>
              <a:t>9/25/20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0713A7-2039-6E43-ACDB-0DF9B8056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EBFAA7-4905-294F-8EF4-1D2DCBF53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2EDFB-904F-1046-A49A-9F111E85C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818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12A69-B9E4-4F42-90B4-F1B23B161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008216C-BEA9-C948-81C3-296DC2EB3C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C3BA39-2AB1-014D-9E38-BB1E9B2E9F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BBE046-6BAD-334B-ABB6-D7A5F4EFB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49D2-C696-3946-862F-1C52C7D23E72}" type="datetimeFigureOut">
              <a:rPr lang="en-US" smtClean="0"/>
              <a:t>9/25/20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D0E679-19FD-674B-A276-1C1FF254C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DD6A3B-BAE6-7244-9902-65682F912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2EDFB-904F-1046-A49A-9F111E85C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131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FA05C-E2BC-A146-B76F-DEC3226F9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A6E429-D71D-544C-B6E1-87541AEE73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240432-3E08-D545-AD59-37665E8FE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49D2-C696-3946-862F-1C52C7D23E72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C40C79-1C56-AB4D-AA15-3D7C39C650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945EF2-1D4A-2340-BF3E-436D7A0DB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2EDFB-904F-1046-A49A-9F111E85C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839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F79CC99-E8E6-CD41-85BC-5E100FF4ED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9E65DC-3B98-1146-BDE1-E788635318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8E3E5B-9BFF-DB41-BC5A-7A97E02D9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49D2-C696-3946-862F-1C52C7D23E72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AE83A7-FE58-FF4C-950A-3838F35BC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1A207D-3A71-7445-9E02-BE0725EB4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2EDFB-904F-1046-A49A-9F111E85C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489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B43408-FE53-3847-8F3E-50B3AC3080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CE9DDF-D9E5-0843-8371-BB95B9290E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80380A-9C01-0445-86D2-8A51675526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AC49D2-C696-3946-862F-1C52C7D23E72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1DD7B-8E9E-EF4F-A788-C377751050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D36165-9496-9840-A327-EF9574D8F9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2EDFB-904F-1046-A49A-9F111E85C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389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em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910AD63-01C2-9B42-9812-27C7D7ED2502}"/>
              </a:ext>
            </a:extLst>
          </p:cNvPr>
          <p:cNvSpPr txBox="1"/>
          <p:nvPr/>
        </p:nvSpPr>
        <p:spPr>
          <a:xfrm>
            <a:off x="0" y="705047"/>
            <a:ext cx="11608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/>
              <a:t>Starter: </a:t>
            </a:r>
            <a:r>
              <a:rPr lang="en-GB" dirty="0">
                <a:ea typeface="Times New Roman" panose="02020603050405020304" pitchFamily="18" charset="0"/>
                <a:cs typeface="Courier New" panose="02070309020205020404" pitchFamily="49" charset="0"/>
              </a:rPr>
              <a:t>At the start of each lesson choose between 3-8 words to find the correct definition of. Write your definition along side the word. </a:t>
            </a:r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59737A9-F445-ED4B-9F97-82FB205A0FB0}"/>
              </a:ext>
            </a:extLst>
          </p:cNvPr>
          <p:cNvSpPr txBox="1">
            <a:spLocks/>
          </p:cNvSpPr>
          <p:nvPr/>
        </p:nvSpPr>
        <p:spPr>
          <a:xfrm>
            <a:off x="-110573" y="0"/>
            <a:ext cx="5915025" cy="70504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Tier 2 Subject Specific Vocab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92E40AB-9E22-BB4F-BBC5-C6ADDEB3DC76}"/>
              </a:ext>
            </a:extLst>
          </p:cNvPr>
          <p:cNvGraphicFramePr>
            <a:graphicFrameLocks noGrp="1"/>
          </p:cNvGraphicFramePr>
          <p:nvPr/>
        </p:nvGraphicFramePr>
        <p:xfrm>
          <a:off x="131618" y="1410094"/>
          <a:ext cx="11949547" cy="51398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67691">
                  <a:extLst>
                    <a:ext uri="{9D8B030D-6E8A-4147-A177-3AD203B41FA5}">
                      <a16:colId xmlns:a16="http://schemas.microsoft.com/office/drawing/2014/main" val="947811132"/>
                    </a:ext>
                  </a:extLst>
                </a:gridCol>
                <a:gridCol w="10681856">
                  <a:extLst>
                    <a:ext uri="{9D8B030D-6E8A-4147-A177-3AD203B41FA5}">
                      <a16:colId xmlns:a16="http://schemas.microsoft.com/office/drawing/2014/main" val="3632264460"/>
                    </a:ext>
                  </a:extLst>
                </a:gridCol>
              </a:tblGrid>
              <a:tr h="205602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Key Word  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Definition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4103664"/>
                  </a:ext>
                </a:extLst>
              </a:tr>
              <a:tr h="205602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art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that does not attempt to represent an accurate depiction of a visual reality but instead use shapes, colours, forms and gestural marks to achieve its effect.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0607628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examine (something) methodically and in detail, typically in order to explain and interpret it.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575827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 notes to (a text or diagram) giving explanation or comment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9773978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needlework in which pieces of fabric are sewn or stuck on to a larger piece to form a picture or pattern.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5573901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art or practice of designing and constructing buildings.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1231555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method of sewing with overlapping stitches.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7479789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method (originally used in Java) of producing coloured designs on textiles by dyeing them, having first applied wax to the parts to be left undyed.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8852432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 a written explanation - given to a designer - outlining the aims, objectives and milestones of a design project. ... It may contain some functional requirements, aesthetics, materials, safety and quality considerations and other design constraints.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1482542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embroidery or crochet stitch resembling a chain.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5275110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stitch formed of two stitches crossing each other.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2592857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give a detailed account in words of.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72141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43987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6F18D6E-41DD-D040-8B93-7E6E95A87D66}"/>
              </a:ext>
            </a:extLst>
          </p:cNvPr>
          <p:cNvGraphicFramePr>
            <a:graphicFrameLocks noGrp="1"/>
          </p:cNvGraphicFramePr>
          <p:nvPr/>
        </p:nvGraphicFramePr>
        <p:xfrm>
          <a:off x="162340" y="223339"/>
          <a:ext cx="12029660" cy="48514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47805">
                  <a:extLst>
                    <a:ext uri="{9D8B030D-6E8A-4147-A177-3AD203B41FA5}">
                      <a16:colId xmlns:a16="http://schemas.microsoft.com/office/drawing/2014/main" val="3867976822"/>
                    </a:ext>
                  </a:extLst>
                </a:gridCol>
                <a:gridCol w="10681855">
                  <a:extLst>
                    <a:ext uri="{9D8B030D-6E8A-4147-A177-3AD203B41FA5}">
                      <a16:colId xmlns:a16="http://schemas.microsoft.com/office/drawing/2014/main" val="777934688"/>
                    </a:ext>
                  </a:extLst>
                </a:gridCol>
              </a:tblGrid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plan or drawing produced to show the look and function or workings of a building, garment, or other object before it is made.</a:t>
                      </a:r>
                      <a:endParaRPr lang="en-GB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0190157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judge or determine the significance, worth, or quality of something.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3310853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produce or make (something) from whatever is available.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5549512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process of being mentally stimulated to do or feel something, especially to do something creative.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9370513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 a type of visual presentation or collage consisting of images, text, and samples of objects in a composition. It can be based on a set topic or can be any material chosen at random. 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8013920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used for hand-sewing, is a long slender tool with a pointed tip at one end and a hole at the other.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5231366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way a thing turns out; a consequence.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6551363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systematic investigation into and study of materials and sources in order to establish facts and reach new conclusions.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2768268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simple needlework stitch consisting of a line of small even stitches which run back and forth through the cloth without overlapping.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6520355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particular group at which a product such as a film or advertisement is aimed.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2359767"/>
                  </a:ext>
                </a:extLst>
              </a:tr>
              <a:tr h="401457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long, thin strand of cotton, nylon, or other fibres used in sewing or weaving.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7402696"/>
                  </a:ext>
                </a:extLst>
              </a:tr>
              <a:tr h="401457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produce patterns in (a garment or piece of cloth) by tying parts of it to shield it from the dye.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023620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85047AD-9B19-E545-BAE8-C3E3E0E77B0E}"/>
              </a:ext>
            </a:extLst>
          </p:cNvPr>
          <p:cNvSpPr txBox="1"/>
          <p:nvPr/>
        </p:nvSpPr>
        <p:spPr>
          <a:xfrm>
            <a:off x="162340" y="5325925"/>
            <a:ext cx="12029660" cy="1477328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Word Bank:</a:t>
            </a:r>
          </a:p>
          <a:p>
            <a:pPr fontAlgn="ctr"/>
            <a:r>
              <a:rPr lang="en-GB" b="1" dirty="0"/>
              <a:t>Abstract Art</a:t>
            </a:r>
            <a:r>
              <a:rPr lang="en-GB" dirty="0"/>
              <a:t> |</a:t>
            </a:r>
            <a:r>
              <a:rPr lang="en-GB" b="1" dirty="0"/>
              <a:t>Analyse </a:t>
            </a:r>
            <a:r>
              <a:rPr lang="en-GB" dirty="0"/>
              <a:t>|</a:t>
            </a:r>
            <a:r>
              <a:rPr lang="en-GB" b="1" dirty="0"/>
              <a:t>Annotate </a:t>
            </a:r>
            <a:r>
              <a:rPr lang="en-GB" dirty="0"/>
              <a:t>|</a:t>
            </a:r>
            <a:r>
              <a:rPr lang="en-GB" b="1" dirty="0"/>
              <a:t>Applique</a:t>
            </a:r>
            <a:r>
              <a:rPr lang="en-GB" dirty="0"/>
              <a:t> |</a:t>
            </a:r>
            <a:r>
              <a:rPr lang="en-GB" b="1" dirty="0"/>
              <a:t>Architecture</a:t>
            </a:r>
            <a:r>
              <a:rPr lang="en-GB" dirty="0"/>
              <a:t> |</a:t>
            </a:r>
            <a:r>
              <a:rPr lang="en-GB" b="1" dirty="0"/>
              <a:t>Back stitch</a:t>
            </a:r>
            <a:r>
              <a:rPr lang="en-GB" dirty="0"/>
              <a:t> |</a:t>
            </a:r>
            <a:r>
              <a:rPr lang="en-GB" b="1" dirty="0"/>
              <a:t>Batik </a:t>
            </a:r>
            <a:r>
              <a:rPr lang="en-GB" dirty="0"/>
              <a:t>|</a:t>
            </a:r>
            <a:r>
              <a:rPr lang="en-GB" b="1" dirty="0"/>
              <a:t>Brief</a:t>
            </a:r>
            <a:r>
              <a:rPr lang="en-GB" dirty="0"/>
              <a:t> |</a:t>
            </a:r>
            <a:r>
              <a:rPr lang="en-GB" b="1" dirty="0"/>
              <a:t>Chain stitch</a:t>
            </a:r>
            <a:r>
              <a:rPr lang="en-GB" dirty="0"/>
              <a:t> |</a:t>
            </a:r>
            <a:r>
              <a:rPr lang="en-GB" b="1" dirty="0"/>
              <a:t>Cross Stitch </a:t>
            </a:r>
            <a:r>
              <a:rPr lang="en-GB" dirty="0"/>
              <a:t>|</a:t>
            </a:r>
            <a:r>
              <a:rPr lang="en-GB" b="1" dirty="0"/>
              <a:t>Describe</a:t>
            </a:r>
          </a:p>
          <a:p>
            <a:pPr fontAlgn="ctr"/>
            <a:r>
              <a:rPr lang="en-GB" b="1" dirty="0"/>
              <a:t>Design </a:t>
            </a:r>
            <a:r>
              <a:rPr lang="en-GB" dirty="0"/>
              <a:t>|</a:t>
            </a:r>
            <a:r>
              <a:rPr lang="en-GB" b="1" dirty="0"/>
              <a:t>Evaluate </a:t>
            </a:r>
            <a:r>
              <a:rPr lang="en-GB" dirty="0"/>
              <a:t>|</a:t>
            </a:r>
            <a:r>
              <a:rPr lang="en-GB" b="1" dirty="0"/>
              <a:t>Improvise </a:t>
            </a:r>
            <a:r>
              <a:rPr lang="en-GB" dirty="0"/>
              <a:t>|</a:t>
            </a:r>
            <a:r>
              <a:rPr lang="en-GB" b="1" dirty="0"/>
              <a:t>Inspiration </a:t>
            </a:r>
            <a:r>
              <a:rPr lang="en-GB" dirty="0"/>
              <a:t>|</a:t>
            </a:r>
            <a:r>
              <a:rPr lang="en-GB" b="1" dirty="0"/>
              <a:t>Mood Board</a:t>
            </a:r>
            <a:r>
              <a:rPr lang="en-GB" dirty="0"/>
              <a:t> |</a:t>
            </a:r>
            <a:r>
              <a:rPr lang="en-GB" b="1" dirty="0"/>
              <a:t>Needle </a:t>
            </a:r>
            <a:r>
              <a:rPr lang="en-GB" dirty="0"/>
              <a:t>|</a:t>
            </a:r>
            <a:r>
              <a:rPr lang="en-GB" b="1" dirty="0"/>
              <a:t>Outcome </a:t>
            </a:r>
            <a:r>
              <a:rPr lang="en-GB" dirty="0"/>
              <a:t>|</a:t>
            </a:r>
            <a:r>
              <a:rPr lang="en-GB" b="1" dirty="0"/>
              <a:t>Research</a:t>
            </a:r>
            <a:r>
              <a:rPr lang="en-GB" dirty="0"/>
              <a:t> |</a:t>
            </a:r>
            <a:r>
              <a:rPr lang="en-GB" b="1" dirty="0"/>
              <a:t>Running stitch </a:t>
            </a:r>
            <a:r>
              <a:rPr lang="en-GB" dirty="0"/>
              <a:t>|</a:t>
            </a:r>
            <a:r>
              <a:rPr lang="en-GB" b="1" dirty="0"/>
              <a:t>Target Audience</a:t>
            </a:r>
            <a:r>
              <a:rPr lang="en-GB" dirty="0"/>
              <a:t> </a:t>
            </a:r>
            <a:r>
              <a:rPr lang="en-GB" b="1" dirty="0"/>
              <a:t>Thread </a:t>
            </a:r>
            <a:r>
              <a:rPr lang="en-GB" dirty="0"/>
              <a:t>|</a:t>
            </a:r>
            <a:r>
              <a:rPr lang="en-GB" b="1" dirty="0"/>
              <a:t>Tie – Dye </a:t>
            </a:r>
            <a:endParaRPr lang="en-GB" dirty="0"/>
          </a:p>
          <a:p>
            <a:pPr fontAlgn="ctr"/>
            <a:r>
              <a:rPr lang="en-GB" b="1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72846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5BAD81B-7C01-B542-8D8A-083952B2676E}"/>
              </a:ext>
            </a:extLst>
          </p:cNvPr>
          <p:cNvSpPr txBox="1"/>
          <p:nvPr/>
        </p:nvSpPr>
        <p:spPr>
          <a:xfrm>
            <a:off x="0" y="28567"/>
            <a:ext cx="41699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000" dirty="0"/>
              <a:t>Lesson 2: Tie Dye Design </a:t>
            </a:r>
          </a:p>
          <a:p>
            <a:r>
              <a:rPr lang="en-US" sz="1400" dirty="0"/>
              <a:t> Today you will learn about the Textile process Tie Dye</a:t>
            </a:r>
            <a:r>
              <a:rPr lang="en-US" dirty="0"/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10C2763-E04F-284D-9E2A-28CF0B6A1502}"/>
              </a:ext>
            </a:extLst>
          </p:cNvPr>
          <p:cNvSpPr txBox="1"/>
          <p:nvPr/>
        </p:nvSpPr>
        <p:spPr>
          <a:xfrm>
            <a:off x="0" y="989637"/>
            <a:ext cx="819577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/>
              <a:t>Starter: </a:t>
            </a:r>
            <a:r>
              <a:rPr lang="en-GB" sz="2400" dirty="0"/>
              <a:t>Finish off the doodle! What monster could it turn into?  </a:t>
            </a:r>
            <a:br>
              <a:rPr lang="en-GB" dirty="0"/>
            </a:br>
            <a:endParaRPr lang="en-US" dirty="0"/>
          </a:p>
        </p:txBody>
      </p:sp>
      <p:sp>
        <p:nvSpPr>
          <p:cNvPr id="6" name="SMARTInkShape-3">
            <a:extLst>
              <a:ext uri="{FF2B5EF4-FFF2-40B4-BE49-F238E27FC236}">
                <a16:creationId xmlns:a16="http://schemas.microsoft.com/office/drawing/2014/main" id="{B84909BB-DA7F-A14F-9CC2-F2285852CFB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183836" y="2131801"/>
            <a:ext cx="4912164" cy="3519191"/>
          </a:xfrm>
          <a:custGeom>
            <a:avLst/>
            <a:gdLst/>
            <a:ahLst/>
            <a:cxnLst/>
            <a:rect l="0" t="0" r="0" b="0"/>
            <a:pathLst>
              <a:path w="4045133" h="1701307">
                <a:moveTo>
                  <a:pt x="0" y="1067299"/>
                </a:moveTo>
                <a:lnTo>
                  <a:pt x="0" y="1067299"/>
                </a:lnTo>
                <a:lnTo>
                  <a:pt x="4741" y="1067299"/>
                </a:lnTo>
                <a:lnTo>
                  <a:pt x="9714" y="1069945"/>
                </a:lnTo>
                <a:lnTo>
                  <a:pt x="15232" y="1073436"/>
                </a:lnTo>
                <a:lnTo>
                  <a:pt x="23916" y="1076393"/>
                </a:lnTo>
                <a:lnTo>
                  <a:pt x="32773" y="1082120"/>
                </a:lnTo>
                <a:lnTo>
                  <a:pt x="41681" y="1084258"/>
                </a:lnTo>
                <a:lnTo>
                  <a:pt x="65485" y="1085123"/>
                </a:lnTo>
                <a:lnTo>
                  <a:pt x="71438" y="1087789"/>
                </a:lnTo>
                <a:lnTo>
                  <a:pt x="74415" y="1089889"/>
                </a:lnTo>
                <a:lnTo>
                  <a:pt x="88085" y="1092844"/>
                </a:lnTo>
                <a:lnTo>
                  <a:pt x="125636" y="1096685"/>
                </a:lnTo>
                <a:lnTo>
                  <a:pt x="144211" y="1101767"/>
                </a:lnTo>
                <a:lnTo>
                  <a:pt x="187692" y="1102969"/>
                </a:lnTo>
                <a:lnTo>
                  <a:pt x="199505" y="1103988"/>
                </a:lnTo>
                <a:lnTo>
                  <a:pt x="235155" y="1111118"/>
                </a:lnTo>
                <a:lnTo>
                  <a:pt x="277005" y="1111875"/>
                </a:lnTo>
                <a:lnTo>
                  <a:pt x="296829" y="1112918"/>
                </a:lnTo>
                <a:lnTo>
                  <a:pt x="339439" y="1120048"/>
                </a:lnTo>
                <a:lnTo>
                  <a:pt x="378764" y="1121797"/>
                </a:lnTo>
                <a:lnTo>
                  <a:pt x="422815" y="1128973"/>
                </a:lnTo>
                <a:lnTo>
                  <a:pt x="466419" y="1129734"/>
                </a:lnTo>
                <a:lnTo>
                  <a:pt x="509097" y="1129800"/>
                </a:lnTo>
                <a:lnTo>
                  <a:pt x="548428" y="1129806"/>
                </a:lnTo>
                <a:lnTo>
                  <a:pt x="571609" y="1130799"/>
                </a:lnTo>
                <a:lnTo>
                  <a:pt x="615981" y="1138185"/>
                </a:lnTo>
                <a:lnTo>
                  <a:pt x="654499" y="1138688"/>
                </a:lnTo>
                <a:lnTo>
                  <a:pt x="689733" y="1137738"/>
                </a:lnTo>
                <a:lnTo>
                  <a:pt x="708176" y="1133590"/>
                </a:lnTo>
                <a:lnTo>
                  <a:pt x="726209" y="1135778"/>
                </a:lnTo>
                <a:lnTo>
                  <a:pt x="767950" y="1130243"/>
                </a:lnTo>
                <a:lnTo>
                  <a:pt x="809625" y="1129832"/>
                </a:lnTo>
                <a:lnTo>
                  <a:pt x="851297" y="1129809"/>
                </a:lnTo>
                <a:lnTo>
                  <a:pt x="892969" y="1129807"/>
                </a:lnTo>
                <a:lnTo>
                  <a:pt x="932492" y="1129807"/>
                </a:lnTo>
                <a:lnTo>
                  <a:pt x="966464" y="1128815"/>
                </a:lnTo>
                <a:lnTo>
                  <a:pt x="984142" y="1122739"/>
                </a:lnTo>
                <a:lnTo>
                  <a:pt x="1023856" y="1119907"/>
                </a:lnTo>
                <a:lnTo>
                  <a:pt x="1035828" y="1113814"/>
                </a:lnTo>
                <a:lnTo>
                  <a:pt x="1056679" y="1112057"/>
                </a:lnTo>
                <a:lnTo>
                  <a:pt x="1058664" y="1111028"/>
                </a:lnTo>
                <a:lnTo>
                  <a:pt x="1059987" y="1109351"/>
                </a:lnTo>
                <a:lnTo>
                  <a:pt x="1060869" y="1107239"/>
                </a:lnTo>
                <a:lnTo>
                  <a:pt x="1062449" y="1105833"/>
                </a:lnTo>
                <a:lnTo>
                  <a:pt x="1066851" y="1104269"/>
                </a:lnTo>
                <a:lnTo>
                  <a:pt x="1068422" y="1102859"/>
                </a:lnTo>
                <a:lnTo>
                  <a:pt x="1070167" y="1098648"/>
                </a:lnTo>
                <a:lnTo>
                  <a:pt x="1071624" y="1097128"/>
                </a:lnTo>
                <a:lnTo>
                  <a:pt x="1075890" y="1095439"/>
                </a:lnTo>
                <a:lnTo>
                  <a:pt x="1077424" y="1093997"/>
                </a:lnTo>
                <a:lnTo>
                  <a:pt x="1079129" y="1089748"/>
                </a:lnTo>
                <a:lnTo>
                  <a:pt x="1080575" y="1088218"/>
                </a:lnTo>
                <a:lnTo>
                  <a:pt x="1084829" y="1086518"/>
                </a:lnTo>
                <a:lnTo>
                  <a:pt x="1086360" y="1085073"/>
                </a:lnTo>
                <a:lnTo>
                  <a:pt x="1088061" y="1080821"/>
                </a:lnTo>
                <a:lnTo>
                  <a:pt x="1089419" y="1037531"/>
                </a:lnTo>
                <a:lnTo>
                  <a:pt x="1089422" y="994494"/>
                </a:lnTo>
                <a:lnTo>
                  <a:pt x="1088430" y="974167"/>
                </a:lnTo>
                <a:lnTo>
                  <a:pt x="1078398" y="930658"/>
                </a:lnTo>
                <a:lnTo>
                  <a:pt x="1069517" y="889253"/>
                </a:lnTo>
                <a:lnTo>
                  <a:pt x="1065693" y="876050"/>
                </a:lnTo>
                <a:lnTo>
                  <a:pt x="1058295" y="834637"/>
                </a:lnTo>
                <a:lnTo>
                  <a:pt x="1054308" y="790414"/>
                </a:lnTo>
                <a:lnTo>
                  <a:pt x="1053823" y="750007"/>
                </a:lnTo>
                <a:lnTo>
                  <a:pt x="1047590" y="709944"/>
                </a:lnTo>
                <a:lnTo>
                  <a:pt x="1045330" y="667488"/>
                </a:lnTo>
                <a:lnTo>
                  <a:pt x="1044884" y="625404"/>
                </a:lnTo>
                <a:lnTo>
                  <a:pt x="1044806" y="585905"/>
                </a:lnTo>
                <a:lnTo>
                  <a:pt x="1044783" y="547522"/>
                </a:lnTo>
                <a:lnTo>
                  <a:pt x="1044777" y="511014"/>
                </a:lnTo>
                <a:lnTo>
                  <a:pt x="1049515" y="475062"/>
                </a:lnTo>
                <a:lnTo>
                  <a:pt x="1057203" y="439274"/>
                </a:lnTo>
                <a:lnTo>
                  <a:pt x="1061024" y="398794"/>
                </a:lnTo>
                <a:lnTo>
                  <a:pt x="1066897" y="360121"/>
                </a:lnTo>
                <a:lnTo>
                  <a:pt x="1079661" y="318786"/>
                </a:lnTo>
                <a:lnTo>
                  <a:pt x="1091270" y="279860"/>
                </a:lnTo>
                <a:lnTo>
                  <a:pt x="1105734" y="243191"/>
                </a:lnTo>
                <a:lnTo>
                  <a:pt x="1128400" y="201382"/>
                </a:lnTo>
                <a:lnTo>
                  <a:pt x="1154631" y="158581"/>
                </a:lnTo>
                <a:lnTo>
                  <a:pt x="1196934" y="118237"/>
                </a:lnTo>
                <a:lnTo>
                  <a:pt x="1241274" y="80513"/>
                </a:lnTo>
                <a:lnTo>
                  <a:pt x="1277947" y="62680"/>
                </a:lnTo>
                <a:lnTo>
                  <a:pt x="1319734" y="52249"/>
                </a:lnTo>
                <a:lnTo>
                  <a:pt x="1356945" y="49894"/>
                </a:lnTo>
                <a:lnTo>
                  <a:pt x="1383993" y="49486"/>
                </a:lnTo>
                <a:lnTo>
                  <a:pt x="1419799" y="62615"/>
                </a:lnTo>
                <a:lnTo>
                  <a:pt x="1455535" y="78437"/>
                </a:lnTo>
                <a:lnTo>
                  <a:pt x="1495998" y="105118"/>
                </a:lnTo>
                <a:lnTo>
                  <a:pt x="1535079" y="139051"/>
                </a:lnTo>
                <a:lnTo>
                  <a:pt x="1568816" y="177063"/>
                </a:lnTo>
                <a:lnTo>
                  <a:pt x="1591298" y="213504"/>
                </a:lnTo>
                <a:lnTo>
                  <a:pt x="1614165" y="255721"/>
                </a:lnTo>
                <a:lnTo>
                  <a:pt x="1633509" y="299649"/>
                </a:lnTo>
                <a:lnTo>
                  <a:pt x="1651807" y="344084"/>
                </a:lnTo>
                <a:lnTo>
                  <a:pt x="1662824" y="374792"/>
                </a:lnTo>
                <a:lnTo>
                  <a:pt x="1671028" y="408284"/>
                </a:lnTo>
                <a:lnTo>
                  <a:pt x="1677980" y="440367"/>
                </a:lnTo>
                <a:lnTo>
                  <a:pt x="1685371" y="472155"/>
                </a:lnTo>
                <a:lnTo>
                  <a:pt x="1695270" y="506127"/>
                </a:lnTo>
                <a:lnTo>
                  <a:pt x="1703639" y="541069"/>
                </a:lnTo>
                <a:lnTo>
                  <a:pt x="1711657" y="575450"/>
                </a:lnTo>
                <a:lnTo>
                  <a:pt x="1721836" y="607267"/>
                </a:lnTo>
                <a:lnTo>
                  <a:pt x="1730328" y="640590"/>
                </a:lnTo>
                <a:lnTo>
                  <a:pt x="1737410" y="674252"/>
                </a:lnTo>
                <a:lnTo>
                  <a:pt x="1743865" y="705750"/>
                </a:lnTo>
                <a:lnTo>
                  <a:pt x="1750041" y="738931"/>
                </a:lnTo>
                <a:lnTo>
                  <a:pt x="1755101" y="772530"/>
                </a:lnTo>
                <a:lnTo>
                  <a:pt x="1757350" y="803999"/>
                </a:lnTo>
                <a:lnTo>
                  <a:pt x="1760995" y="837168"/>
                </a:lnTo>
                <a:lnTo>
                  <a:pt x="1765922" y="869768"/>
                </a:lnTo>
                <a:lnTo>
                  <a:pt x="1773282" y="911427"/>
                </a:lnTo>
                <a:lnTo>
                  <a:pt x="1776897" y="953756"/>
                </a:lnTo>
                <a:lnTo>
                  <a:pt x="1782817" y="991875"/>
                </a:lnTo>
                <a:lnTo>
                  <a:pt x="1785013" y="1027312"/>
                </a:lnTo>
                <a:lnTo>
                  <a:pt x="1788401" y="1063810"/>
                </a:lnTo>
                <a:lnTo>
                  <a:pt x="1794016" y="1095613"/>
                </a:lnTo>
                <a:lnTo>
                  <a:pt x="1794857" y="1120304"/>
                </a:lnTo>
                <a:lnTo>
                  <a:pt x="1799605" y="1115967"/>
                </a:lnTo>
                <a:lnTo>
                  <a:pt x="1801934" y="1108442"/>
                </a:lnTo>
                <a:lnTo>
                  <a:pt x="1803634" y="1066207"/>
                </a:lnTo>
                <a:lnTo>
                  <a:pt x="1803765" y="1026624"/>
                </a:lnTo>
                <a:lnTo>
                  <a:pt x="1803787" y="992298"/>
                </a:lnTo>
                <a:lnTo>
                  <a:pt x="1803794" y="952252"/>
                </a:lnTo>
                <a:lnTo>
                  <a:pt x="1803796" y="920917"/>
                </a:lnTo>
                <a:lnTo>
                  <a:pt x="1803796" y="887147"/>
                </a:lnTo>
                <a:lnTo>
                  <a:pt x="1803797" y="852294"/>
                </a:lnTo>
                <a:lnTo>
                  <a:pt x="1806443" y="816960"/>
                </a:lnTo>
                <a:lnTo>
                  <a:pt x="1809934" y="781412"/>
                </a:lnTo>
                <a:lnTo>
                  <a:pt x="1811485" y="745769"/>
                </a:lnTo>
                <a:lnTo>
                  <a:pt x="1814821" y="707439"/>
                </a:lnTo>
                <a:lnTo>
                  <a:pt x="1819611" y="667252"/>
                </a:lnTo>
                <a:lnTo>
                  <a:pt x="1825047" y="626240"/>
                </a:lnTo>
                <a:lnTo>
                  <a:pt x="1830770" y="584861"/>
                </a:lnTo>
                <a:lnTo>
                  <a:pt x="1836621" y="544312"/>
                </a:lnTo>
                <a:lnTo>
                  <a:pt x="1842529" y="506447"/>
                </a:lnTo>
                <a:lnTo>
                  <a:pt x="1853753" y="467128"/>
                </a:lnTo>
                <a:lnTo>
                  <a:pt x="1867672" y="426502"/>
                </a:lnTo>
                <a:lnTo>
                  <a:pt x="1880472" y="385294"/>
                </a:lnTo>
                <a:lnTo>
                  <a:pt x="1892776" y="346475"/>
                </a:lnTo>
                <a:lnTo>
                  <a:pt x="1905851" y="309378"/>
                </a:lnTo>
                <a:lnTo>
                  <a:pt x="1921584" y="273047"/>
                </a:lnTo>
                <a:lnTo>
                  <a:pt x="1938499" y="239702"/>
                </a:lnTo>
                <a:lnTo>
                  <a:pt x="1955938" y="208345"/>
                </a:lnTo>
                <a:lnTo>
                  <a:pt x="1983484" y="163793"/>
                </a:lnTo>
                <a:lnTo>
                  <a:pt x="2015346" y="126009"/>
                </a:lnTo>
                <a:lnTo>
                  <a:pt x="2055929" y="86072"/>
                </a:lnTo>
                <a:lnTo>
                  <a:pt x="2090169" y="61198"/>
                </a:lnTo>
                <a:lnTo>
                  <a:pt x="2125450" y="43906"/>
                </a:lnTo>
                <a:lnTo>
                  <a:pt x="2168187" y="29175"/>
                </a:lnTo>
                <a:lnTo>
                  <a:pt x="2200931" y="24496"/>
                </a:lnTo>
                <a:lnTo>
                  <a:pt x="2235770" y="27850"/>
                </a:lnTo>
                <a:lnTo>
                  <a:pt x="2271228" y="39868"/>
                </a:lnTo>
                <a:lnTo>
                  <a:pt x="2306870" y="55997"/>
                </a:lnTo>
                <a:lnTo>
                  <a:pt x="2342565" y="78084"/>
                </a:lnTo>
                <a:lnTo>
                  <a:pt x="2378277" y="103480"/>
                </a:lnTo>
                <a:lnTo>
                  <a:pt x="2413994" y="134596"/>
                </a:lnTo>
                <a:lnTo>
                  <a:pt x="2449712" y="173692"/>
                </a:lnTo>
                <a:lnTo>
                  <a:pt x="2485430" y="216695"/>
                </a:lnTo>
                <a:lnTo>
                  <a:pt x="2516408" y="260856"/>
                </a:lnTo>
                <a:lnTo>
                  <a:pt x="2535248" y="293153"/>
                </a:lnTo>
                <a:lnTo>
                  <a:pt x="2553543" y="327352"/>
                </a:lnTo>
                <a:lnTo>
                  <a:pt x="2571596" y="362395"/>
                </a:lnTo>
                <a:lnTo>
                  <a:pt x="2586895" y="400459"/>
                </a:lnTo>
                <a:lnTo>
                  <a:pt x="2600310" y="440527"/>
                </a:lnTo>
                <a:lnTo>
                  <a:pt x="2612886" y="481487"/>
                </a:lnTo>
                <a:lnTo>
                  <a:pt x="2625090" y="522841"/>
                </a:lnTo>
                <a:lnTo>
                  <a:pt x="2637129" y="564373"/>
                </a:lnTo>
                <a:lnTo>
                  <a:pt x="2649094" y="605982"/>
                </a:lnTo>
                <a:lnTo>
                  <a:pt x="2661025" y="647626"/>
                </a:lnTo>
                <a:lnTo>
                  <a:pt x="2672944" y="689286"/>
                </a:lnTo>
                <a:lnTo>
                  <a:pt x="2684855" y="730952"/>
                </a:lnTo>
                <a:lnTo>
                  <a:pt x="2696764" y="769976"/>
                </a:lnTo>
                <a:lnTo>
                  <a:pt x="2708671" y="808155"/>
                </a:lnTo>
                <a:lnTo>
                  <a:pt x="2720578" y="848275"/>
                </a:lnTo>
                <a:lnTo>
                  <a:pt x="2729838" y="886611"/>
                </a:lnTo>
                <a:lnTo>
                  <a:pt x="2737262" y="923493"/>
                </a:lnTo>
                <a:lnTo>
                  <a:pt x="2743868" y="959729"/>
                </a:lnTo>
                <a:lnTo>
                  <a:pt x="2750112" y="993032"/>
                </a:lnTo>
                <a:lnTo>
                  <a:pt x="2759205" y="1037026"/>
                </a:lnTo>
                <a:lnTo>
                  <a:pt x="2768183" y="1075196"/>
                </a:lnTo>
                <a:lnTo>
                  <a:pt x="2777127" y="1111642"/>
                </a:lnTo>
                <a:lnTo>
                  <a:pt x="2785878" y="1156188"/>
                </a:lnTo>
                <a:lnTo>
                  <a:pt x="2792843" y="1169594"/>
                </a:lnTo>
                <a:lnTo>
                  <a:pt x="2802267" y="1181373"/>
                </a:lnTo>
                <a:lnTo>
                  <a:pt x="2803811" y="1181051"/>
                </a:lnTo>
                <a:lnTo>
                  <a:pt x="2808172" y="1178048"/>
                </a:lnTo>
                <a:lnTo>
                  <a:pt x="2810773" y="1173406"/>
                </a:lnTo>
                <a:lnTo>
                  <a:pt x="2812236" y="1159923"/>
                </a:lnTo>
                <a:lnTo>
                  <a:pt x="2819901" y="1119147"/>
                </a:lnTo>
                <a:lnTo>
                  <a:pt x="2828282" y="1075299"/>
                </a:lnTo>
                <a:lnTo>
                  <a:pt x="2832637" y="1037589"/>
                </a:lnTo>
                <a:lnTo>
                  <a:pt x="2836528" y="1008454"/>
                </a:lnTo>
                <a:lnTo>
                  <a:pt x="2838257" y="975661"/>
                </a:lnTo>
                <a:lnTo>
                  <a:pt x="2839026" y="943889"/>
                </a:lnTo>
                <a:lnTo>
                  <a:pt x="2839368" y="912239"/>
                </a:lnTo>
                <a:lnTo>
                  <a:pt x="2839519" y="878329"/>
                </a:lnTo>
                <a:lnTo>
                  <a:pt x="2836941" y="840768"/>
                </a:lnTo>
                <a:lnTo>
                  <a:pt x="2833480" y="801915"/>
                </a:lnTo>
                <a:lnTo>
                  <a:pt x="2831942" y="764804"/>
                </a:lnTo>
                <a:lnTo>
                  <a:pt x="2833904" y="725820"/>
                </a:lnTo>
                <a:lnTo>
                  <a:pt x="2838084" y="685343"/>
                </a:lnTo>
                <a:lnTo>
                  <a:pt x="2843248" y="644203"/>
                </a:lnTo>
                <a:lnTo>
                  <a:pt x="2848851" y="605412"/>
                </a:lnTo>
                <a:lnTo>
                  <a:pt x="2854648" y="567336"/>
                </a:lnTo>
                <a:lnTo>
                  <a:pt x="2860533" y="527263"/>
                </a:lnTo>
                <a:lnTo>
                  <a:pt x="2869100" y="486301"/>
                </a:lnTo>
                <a:lnTo>
                  <a:pt x="2878530" y="445937"/>
                </a:lnTo>
                <a:lnTo>
                  <a:pt x="2886030" y="408154"/>
                </a:lnTo>
                <a:lnTo>
                  <a:pt x="2895315" y="371518"/>
                </a:lnTo>
                <a:lnTo>
                  <a:pt x="2906057" y="335391"/>
                </a:lnTo>
                <a:lnTo>
                  <a:pt x="2917445" y="299491"/>
                </a:lnTo>
                <a:lnTo>
                  <a:pt x="2929122" y="266338"/>
                </a:lnTo>
                <a:lnTo>
                  <a:pt x="2946852" y="222428"/>
                </a:lnTo>
                <a:lnTo>
                  <a:pt x="2967318" y="184282"/>
                </a:lnTo>
                <a:lnTo>
                  <a:pt x="2992235" y="147844"/>
                </a:lnTo>
                <a:lnTo>
                  <a:pt x="3018468" y="111912"/>
                </a:lnTo>
                <a:lnTo>
                  <a:pt x="3053999" y="73696"/>
                </a:lnTo>
                <a:lnTo>
                  <a:pt x="3098608" y="33784"/>
                </a:lnTo>
                <a:lnTo>
                  <a:pt x="3117456" y="21576"/>
                </a:lnTo>
                <a:lnTo>
                  <a:pt x="3149388" y="10118"/>
                </a:lnTo>
                <a:lnTo>
                  <a:pt x="3189993" y="3097"/>
                </a:lnTo>
                <a:lnTo>
                  <a:pt x="3211650" y="0"/>
                </a:lnTo>
                <a:lnTo>
                  <a:pt x="3252452" y="3451"/>
                </a:lnTo>
                <a:lnTo>
                  <a:pt x="3286731" y="6952"/>
                </a:lnTo>
                <a:lnTo>
                  <a:pt x="3322024" y="16919"/>
                </a:lnTo>
                <a:lnTo>
                  <a:pt x="3357617" y="29794"/>
                </a:lnTo>
                <a:lnTo>
                  <a:pt x="3393297" y="45185"/>
                </a:lnTo>
                <a:lnTo>
                  <a:pt x="3429005" y="65950"/>
                </a:lnTo>
                <a:lnTo>
                  <a:pt x="3464720" y="87317"/>
                </a:lnTo>
                <a:lnTo>
                  <a:pt x="3507604" y="121203"/>
                </a:lnTo>
                <a:lnTo>
                  <a:pt x="3545730" y="163689"/>
                </a:lnTo>
                <a:lnTo>
                  <a:pt x="3587804" y="207653"/>
                </a:lnTo>
                <a:lnTo>
                  <a:pt x="3605744" y="228828"/>
                </a:lnTo>
                <a:lnTo>
                  <a:pt x="3627992" y="267648"/>
                </a:lnTo>
                <a:lnTo>
                  <a:pt x="3652002" y="305719"/>
                </a:lnTo>
                <a:lnTo>
                  <a:pt x="3673117" y="346985"/>
                </a:lnTo>
                <a:lnTo>
                  <a:pt x="3696792" y="385781"/>
                </a:lnTo>
                <a:lnTo>
                  <a:pt x="3717807" y="427262"/>
                </a:lnTo>
                <a:lnTo>
                  <a:pt x="3741454" y="466121"/>
                </a:lnTo>
                <a:lnTo>
                  <a:pt x="3761468" y="508613"/>
                </a:lnTo>
                <a:lnTo>
                  <a:pt x="3779966" y="552623"/>
                </a:lnTo>
                <a:lnTo>
                  <a:pt x="3798014" y="597082"/>
                </a:lnTo>
                <a:lnTo>
                  <a:pt x="3814937" y="641674"/>
                </a:lnTo>
                <a:lnTo>
                  <a:pt x="3827669" y="686306"/>
                </a:lnTo>
                <a:lnTo>
                  <a:pt x="3843568" y="730950"/>
                </a:lnTo>
                <a:lnTo>
                  <a:pt x="3861838" y="774605"/>
                </a:lnTo>
                <a:lnTo>
                  <a:pt x="3883678" y="814108"/>
                </a:lnTo>
                <a:lnTo>
                  <a:pt x="3898307" y="857783"/>
                </a:lnTo>
                <a:lnTo>
                  <a:pt x="3909110" y="890837"/>
                </a:lnTo>
                <a:lnTo>
                  <a:pt x="3917880" y="922726"/>
                </a:lnTo>
                <a:lnTo>
                  <a:pt x="3926077" y="953435"/>
                </a:lnTo>
                <a:lnTo>
                  <a:pt x="3936334" y="983620"/>
                </a:lnTo>
                <a:lnTo>
                  <a:pt x="3944863" y="1013572"/>
                </a:lnTo>
                <a:lnTo>
                  <a:pt x="3957887" y="1055679"/>
                </a:lnTo>
                <a:lnTo>
                  <a:pt x="3971668" y="1095937"/>
                </a:lnTo>
                <a:lnTo>
                  <a:pt x="3982036" y="1136638"/>
                </a:lnTo>
                <a:lnTo>
                  <a:pt x="3991392" y="1176479"/>
                </a:lnTo>
                <a:lnTo>
                  <a:pt x="4000447" y="1217058"/>
                </a:lnTo>
                <a:lnTo>
                  <a:pt x="4009414" y="1256862"/>
                </a:lnTo>
                <a:lnTo>
                  <a:pt x="4018355" y="1297429"/>
                </a:lnTo>
                <a:lnTo>
                  <a:pt x="4027288" y="1334585"/>
                </a:lnTo>
                <a:lnTo>
                  <a:pt x="4034455" y="1377955"/>
                </a:lnTo>
                <a:lnTo>
                  <a:pt x="4042008" y="1421322"/>
                </a:lnTo>
                <a:lnTo>
                  <a:pt x="4044528" y="1459581"/>
                </a:lnTo>
                <a:lnTo>
                  <a:pt x="4045026" y="1495801"/>
                </a:lnTo>
                <a:lnTo>
                  <a:pt x="4045132" y="1537910"/>
                </a:lnTo>
                <a:lnTo>
                  <a:pt x="4044155" y="1569988"/>
                </a:lnTo>
                <a:lnTo>
                  <a:pt x="4034125" y="1609344"/>
                </a:lnTo>
                <a:lnTo>
                  <a:pt x="4009376" y="1649754"/>
                </a:lnTo>
                <a:lnTo>
                  <a:pt x="4002460" y="1659543"/>
                </a:lnTo>
                <a:lnTo>
                  <a:pt x="3977513" y="1679210"/>
                </a:lnTo>
                <a:lnTo>
                  <a:pt x="3933697" y="1697576"/>
                </a:lnTo>
                <a:lnTo>
                  <a:pt x="3890174" y="1700980"/>
                </a:lnTo>
                <a:lnTo>
                  <a:pt x="3848279" y="1701264"/>
                </a:lnTo>
                <a:lnTo>
                  <a:pt x="3803993" y="1701301"/>
                </a:lnTo>
                <a:lnTo>
                  <a:pt x="3768318" y="1701306"/>
                </a:lnTo>
                <a:lnTo>
                  <a:pt x="3726471" y="1695169"/>
                </a:lnTo>
                <a:lnTo>
                  <a:pt x="3685867" y="1690283"/>
                </a:lnTo>
                <a:lnTo>
                  <a:pt x="3651621" y="1682827"/>
                </a:lnTo>
                <a:lnTo>
                  <a:pt x="3616339" y="1676980"/>
                </a:lnTo>
                <a:lnTo>
                  <a:pt x="3573604" y="1670264"/>
                </a:lnTo>
                <a:lnTo>
                  <a:pt x="3536117" y="1666973"/>
                </a:lnTo>
                <a:lnTo>
                  <a:pt x="3498332" y="1661258"/>
                </a:lnTo>
                <a:lnTo>
                  <a:pt x="3462001" y="1653281"/>
                </a:lnTo>
                <a:lnTo>
                  <a:pt x="3426100" y="1644633"/>
                </a:lnTo>
                <a:lnTo>
                  <a:pt x="3390327" y="1635787"/>
                </a:lnTo>
                <a:lnTo>
                  <a:pt x="3354592" y="1631623"/>
                </a:lnTo>
                <a:lnTo>
                  <a:pt x="3314129" y="1625648"/>
                </a:lnTo>
                <a:lnTo>
                  <a:pt x="3275461" y="1617594"/>
                </a:lnTo>
                <a:lnTo>
                  <a:pt x="3238869" y="1613665"/>
                </a:lnTo>
                <a:lnTo>
                  <a:pt x="3202890" y="1607760"/>
                </a:lnTo>
                <a:lnTo>
                  <a:pt x="3167095" y="1599726"/>
                </a:lnTo>
                <a:lnTo>
                  <a:pt x="3131355" y="1595803"/>
                </a:lnTo>
                <a:lnTo>
                  <a:pt x="3089857" y="1588340"/>
                </a:lnTo>
                <a:lnTo>
                  <a:pt x="3047118" y="1585837"/>
                </a:lnTo>
                <a:lnTo>
                  <a:pt x="3009719" y="1580602"/>
                </a:lnTo>
                <a:lnTo>
                  <a:pt x="2971780" y="1576859"/>
                </a:lnTo>
                <a:lnTo>
                  <a:pt x="2931090" y="1576325"/>
                </a:lnTo>
                <a:lnTo>
                  <a:pt x="2887439" y="1576291"/>
                </a:lnTo>
                <a:lnTo>
                  <a:pt x="2884289" y="1576291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utoShape 2">
            <a:extLst>
              <a:ext uri="{FF2B5EF4-FFF2-40B4-BE49-F238E27FC236}">
                <a16:creationId xmlns:a16="http://schemas.microsoft.com/office/drawing/2014/main" id="{0CB83912-E251-7C4C-8896-F21E20FE81F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326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6880" y="6353603"/>
            <a:ext cx="457199" cy="4000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063205" y="6322794"/>
            <a:ext cx="1604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err="1"/>
              <a:t>Highdown</a:t>
            </a:r>
            <a:r>
              <a:rPr lang="en-US" sz="1200" b="1" dirty="0"/>
              <a:t> School</a:t>
            </a:r>
          </a:p>
          <a:p>
            <a:r>
              <a:rPr lang="en-US" sz="1200" b="1" dirty="0"/>
              <a:t>and Sixth Form Centre</a:t>
            </a:r>
          </a:p>
        </p:txBody>
      </p:sp>
      <p:sp>
        <p:nvSpPr>
          <p:cNvPr id="4" name="Rectangle 3"/>
          <p:cNvSpPr/>
          <p:nvPr/>
        </p:nvSpPr>
        <p:spPr>
          <a:xfrm>
            <a:off x="1524001" y="158279"/>
            <a:ext cx="757007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524000" y="1171577"/>
            <a:ext cx="9144000" cy="4571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6880" y="6353603"/>
            <a:ext cx="457199" cy="40004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948896" y="1466875"/>
            <a:ext cx="108279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u="sng" dirty="0"/>
              <a:t>You will need: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35394" y="1625728"/>
            <a:ext cx="344328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u="sng" dirty="0"/>
              <a:t>Step </a:t>
            </a:r>
            <a:r>
              <a:rPr lang="mr-IN" sz="1200" b="1" u="sng" dirty="0"/>
              <a:t>–</a:t>
            </a:r>
            <a:r>
              <a:rPr lang="en-US" sz="1200" b="1" u="sng" dirty="0"/>
              <a:t> by </a:t>
            </a:r>
            <a:r>
              <a:rPr lang="mr-IN" sz="1200" b="1" u="sng" dirty="0"/>
              <a:t>–</a:t>
            </a:r>
            <a:r>
              <a:rPr lang="en-US" sz="1200" b="1" u="sng" dirty="0"/>
              <a:t> step guide to Tie Dye:</a:t>
            </a:r>
          </a:p>
          <a:p>
            <a:pPr algn="ctr"/>
            <a:endParaRPr lang="en-US" sz="1100" b="1" u="sng" dirty="0"/>
          </a:p>
        </p:txBody>
      </p:sp>
      <p:sp>
        <p:nvSpPr>
          <p:cNvPr id="11" name="TextBox 10"/>
          <p:cNvSpPr txBox="1"/>
          <p:nvPr/>
        </p:nvSpPr>
        <p:spPr>
          <a:xfrm>
            <a:off x="7517295" y="2491971"/>
            <a:ext cx="27942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u="sng" dirty="0"/>
              <a:t>Extension Task:</a:t>
            </a:r>
          </a:p>
          <a:p>
            <a:pPr algn="ctr"/>
            <a:r>
              <a:rPr lang="en-US" sz="1200" b="1" dirty="0"/>
              <a:t>Choose a task to complete!</a:t>
            </a:r>
          </a:p>
          <a:p>
            <a:pPr algn="ctr"/>
            <a:endParaRPr lang="en-US" sz="1200" b="1" dirty="0"/>
          </a:p>
          <a:p>
            <a:r>
              <a:rPr lang="en-US" sz="1200" b="1" dirty="0"/>
              <a:t>1.    In you book write the tie dye technique you have used and why.</a:t>
            </a:r>
          </a:p>
          <a:p>
            <a:endParaRPr lang="en-US" sz="1200" b="1" dirty="0"/>
          </a:p>
          <a:p>
            <a:r>
              <a:rPr lang="en-US" sz="1200" b="1" dirty="0"/>
              <a:t>2.    Research the word “</a:t>
            </a:r>
            <a:r>
              <a:rPr lang="en-US" sz="1200" b="1" dirty="0" err="1"/>
              <a:t>Shibori</a:t>
            </a:r>
            <a:r>
              <a:rPr lang="en-US" sz="1200" b="1" dirty="0"/>
              <a:t>”. In       your book describe what it is and where it has come from? </a:t>
            </a:r>
          </a:p>
          <a:p>
            <a:endParaRPr lang="en-US" sz="1200" b="1" u="sng" dirty="0"/>
          </a:p>
        </p:txBody>
      </p:sp>
      <p:sp>
        <p:nvSpPr>
          <p:cNvPr id="12" name="TextBox 11"/>
          <p:cNvSpPr txBox="1"/>
          <p:nvPr/>
        </p:nvSpPr>
        <p:spPr>
          <a:xfrm>
            <a:off x="1663316" y="158279"/>
            <a:ext cx="27891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Cooper Black" charset="0"/>
                <a:ea typeface="Cooper Black" charset="0"/>
                <a:cs typeface="Cooper Black" charset="0"/>
              </a:rPr>
              <a:t>Tie Dye</a:t>
            </a:r>
          </a:p>
        </p:txBody>
      </p:sp>
      <p:pic>
        <p:nvPicPr>
          <p:cNvPr id="1028" name="Picture 4" descr="https://rlv.zcache.com/aqua_tie_dye_fabric-r88bc7afb872d4344a8139c6c75b723f0_z191r_324.jpg?rlvnet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880" y="79473"/>
            <a:ext cx="1894959" cy="1894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7970586" y="12569337"/>
            <a:ext cx="1444626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White Cotton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Dye Bath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String</a:t>
            </a:r>
          </a:p>
        </p:txBody>
      </p:sp>
      <p:pic>
        <p:nvPicPr>
          <p:cNvPr id="1030" name="Picture 6" descr="Related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097" y="2175049"/>
            <a:ext cx="914879" cy="959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942704" y="1816438"/>
            <a:ext cx="10225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White Cotton</a:t>
            </a:r>
          </a:p>
        </p:txBody>
      </p:sp>
      <p:pic>
        <p:nvPicPr>
          <p:cNvPr id="1032" name="Picture 8" descr="Image result for dye bath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4788" y="3577296"/>
            <a:ext cx="1026115" cy="1082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110312" y="3209869"/>
            <a:ext cx="7424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Dye bath</a:t>
            </a:r>
          </a:p>
        </p:txBody>
      </p:sp>
      <p:sp>
        <p:nvSpPr>
          <p:cNvPr id="16" name="AutoShape 10" descr="Image result for string"/>
          <p:cNvSpPr>
            <a:spLocks noChangeAspect="1" noChangeArrowheads="1"/>
          </p:cNvSpPr>
          <p:nvPr/>
        </p:nvSpPr>
        <p:spPr bwMode="auto">
          <a:xfrm>
            <a:off x="-136842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1947453" y="4881850"/>
            <a:ext cx="9908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Elastic bands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467427" y="2172617"/>
            <a:ext cx="357922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91" indent="-342891">
              <a:buAutoNum type="arabicPeriod"/>
            </a:pPr>
            <a:r>
              <a:rPr lang="en-GB" sz="1200" dirty="0"/>
              <a:t>On your white cotton decide how you will tie the string to create your pattern/ see Tie dye options on next page</a:t>
            </a:r>
          </a:p>
          <a:p>
            <a:pPr marL="342891" indent="-342891">
              <a:buAutoNum type="arabicPeriod"/>
            </a:pPr>
            <a:endParaRPr lang="en-GB" sz="1200" dirty="0"/>
          </a:p>
          <a:p>
            <a:pPr marL="342891" indent="-342891">
              <a:buAutoNum type="arabicPeriod"/>
            </a:pPr>
            <a:r>
              <a:rPr lang="en-GB" sz="1200" dirty="0"/>
              <a:t>Tie elastic bands tightly around the material</a:t>
            </a:r>
          </a:p>
          <a:p>
            <a:pPr marL="342891" indent="-342891">
              <a:buAutoNum type="arabicPeriod"/>
            </a:pPr>
            <a:endParaRPr lang="en-GB" sz="1200" dirty="0"/>
          </a:p>
          <a:p>
            <a:pPr marL="342891" indent="-342891">
              <a:buAutoNum type="arabicPeriod"/>
            </a:pPr>
            <a:r>
              <a:rPr lang="en-GB" sz="1200" dirty="0"/>
              <a:t>Soak your material in dye bath overnight</a:t>
            </a:r>
          </a:p>
          <a:p>
            <a:pPr marL="342891" indent="-342891">
              <a:buAutoNum type="arabicPeriod"/>
            </a:pPr>
            <a:endParaRPr lang="en-GB" sz="1200" dirty="0"/>
          </a:p>
          <a:p>
            <a:pPr marL="342891" indent="-342891">
              <a:buAutoNum type="arabicPeriod"/>
            </a:pPr>
            <a:r>
              <a:rPr lang="en-GB" sz="1200" dirty="0"/>
              <a:t>Take out and leave to dry</a:t>
            </a:r>
          </a:p>
          <a:p>
            <a:pPr marL="342891" indent="-342891">
              <a:buAutoNum type="arabicPeriod"/>
            </a:pPr>
            <a:endParaRPr lang="en-GB" sz="1200" dirty="0"/>
          </a:p>
          <a:p>
            <a:pPr marL="342891" indent="-342891">
              <a:buAutoNum type="arabicPeriod"/>
            </a:pPr>
            <a:r>
              <a:rPr lang="en-GB" sz="1200" dirty="0"/>
              <a:t>Iron your tie dye.</a:t>
            </a:r>
          </a:p>
        </p:txBody>
      </p:sp>
      <p:pic>
        <p:nvPicPr>
          <p:cNvPr id="1040" name="Picture 16" descr="https://iconflexpack.co.uk/wp-content/uploads/2014/02/supreme-rubber-bands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166" y="5063455"/>
            <a:ext cx="1073969" cy="1165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7255176" y="2190321"/>
            <a:ext cx="3220604" cy="2510879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06396" y="6279156"/>
            <a:ext cx="730480" cy="505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790541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02903"/>
            <a:ext cx="121920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4072" y="87661"/>
            <a:ext cx="561634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Cooper Black" charset="0"/>
                <a:ea typeface="Cooper Black" charset="0"/>
                <a:cs typeface="Cooper Black" charset="0"/>
              </a:rPr>
              <a:t>Tie Dye options</a:t>
            </a:r>
          </a:p>
        </p:txBody>
      </p:sp>
      <p:pic>
        <p:nvPicPr>
          <p:cNvPr id="2052" name="Picture 4" descr="Sunburst Tie Dye Technique #tiedyeyoursummer #michaelsmakers 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59" y="1249153"/>
            <a:ext cx="1122435" cy="1695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832278" y="1369231"/>
            <a:ext cx="4505523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rgbClr val="333333"/>
                </a:solidFill>
              </a:rPr>
              <a:t>Sunburst Tie Dye Technique</a:t>
            </a:r>
            <a:br>
              <a:rPr lang="en-GB" sz="1000" dirty="0"/>
            </a:br>
            <a:endParaRPr lang="en-GB" sz="1000" dirty="0"/>
          </a:p>
          <a:p>
            <a:r>
              <a:rPr lang="en-GB" sz="1000" dirty="0">
                <a:solidFill>
                  <a:srgbClr val="333333"/>
                </a:solidFill>
              </a:rPr>
              <a:t>Lay the fabric flat.</a:t>
            </a:r>
            <a:br>
              <a:rPr lang="en-GB" sz="1000" dirty="0"/>
            </a:br>
            <a:r>
              <a:rPr lang="en-GB" sz="1000" dirty="0">
                <a:solidFill>
                  <a:srgbClr val="333333"/>
                </a:solidFill>
              </a:rPr>
              <a:t>Fold the fabric in half.</a:t>
            </a:r>
            <a:br>
              <a:rPr lang="en-GB" sz="1000" dirty="0"/>
            </a:br>
            <a:r>
              <a:rPr lang="en-GB" sz="1000" dirty="0">
                <a:solidFill>
                  <a:srgbClr val="333333"/>
                </a:solidFill>
              </a:rPr>
              <a:t>Fold the fabric in half, again, lengthwise.</a:t>
            </a:r>
            <a:br>
              <a:rPr lang="en-GB" sz="1000" dirty="0"/>
            </a:br>
            <a:r>
              <a:rPr lang="en-GB" sz="1000" dirty="0">
                <a:solidFill>
                  <a:srgbClr val="333333"/>
                </a:solidFill>
              </a:rPr>
              <a:t>To create the sunbursts pinch the fabric and pull upward, 1 to 2 inches. Secure the fabric with a rubber band and repeat for the desired number of sunbursts.</a:t>
            </a:r>
            <a:br>
              <a:rPr lang="en-GB" sz="1000" dirty="0"/>
            </a:br>
            <a:r>
              <a:rPr lang="en-GB" sz="1000" dirty="0">
                <a:solidFill>
                  <a:srgbClr val="333333"/>
                </a:solidFill>
              </a:rPr>
              <a:t>Apply the dye to the outer edges of the fabric, the fabric between each sunburst and the centre of each sunburst.</a:t>
            </a:r>
            <a:endParaRPr lang="en-GB" sz="1000" dirty="0"/>
          </a:p>
        </p:txBody>
      </p:sp>
      <p:pic>
        <p:nvPicPr>
          <p:cNvPr id="2054" name="Picture 6" descr="Sunburst Tie Dye Technique #michaelsmakers #tiedyeyoursummer 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124" y="1351100"/>
            <a:ext cx="1042123" cy="1578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Stripes Tie Dye Technique #tiedyeyoursummer #michaelsmakers 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37" y="3102051"/>
            <a:ext cx="1085501" cy="1641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832278" y="3265600"/>
            <a:ext cx="42818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rgbClr val="333333"/>
                </a:solidFill>
              </a:rPr>
              <a:t>Stripes Tie Dye Technique</a:t>
            </a:r>
            <a:br>
              <a:rPr lang="en-GB" sz="1000" dirty="0"/>
            </a:br>
            <a:endParaRPr lang="en-GB" sz="1000" dirty="0"/>
          </a:p>
          <a:p>
            <a:r>
              <a:rPr lang="en-GB" sz="1000" dirty="0">
                <a:solidFill>
                  <a:srgbClr val="333333"/>
                </a:solidFill>
              </a:rPr>
              <a:t>Lay the fabric flat.</a:t>
            </a:r>
            <a:br>
              <a:rPr lang="en-GB" sz="1000" dirty="0"/>
            </a:br>
            <a:r>
              <a:rPr lang="en-GB" sz="1000" dirty="0">
                <a:solidFill>
                  <a:srgbClr val="333333"/>
                </a:solidFill>
              </a:rPr>
              <a:t>Accordion fold the fabric from the bottom up.</a:t>
            </a:r>
            <a:br>
              <a:rPr lang="en-GB" sz="1000" dirty="0"/>
            </a:br>
            <a:r>
              <a:rPr lang="en-GB" sz="1000" dirty="0">
                <a:solidFill>
                  <a:srgbClr val="333333"/>
                </a:solidFill>
              </a:rPr>
              <a:t>Secure with rubber bands.</a:t>
            </a:r>
            <a:br>
              <a:rPr lang="en-GB" sz="1000" dirty="0"/>
            </a:br>
            <a:r>
              <a:rPr lang="en-GB" sz="1000" dirty="0">
                <a:solidFill>
                  <a:srgbClr val="333333"/>
                </a:solidFill>
              </a:rPr>
              <a:t>Apply the dye to the fabric.</a:t>
            </a:r>
            <a:br>
              <a:rPr lang="en-GB" sz="1000" dirty="0"/>
            </a:br>
            <a:r>
              <a:rPr lang="en-GB" sz="1000" dirty="0">
                <a:solidFill>
                  <a:srgbClr val="333333"/>
                </a:solidFill>
              </a:rPr>
              <a:t>Flip the fabric over and repeat on the backside.</a:t>
            </a:r>
            <a:endParaRPr lang="en-GB" sz="1000" dirty="0"/>
          </a:p>
        </p:txBody>
      </p:sp>
      <p:pic>
        <p:nvPicPr>
          <p:cNvPr id="2060" name="Picture 12" descr="Stripes Tie Dye Technique #michaelsmakers #tiedyeyoursummer 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124" y="3121535"/>
            <a:ext cx="1030099" cy="1558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Spiral Folding Tie Dye Technique #tiedyeyoursummer #michaelsmakers 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37" y="4893079"/>
            <a:ext cx="1122435" cy="1695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3832278" y="4996021"/>
            <a:ext cx="3526971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rgbClr val="333333"/>
                </a:solidFill>
              </a:rPr>
              <a:t>One Colour Spiral Tie Dye Technique</a:t>
            </a:r>
            <a:br>
              <a:rPr lang="en-GB" sz="1000" dirty="0">
                <a:solidFill>
                  <a:srgbClr val="333333"/>
                </a:solidFill>
              </a:rPr>
            </a:br>
            <a:endParaRPr lang="en-GB" sz="1000" dirty="0">
              <a:solidFill>
                <a:srgbClr val="333333"/>
              </a:solidFill>
            </a:endParaRPr>
          </a:p>
          <a:p>
            <a:r>
              <a:rPr lang="en-GB" sz="1000" dirty="0">
                <a:solidFill>
                  <a:srgbClr val="333333"/>
                </a:solidFill>
              </a:rPr>
              <a:t>Lay the fabric flat.</a:t>
            </a:r>
            <a:br>
              <a:rPr lang="en-GB" sz="1000" dirty="0">
                <a:solidFill>
                  <a:srgbClr val="333333"/>
                </a:solidFill>
              </a:rPr>
            </a:br>
            <a:r>
              <a:rPr lang="en-GB" sz="1000" dirty="0">
                <a:solidFill>
                  <a:srgbClr val="333333"/>
                </a:solidFill>
              </a:rPr>
              <a:t>Pinch the fabric in the centre.</a:t>
            </a:r>
            <a:br>
              <a:rPr lang="en-GB" sz="1000" dirty="0">
                <a:solidFill>
                  <a:srgbClr val="333333"/>
                </a:solidFill>
              </a:rPr>
            </a:br>
            <a:r>
              <a:rPr lang="en-GB" sz="1000" dirty="0">
                <a:solidFill>
                  <a:srgbClr val="333333"/>
                </a:solidFill>
              </a:rPr>
              <a:t>Begin twisting the fabric in a circular motion and continue until all of the fabric is in a spiral shape.</a:t>
            </a:r>
            <a:br>
              <a:rPr lang="en-GB" sz="1000" dirty="0">
                <a:solidFill>
                  <a:srgbClr val="333333"/>
                </a:solidFill>
              </a:rPr>
            </a:br>
            <a:r>
              <a:rPr lang="en-GB" sz="1000" dirty="0">
                <a:solidFill>
                  <a:srgbClr val="333333"/>
                </a:solidFill>
              </a:rPr>
              <a:t>Tightly secure the spiral rubber bands.</a:t>
            </a:r>
            <a:br>
              <a:rPr lang="en-GB" sz="1000" dirty="0">
                <a:solidFill>
                  <a:srgbClr val="333333"/>
                </a:solidFill>
              </a:rPr>
            </a:br>
            <a:r>
              <a:rPr lang="en-GB" sz="1000" dirty="0">
                <a:solidFill>
                  <a:srgbClr val="333333"/>
                </a:solidFill>
              </a:rPr>
              <a:t>Apply the dye to the fabric.</a:t>
            </a:r>
            <a:br>
              <a:rPr lang="en-GB" sz="1000" dirty="0">
                <a:solidFill>
                  <a:srgbClr val="333333"/>
                </a:solidFill>
              </a:rPr>
            </a:br>
            <a:r>
              <a:rPr lang="en-GB" sz="1000" dirty="0">
                <a:solidFill>
                  <a:srgbClr val="333333"/>
                </a:solidFill>
              </a:rPr>
              <a:t>Flip the fabric over and repeat on the backside.</a:t>
            </a:r>
          </a:p>
          <a:p>
            <a:br>
              <a:rPr lang="en-GB" sz="1200" dirty="0"/>
            </a:br>
            <a:endParaRPr lang="en-GB" sz="1200" dirty="0"/>
          </a:p>
        </p:txBody>
      </p:sp>
      <p:pic>
        <p:nvPicPr>
          <p:cNvPr id="2064" name="Picture 16" descr="One Color Spiral Tie Dye Technique #michaelsmakers #tiedyeyoursummer 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907" y="4893077"/>
            <a:ext cx="1132312" cy="1715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Equal 8"/>
          <p:cNvSpPr/>
          <p:nvPr/>
        </p:nvSpPr>
        <p:spPr>
          <a:xfrm>
            <a:off x="1749704" y="1999911"/>
            <a:ext cx="496389" cy="353379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Equal 9"/>
          <p:cNvSpPr/>
          <p:nvPr/>
        </p:nvSpPr>
        <p:spPr>
          <a:xfrm>
            <a:off x="1645198" y="3763395"/>
            <a:ext cx="600892" cy="4572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Equal 18"/>
          <p:cNvSpPr/>
          <p:nvPr/>
        </p:nvSpPr>
        <p:spPr>
          <a:xfrm>
            <a:off x="1697450" y="5561631"/>
            <a:ext cx="600892" cy="4572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20255" y="3242753"/>
            <a:ext cx="4541870" cy="1284907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832278" y="1351099"/>
            <a:ext cx="4505523" cy="1580544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792905" y="4893075"/>
            <a:ext cx="4581242" cy="1736196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-154" y="1170244"/>
            <a:ext cx="12192153" cy="7259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44BD994-AFE9-E845-9954-C731930FB921}"/>
              </a:ext>
            </a:extLst>
          </p:cNvPr>
          <p:cNvSpPr txBox="1"/>
          <p:nvPr/>
        </p:nvSpPr>
        <p:spPr>
          <a:xfrm>
            <a:off x="8374147" y="1351099"/>
            <a:ext cx="381785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Task: </a:t>
            </a:r>
            <a:r>
              <a:rPr lang="en-US" sz="2000" dirty="0"/>
              <a:t>Read through the techniques and highlight Tier 2 key words. </a:t>
            </a:r>
          </a:p>
          <a:p>
            <a:endParaRPr lang="en-US" sz="2000" dirty="0"/>
          </a:p>
          <a:p>
            <a:r>
              <a:rPr lang="en-US" sz="2000" b="1" dirty="0">
                <a:highlight>
                  <a:srgbClr val="FFFF00"/>
                </a:highlight>
              </a:rPr>
              <a:t>Main Task: </a:t>
            </a:r>
            <a:r>
              <a:rPr lang="en-US" sz="2000" dirty="0">
                <a:highlight>
                  <a:srgbClr val="FFFF00"/>
                </a:highlight>
              </a:rPr>
              <a:t>Using the three tie dye techniques, design a Jon </a:t>
            </a:r>
            <a:r>
              <a:rPr lang="en-US" sz="2000" dirty="0" err="1">
                <a:highlight>
                  <a:srgbClr val="FFFF00"/>
                </a:highlight>
              </a:rPr>
              <a:t>Burgerman</a:t>
            </a:r>
            <a:r>
              <a:rPr lang="en-US" sz="2000" dirty="0">
                <a:highlight>
                  <a:srgbClr val="FFFF00"/>
                </a:highlight>
              </a:rPr>
              <a:t> t-shirt that incorporates both your Jon </a:t>
            </a:r>
            <a:r>
              <a:rPr lang="en-US" sz="2000" dirty="0" err="1">
                <a:highlight>
                  <a:srgbClr val="FFFF00"/>
                </a:highlight>
              </a:rPr>
              <a:t>Burgerman</a:t>
            </a:r>
            <a:r>
              <a:rPr lang="en-US" sz="2000" dirty="0">
                <a:highlight>
                  <a:srgbClr val="FFFF00"/>
                </a:highlight>
              </a:rPr>
              <a:t> monster from Lesson 1 and 2-3 of the tie dye techniques from this lesson.</a:t>
            </a:r>
          </a:p>
          <a:p>
            <a:endParaRPr lang="en-US" sz="2000" dirty="0"/>
          </a:p>
          <a:p>
            <a:r>
              <a:rPr lang="en-US" sz="2000" b="1" dirty="0"/>
              <a:t>Super Challenge: </a:t>
            </a:r>
            <a:r>
              <a:rPr lang="en-US" sz="2000" dirty="0"/>
              <a:t>Annotate your work using as many key words from your Tier 2 vocab as possible. </a:t>
            </a:r>
          </a:p>
        </p:txBody>
      </p:sp>
    </p:spTree>
    <p:extLst>
      <p:ext uri="{BB962C8B-B14F-4D97-AF65-F5344CB8AC3E}">
        <p14:creationId xmlns:p14="http://schemas.microsoft.com/office/powerpoint/2010/main" val="458248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Free T Shirt Outline Template, Download Free Clip Art, Free Clip Art on  Clipart Library">
            <a:extLst>
              <a:ext uri="{FF2B5EF4-FFF2-40B4-BE49-F238E27FC236}">
                <a16:creationId xmlns:a16="http://schemas.microsoft.com/office/drawing/2014/main" id="{39CB3B4E-F726-7C45-A559-7AB435A361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3" t="7066" r="8751" b="7600"/>
          <a:stretch/>
        </p:blipFill>
        <p:spPr bwMode="auto">
          <a:xfrm>
            <a:off x="591312" y="941832"/>
            <a:ext cx="9606686" cy="497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6BDBFBF-4005-D443-99CC-A2C924390AD2}"/>
              </a:ext>
            </a:extLst>
          </p:cNvPr>
          <p:cNvSpPr txBox="1"/>
          <p:nvPr/>
        </p:nvSpPr>
        <p:spPr>
          <a:xfrm>
            <a:off x="0" y="147858"/>
            <a:ext cx="25811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Lesson 2 - Main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A1AD39-A7DE-4641-AAA0-70050BEB475A}"/>
              </a:ext>
            </a:extLst>
          </p:cNvPr>
          <p:cNvSpPr txBox="1"/>
          <p:nvPr/>
        </p:nvSpPr>
        <p:spPr>
          <a:xfrm>
            <a:off x="9137904" y="3769090"/>
            <a:ext cx="30540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/>
              <a:t>Success Check list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Jon </a:t>
            </a:r>
            <a:r>
              <a:rPr lang="en-US" dirty="0" err="1"/>
              <a:t>Burgerman</a:t>
            </a:r>
            <a:r>
              <a:rPr lang="en-US" dirty="0"/>
              <a:t> monster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Tie Dye Techniques (2-3 versions)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Stitch lines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Annotation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Neatly presented with </a:t>
            </a:r>
            <a:r>
              <a:rPr lang="en-US" dirty="0" err="1"/>
              <a:t>colour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Use of pencil to draw and </a:t>
            </a:r>
            <a:r>
              <a:rPr lang="en-US" dirty="0" err="1"/>
              <a:t>colour</a:t>
            </a:r>
            <a:r>
              <a:rPr lang="en-US" dirty="0"/>
              <a:t> in</a:t>
            </a:r>
          </a:p>
        </p:txBody>
      </p:sp>
    </p:spTree>
    <p:extLst>
      <p:ext uri="{BB962C8B-B14F-4D97-AF65-F5344CB8AC3E}">
        <p14:creationId xmlns:p14="http://schemas.microsoft.com/office/powerpoint/2010/main" val="183883038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5" ma:contentTypeDescription="Create a new document." ma:contentTypeScope="" ma:versionID="a8e9148c88fcc17d862f038329a834fa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04fe58f134ab08748e00928a30a1ede6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1E6F45C-0F62-435A-A4CE-15698DC8C1EC}"/>
</file>

<file path=customXml/itemProps2.xml><?xml version="1.0" encoding="utf-8"?>
<ds:datastoreItem xmlns:ds="http://schemas.openxmlformats.org/officeDocument/2006/customXml" ds:itemID="{0C58ED20-8DD2-47DE-8206-90DA5A8E1F2E}"/>
</file>

<file path=customXml/itemProps3.xml><?xml version="1.0" encoding="utf-8"?>
<ds:datastoreItem xmlns:ds="http://schemas.openxmlformats.org/officeDocument/2006/customXml" ds:itemID="{23B6D1FC-70AC-4E0A-8BFB-00264352F995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999</Words>
  <Application>Microsoft Macintosh PowerPoint</Application>
  <PresentationFormat>Widescreen</PresentationFormat>
  <Paragraphs>89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Cooper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Francesca Probert</dc:creator>
  <cp:lastModifiedBy>Francesca Probert</cp:lastModifiedBy>
  <cp:revision>1</cp:revision>
  <dcterms:created xsi:type="dcterms:W3CDTF">2020-09-25T09:33:59Z</dcterms:created>
  <dcterms:modified xsi:type="dcterms:W3CDTF">2020-09-25T09:35:40Z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