
<file path=[Content_Types].xml><?xml version="1.0" encoding="utf-8"?>
<Types xmlns="http://schemas.openxmlformats.org/package/2006/content-types">
  <Default Extension="png" ContentType="image/png"/>
  <Default Extension="mp3" ContentType="audio/mpeg"/>
  <Default Extension="jpeg" ContentType="image/jpeg"/>
  <Default Extension="rels" ContentType="application/vnd.openxmlformats-package.relationships+xml"/>
  <Default Extension="xml" ContentType="application/xml"/>
  <Default Extension="gif" ContentType="image/gif"/>
  <Override PartName="/ppt/slides/slide15.xml" ContentType="application/vnd.openxmlformats-officedocument.presentationml.slide+xml"/>
  <Override PartName="/ppt/presentation.xml" ContentType="application/vnd.openxmlformats-officedocument.presentationml.presentation.main+xml"/>
  <Override PartName="/ppt/slides/slide13.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8.xml" ContentType="application/vnd.openxmlformats-officedocument.presentationml.slide+xml"/>
  <Override PartName="/ppt/slides/slide1.xml" ContentType="application/vnd.openxmlformats-officedocument.presentationml.slide+xml"/>
  <Override PartName="/ppt/slides/slide10.xml" ContentType="application/vnd.openxmlformats-officedocument.presentationml.slide+xml"/>
  <Override PartName="/ppt/slides/slide14.xml" ContentType="application/vnd.openxmlformats-officedocument.presentationml.slide+xml"/>
  <Override PartName="/ppt/slides/slide9.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Masters/slideMaster4.xml" ContentType="application/vnd.openxmlformats-officedocument.presentationml.slideMaster+xml"/>
  <Override PartName="/ppt/slideMasters/slideMaster3.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9.xml" ContentType="application/vnd.openxmlformats-officedocument.presentationml.slideLayout+xml"/>
  <Override PartName="/ppt/slideLayouts/slideLayout28.xml" ContentType="application/vnd.openxmlformats-officedocument.presentationml.slideLayout+xml"/>
  <Override PartName="/ppt/slideMasters/slideMaster1.xml" ContentType="application/vnd.openxmlformats-officedocument.presentationml.slideMaster+xml"/>
  <Override PartName="/ppt/slideLayouts/slideLayout26.xml" ContentType="application/vnd.openxmlformats-officedocument.presentationml.slideLayout+xml"/>
  <Override PartName="/ppt/slideLayouts/slideLayout25.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30.xml" ContentType="application/vnd.openxmlformats-officedocument.presentationml.slideLayout+xml"/>
  <Override PartName="/ppt/slideLayouts/slideLayout27.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40.xml" ContentType="application/vnd.openxmlformats-officedocument.presentationml.slideLayout+xml"/>
  <Override PartName="/ppt/slideLayouts/slideLayout31.xml" ContentType="application/vnd.openxmlformats-officedocument.presentationml.slideLayout+xml"/>
  <Override PartName="/ppt/slideLayouts/slideLayout38.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9.xml" ContentType="application/vnd.openxmlformats-officedocument.presentationml.slideLayout+xml"/>
  <Override PartName="/ppt/slideLayouts/slideLayout37.xml" ContentType="application/vnd.openxmlformats-officedocument.presentationml.slideLayout+xml"/>
  <Override PartName="/ppt/slideLayouts/slideLayout36.xml" ContentType="application/vnd.openxmlformats-officedocument.presentationml.slideLayout+xml"/>
  <Override PartName="/ppt/theme/theme5.xml" ContentType="application/vnd.openxmlformats-officedocument.theme+xml"/>
  <Override PartName="/ppt/theme/theme4.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heme/theme3.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96" r:id="rId2"/>
    <p:sldMasterId id="2147483708" r:id="rId3"/>
    <p:sldMasterId id="2147483720" r:id="rId4"/>
  </p:sldMasterIdLst>
  <p:notesMasterIdLst>
    <p:notesMasterId r:id="rId20"/>
  </p:notesMasterIdLst>
  <p:sldIdLst>
    <p:sldId id="365" r:id="rId5"/>
    <p:sldId id="364" r:id="rId6"/>
    <p:sldId id="368" r:id="rId7"/>
    <p:sldId id="367" r:id="rId8"/>
    <p:sldId id="360" r:id="rId9"/>
    <p:sldId id="362" r:id="rId10"/>
    <p:sldId id="350" r:id="rId11"/>
    <p:sldId id="314" r:id="rId12"/>
    <p:sldId id="315" r:id="rId13"/>
    <p:sldId id="316" r:id="rId14"/>
    <p:sldId id="370" r:id="rId15"/>
    <p:sldId id="371" r:id="rId16"/>
    <p:sldId id="369" r:id="rId17"/>
    <p:sldId id="372" r:id="rId18"/>
    <p:sldId id="373"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76" d="100"/>
          <a:sy n="76" d="100"/>
        </p:scale>
        <p:origin x="126" y="7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customXml" Target="../customXml/item2.xml"/><Relationship Id="rId3" Type="http://schemas.openxmlformats.org/officeDocument/2006/relationships/slideMaster" Target="slideMasters/slideMaster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customXml" Target="../customXml/item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 Id="rId27"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F871B6-B920-47C3-A17E-AA294A802106}" type="datetimeFigureOut">
              <a:rPr lang="en-GB" smtClean="0"/>
              <a:t>09/03/2021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914264-4DA8-40D5-8C9A-8EA64B4CA1FC}" type="slidenum">
              <a:rPr lang="en-GB" smtClean="0"/>
              <a:t>‹#›</a:t>
            </a:fld>
            <a:endParaRPr lang="en-GB"/>
          </a:p>
        </p:txBody>
      </p:sp>
    </p:spTree>
    <p:extLst>
      <p:ext uri="{BB962C8B-B14F-4D97-AF65-F5344CB8AC3E}">
        <p14:creationId xmlns:p14="http://schemas.microsoft.com/office/powerpoint/2010/main" val="11022348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幻灯片图像占位符 1"/>
          <p:cNvSpPr>
            <a:spLocks noGrp="1" noRot="1" noChangeAspect="1" noTextEdit="1"/>
          </p:cNvSpPr>
          <p:nvPr>
            <p:ph type="sldImg"/>
          </p:nvPr>
        </p:nvSpPr>
        <p:spPr>
          <a:ln/>
        </p:spPr>
      </p:sp>
      <p:sp>
        <p:nvSpPr>
          <p:cNvPr id="93187" name="备注占位符 2"/>
          <p:cNvSpPr>
            <a:spLocks noGrp="1"/>
          </p:cNvSpPr>
          <p:nvPr>
            <p:ph type="body" idx="1"/>
          </p:nvPr>
        </p:nvSpPr>
        <p:spPr>
          <a:noFill/>
        </p:spPr>
        <p:txBody>
          <a:bodyPr/>
          <a:lstStyle/>
          <a:p>
            <a:r>
              <a:rPr kumimoji="1" lang="zh-CN" altLang="en-US" smtClean="0">
                <a:latin typeface="Arial" panose="020B0604020202020204" pitchFamily="34" charset="0"/>
                <a:cs typeface="Arial" panose="020B0604020202020204" pitchFamily="34" charset="0"/>
              </a:rPr>
              <a:t>写</a:t>
            </a:r>
            <a:r>
              <a:rPr kumimoji="1" lang="en-US" altLang="zh-CN" smtClean="0">
                <a:latin typeface="Arial" panose="020B0604020202020204" pitchFamily="34" charset="0"/>
                <a:cs typeface="Arial" panose="020B0604020202020204" pitchFamily="34" charset="0"/>
              </a:rPr>
              <a:t>+</a:t>
            </a:r>
            <a:r>
              <a:rPr kumimoji="1" lang="zh-CN" altLang="en-US" smtClean="0">
                <a:latin typeface="Arial" panose="020B0604020202020204" pitchFamily="34" charset="0"/>
                <a:cs typeface="Arial" panose="020B0604020202020204" pitchFamily="34" charset="0"/>
              </a:rPr>
              <a:t>说</a:t>
            </a:r>
            <a:endParaRPr kumimoji="1" lang="en-GB" altLang="zh-CN" smtClean="0">
              <a:latin typeface="Arial" panose="020B0604020202020204" pitchFamily="34" charset="0"/>
              <a:cs typeface="Arial" panose="020B0604020202020204" pitchFamily="34" charset="0"/>
            </a:endParaRPr>
          </a:p>
          <a:p>
            <a:endParaRPr kumimoji="1" lang="en-GB" altLang="zh-CN" smtClean="0">
              <a:latin typeface="Arial" panose="020B0604020202020204" pitchFamily="34" charset="0"/>
              <a:cs typeface="Arial" panose="020B0604020202020204" pitchFamily="34" charset="0"/>
            </a:endParaRPr>
          </a:p>
          <a:p>
            <a:endParaRPr kumimoji="1" lang="zh-CN" altLang="en-US" smtClean="0">
              <a:latin typeface="Arial" panose="020B0604020202020204" pitchFamily="34" charset="0"/>
              <a:cs typeface="Arial" panose="020B0604020202020204" pitchFamily="34" charset="0"/>
            </a:endParaRPr>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6F2E54-FE2E-467E-91F2-71BD6CF17784}" type="slidenum">
              <a:rPr kumimoji="1" lang="zh-CN" altLang="en-US" sz="1200" b="0" i="0" u="none" strike="noStrike" kern="1200" cap="none" spc="0" normalizeH="0" baseline="0" noProof="0" smtClean="0">
                <a:ln>
                  <a:noFill/>
                </a:ln>
                <a:solidFill>
                  <a:prstClr val="black"/>
                </a:solidFill>
                <a:effectLst/>
                <a:uLnTx/>
                <a:uFillTx/>
                <a:latin typeface="等线" panose="020F0502020204030204"/>
                <a:ea typeface="宋体" panose="02010600030101010101" pitchFamily="2" charset="-122"/>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1" lang="zh-CN" altLang="en-US" sz="1200" b="0" i="0" u="none" strike="noStrike" kern="1200" cap="none" spc="0" normalizeH="0" baseline="0" noProof="0">
              <a:ln>
                <a:noFill/>
              </a:ln>
              <a:solidFill>
                <a:prstClr val="black"/>
              </a:solidFill>
              <a:effectLst/>
              <a:uLnTx/>
              <a:uFillTx/>
              <a:latin typeface="等线" panose="020F0502020204030204"/>
              <a:ea typeface="宋体" panose="02010600030101010101" pitchFamily="2" charset="-122"/>
              <a:cs typeface="Arial" panose="020B0604020202020204" pitchFamily="34" charset="0"/>
            </a:endParaRPr>
          </a:p>
        </p:txBody>
      </p:sp>
    </p:spTree>
    <p:extLst>
      <p:ext uri="{BB962C8B-B14F-4D97-AF65-F5344CB8AC3E}">
        <p14:creationId xmlns:p14="http://schemas.microsoft.com/office/powerpoint/2010/main" val="29364390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幻灯片图像占位符 1"/>
          <p:cNvSpPr>
            <a:spLocks noGrp="1" noRot="1" noChangeAspect="1" noTextEdit="1"/>
          </p:cNvSpPr>
          <p:nvPr>
            <p:ph type="sldImg"/>
          </p:nvPr>
        </p:nvSpPr>
        <p:spPr>
          <a:ln/>
        </p:spPr>
      </p:sp>
      <p:sp>
        <p:nvSpPr>
          <p:cNvPr id="3" name="备注占位符 2"/>
          <p:cNvSpPr>
            <a:spLocks noGrp="1"/>
          </p:cNvSpPr>
          <p:nvPr>
            <p:ph type="body" idx="1"/>
          </p:nvPr>
        </p:nvSpPr>
        <p:spPr/>
        <p:txBody>
          <a:bodyPr/>
          <a:lstStyle/>
          <a:p>
            <a:pPr>
              <a:defRPr/>
            </a:pPr>
            <a:r>
              <a:rPr kumimoji="1" lang="en-US" altLang="zh-CN" dirty="0"/>
              <a:t>Running dictation </a:t>
            </a:r>
          </a:p>
          <a:p>
            <a:pPr>
              <a:defRPr/>
            </a:pPr>
            <a:endParaRPr kumimoji="1" lang="en-US" altLang="zh-CN" dirty="0"/>
          </a:p>
          <a:p>
            <a:pPr>
              <a:defRPr/>
            </a:pPr>
            <a:r>
              <a:rPr kumimoji="1" lang="zh-CN" altLang="en-US" dirty="0"/>
              <a:t>我家有五口人。</a:t>
            </a:r>
            <a:endParaRPr kumimoji="1" lang="en-US" altLang="zh-CN" dirty="0"/>
          </a:p>
          <a:p>
            <a:pPr eaLnBrk="1" fontAlgn="auto" hangingPunct="1">
              <a:spcBef>
                <a:spcPts val="0"/>
              </a:spcBef>
              <a:spcAft>
                <a:spcPts val="0"/>
              </a:spcAft>
              <a:defRPr/>
            </a:pPr>
            <a:r>
              <a:rPr kumimoji="1" lang="zh-CN" altLang="en-US" dirty="0"/>
              <a:t>我有一只狗。</a:t>
            </a:r>
            <a:endParaRPr kumimoji="1" lang="en-US" altLang="zh-CN" dirty="0"/>
          </a:p>
          <a:p>
            <a:pPr eaLnBrk="1" fontAlgn="auto" hangingPunct="1">
              <a:spcBef>
                <a:spcPts val="0"/>
              </a:spcBef>
              <a:spcAft>
                <a:spcPts val="0"/>
              </a:spcAft>
              <a:defRPr/>
            </a:pPr>
            <a:r>
              <a:rPr kumimoji="1" lang="zh-CN" altLang="en-US" dirty="0"/>
              <a:t>姐姐有一只大兔子。</a:t>
            </a:r>
            <a:endParaRPr kumimoji="1" lang="en-US" altLang="zh-CN" dirty="0"/>
          </a:p>
          <a:p>
            <a:pPr eaLnBrk="1" fontAlgn="auto" hangingPunct="1">
              <a:spcBef>
                <a:spcPts val="0"/>
              </a:spcBef>
              <a:spcAft>
                <a:spcPts val="0"/>
              </a:spcAft>
              <a:defRPr/>
            </a:pPr>
            <a:r>
              <a:rPr kumimoji="1" lang="zh-CN" altLang="en-US" dirty="0"/>
              <a:t>哥哥有一只小猫和一只大狗。</a:t>
            </a:r>
            <a:endParaRPr kumimoji="1" lang="en-US" altLang="zh-CN" dirty="0"/>
          </a:p>
          <a:p>
            <a:pPr eaLnBrk="1" fontAlgn="auto" hangingPunct="1">
              <a:spcBef>
                <a:spcPts val="0"/>
              </a:spcBef>
              <a:spcAft>
                <a:spcPts val="0"/>
              </a:spcAft>
              <a:defRPr/>
            </a:pPr>
            <a:r>
              <a:rPr kumimoji="1" lang="zh-CN" altLang="en-US" dirty="0"/>
              <a:t>妈妈有两条漂亮的小鱼。</a:t>
            </a:r>
            <a:endParaRPr kumimoji="1" lang="en-US" altLang="zh-CN" dirty="0"/>
          </a:p>
          <a:p>
            <a:pPr eaLnBrk="1" fontAlgn="auto" hangingPunct="1">
              <a:spcBef>
                <a:spcPts val="0"/>
              </a:spcBef>
              <a:spcAft>
                <a:spcPts val="0"/>
              </a:spcAft>
              <a:defRPr/>
            </a:pPr>
            <a:r>
              <a:rPr kumimoji="1" lang="zh-CN" altLang="en-US" dirty="0"/>
              <a:t>爸爸有三只非常可爱的小鸟。</a:t>
            </a:r>
            <a:endParaRPr kumimoji="1" lang="en-US" altLang="zh-CN" dirty="0"/>
          </a:p>
          <a:p>
            <a:pPr>
              <a:defRPr/>
            </a:pPr>
            <a:endParaRPr kumimoji="1" lang="en-US" altLang="zh-CN" dirty="0"/>
          </a:p>
          <a:p>
            <a:pPr>
              <a:defRPr/>
            </a:pPr>
            <a:r>
              <a:rPr kumimoji="1" lang="en-US" altLang="zh-CN" dirty="0"/>
              <a:t>4</a:t>
            </a:r>
            <a:r>
              <a:rPr kumimoji="1" lang="zh-CN" altLang="en-US" dirty="0"/>
              <a:t>人一组共</a:t>
            </a:r>
            <a:r>
              <a:rPr kumimoji="1" lang="en-US" altLang="zh-CN" dirty="0"/>
              <a:t>6</a:t>
            </a:r>
            <a:r>
              <a:rPr kumimoji="1" lang="zh-CN" altLang="en-US" dirty="0"/>
              <a:t>组，共</a:t>
            </a:r>
            <a:r>
              <a:rPr kumimoji="1" lang="en-US" altLang="zh-CN" dirty="0"/>
              <a:t>24</a:t>
            </a:r>
            <a:r>
              <a:rPr kumimoji="1" lang="zh-CN" altLang="en-US" dirty="0"/>
              <a:t>人</a:t>
            </a:r>
            <a:endParaRPr kumimoji="1" lang="en-US" altLang="zh-CN" dirty="0"/>
          </a:p>
          <a:p>
            <a:pPr>
              <a:defRPr/>
            </a:pPr>
            <a:r>
              <a:rPr kumimoji="1" lang="zh-CN" altLang="en-US" dirty="0"/>
              <a:t>最后一组，</a:t>
            </a:r>
            <a:r>
              <a:rPr kumimoji="1" lang="en-US" altLang="zh-CN" dirty="0"/>
              <a:t>3</a:t>
            </a:r>
            <a:r>
              <a:rPr kumimoji="1" lang="zh-CN" altLang="en-US" dirty="0"/>
              <a:t>人一组</a:t>
            </a:r>
            <a:endParaRPr kumimoji="1" lang="en-US" altLang="zh-CN" dirty="0"/>
          </a:p>
          <a:p>
            <a:pPr>
              <a:defRPr/>
            </a:pPr>
            <a:endParaRPr kumimoji="1" lang="en-US" altLang="zh-CN" dirty="0"/>
          </a:p>
          <a:p>
            <a:pPr>
              <a:defRPr/>
            </a:pPr>
            <a:r>
              <a:rPr lang="en-GB" altLang="zh-CN" dirty="0">
                <a:latin typeface="+mn-lt"/>
                <a:cs typeface="+mn-cs"/>
              </a:rPr>
              <a:t/>
            </a:r>
            <a:br>
              <a:rPr lang="en-GB" altLang="zh-CN" dirty="0">
                <a:latin typeface="+mn-lt"/>
                <a:cs typeface="+mn-cs"/>
              </a:rPr>
            </a:br>
            <a:r>
              <a:rPr lang="en-GB" altLang="zh-CN" dirty="0">
                <a:latin typeface="+mn-lt"/>
                <a:cs typeface="+mn-cs"/>
              </a:rPr>
              <a:t>Choose a short passage or dialogue and make several copies. Put the copies up around the walls of the classroom (or even the school building).</a:t>
            </a:r>
          </a:p>
          <a:p>
            <a:pPr>
              <a:defRPr/>
            </a:pPr>
            <a:r>
              <a:rPr lang="en-GB" altLang="zh-CN" dirty="0">
                <a:latin typeface="+mn-lt"/>
                <a:cs typeface="+mn-cs"/>
              </a:rPr>
              <a:t>Put the students in pairs or small groups. </a:t>
            </a:r>
          </a:p>
          <a:p>
            <a:pPr>
              <a:defRPr/>
            </a:pPr>
            <a:r>
              <a:rPr lang="en-GB" altLang="zh-CN" dirty="0">
                <a:latin typeface="+mn-lt"/>
                <a:cs typeface="+mn-cs"/>
              </a:rPr>
              <a:t>The aim is for one of the students in each pair to walk (or run!) to read the passage on the wall.</a:t>
            </a:r>
          </a:p>
          <a:p>
            <a:pPr>
              <a:defRPr/>
            </a:pPr>
            <a:r>
              <a:rPr lang="en-GB" altLang="zh-CN" dirty="0">
                <a:latin typeface="+mn-lt"/>
                <a:cs typeface="+mn-cs"/>
              </a:rPr>
              <a:t>They remember some of the passage and walk (or run!) back to their partner.</a:t>
            </a:r>
          </a:p>
          <a:p>
            <a:pPr>
              <a:defRPr/>
            </a:pPr>
            <a:r>
              <a:rPr lang="en-GB" altLang="zh-CN" dirty="0">
                <a:latin typeface="+mn-lt"/>
                <a:cs typeface="+mn-cs"/>
              </a:rPr>
              <a:t>They quietly dictate what they remembered to their partner, who writes it down.</a:t>
            </a:r>
          </a:p>
          <a:p>
            <a:pPr>
              <a:defRPr/>
            </a:pPr>
            <a:r>
              <a:rPr lang="en-GB" altLang="zh-CN" dirty="0">
                <a:latin typeface="+mn-lt"/>
                <a:cs typeface="+mn-cs"/>
              </a:rPr>
              <a:t> They then swap roles. Over several turns they will build the whole passage. This means they really do have to run back and forth because students will only remember three or four words at a time.</a:t>
            </a:r>
          </a:p>
          <a:p>
            <a:pPr>
              <a:defRPr/>
            </a:pPr>
            <a:r>
              <a:rPr lang="en-GB" altLang="zh-CN" dirty="0">
                <a:latin typeface="+mn-lt"/>
                <a:cs typeface="+mn-cs"/>
              </a:rPr>
              <a:t>The winning pair is the team that finishes first – although you need to check for mistakes. If there are mistakes, they must keep walking to check!</a:t>
            </a:r>
          </a:p>
          <a:p>
            <a:pPr>
              <a:defRPr/>
            </a:pPr>
            <a:r>
              <a:rPr lang="en-GB" altLang="zh-CN" dirty="0">
                <a:latin typeface="+mn-lt"/>
                <a:cs typeface="+mn-cs"/>
              </a:rPr>
              <a:t>A good idea is to teach them punctuation vocabulary beforehand if you want them to use the correct punctuation in English. It's a good way to check spelling and fabulous for pronunciation – and great memory training!</a:t>
            </a:r>
          </a:p>
          <a:p>
            <a:pPr>
              <a:defRPr/>
            </a:pPr>
            <a:endParaRPr kumimoji="1"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ECE04E2-2FBB-4FDF-9668-2B03EFD181E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等线" panose="020F0502020204030204"/>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等线" panose="020F0502020204030204"/>
              <a:cs typeface="Arial" panose="020B0604020202020204" pitchFamily="34" charset="0"/>
            </a:endParaRPr>
          </a:p>
        </p:txBody>
      </p:sp>
    </p:spTree>
    <p:extLst>
      <p:ext uri="{BB962C8B-B14F-4D97-AF65-F5344CB8AC3E}">
        <p14:creationId xmlns:p14="http://schemas.microsoft.com/office/powerpoint/2010/main" val="24718436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8" name="Rectangle 6"/>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marL="742950" indent="-28575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marL="11430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marL="16002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marL="20574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marL="0" marR="0" lvl="0" indent="0" algn="r" defTabSz="457200" rtl="0" eaLnBrk="1" fontAlgn="base" latinLnBrk="0" hangingPunct="0">
              <a:lnSpc>
                <a:spcPct val="93000"/>
              </a:lnSpc>
              <a:spcBef>
                <a:spcPct val="0"/>
              </a:spcBef>
              <a:spcAft>
                <a:spcPct val="0"/>
              </a:spcAft>
              <a:buClr>
                <a:srgbClr val="000000"/>
              </a:buClr>
              <a:buSzPct val="45000"/>
              <a:buFont typeface="Wingdings" panose="05000000000000000000" pitchFamily="2" charset="2"/>
              <a:buNone/>
              <a:tabLst>
                <a:tab pos="723900" algn="l"/>
                <a:tab pos="1447800" algn="l"/>
                <a:tab pos="2171700" algn="l"/>
                <a:tab pos="2895600" algn="l"/>
              </a:tabLst>
              <a:defRPr/>
            </a:pPr>
            <a:fld id="{385F82A7-99A5-44FB-9E79-46ABF25C0CB8}" type="slidenum">
              <a:rPr kumimoji="0" lang="en-US" altLang="zh-TW" sz="1400" b="0" i="0" u="none" strike="noStrike" kern="1200" cap="none" spc="0" normalizeH="0" baseline="0" noProof="0" smtClean="0">
                <a:ln>
                  <a:noFill/>
                </a:ln>
                <a:solidFill>
                  <a:srgbClr val="000000"/>
                </a:solidFill>
                <a:effectLst/>
                <a:uLnTx/>
                <a:uFillTx/>
                <a:latin typeface="Times New Roman" panose="02020603050405020304" pitchFamily="18" charset="0"/>
              </a:rPr>
              <a:pPr marL="0" marR="0" lvl="0" indent="0" algn="r" defTabSz="457200" rtl="0" eaLnBrk="1" fontAlgn="base" latinLnBrk="0" hangingPunct="0">
                <a:lnSpc>
                  <a:spcPct val="93000"/>
                </a:lnSpc>
                <a:spcBef>
                  <a:spcPct val="0"/>
                </a:spcBef>
                <a:spcAft>
                  <a:spcPct val="0"/>
                </a:spcAft>
                <a:buClr>
                  <a:srgbClr val="000000"/>
                </a:buClr>
                <a:buSzPct val="45000"/>
                <a:buFont typeface="Wingdings" panose="05000000000000000000" pitchFamily="2" charset="2"/>
                <a:buNone/>
                <a:tabLst>
                  <a:tab pos="723900" algn="l"/>
                  <a:tab pos="1447800" algn="l"/>
                  <a:tab pos="2171700" algn="l"/>
                  <a:tab pos="2895600" algn="l"/>
                </a:tabLst>
                <a:defRPr/>
              </a:pPr>
              <a:t>8</a:t>
            </a:fld>
            <a:endParaRPr kumimoji="0" lang="en-US" altLang="zh-TW" sz="1400" b="0" i="0" u="none" strike="noStrike" kern="1200" cap="none" spc="0" normalizeH="0" baseline="0" noProof="0" smtClean="0">
              <a:ln>
                <a:noFill/>
              </a:ln>
              <a:solidFill>
                <a:srgbClr val="000000"/>
              </a:solidFill>
              <a:effectLst/>
              <a:uLnTx/>
              <a:uFillTx/>
              <a:latin typeface="Times New Roman" panose="02020603050405020304" pitchFamily="18" charset="0"/>
            </a:endParaRPr>
          </a:p>
        </p:txBody>
      </p:sp>
      <p:sp>
        <p:nvSpPr>
          <p:cNvPr id="29699" name="Rectangle 1"/>
          <p:cNvSpPr>
            <a:spLocks noGrp="1" noRot="1" noChangeAspect="1" noChangeArrowheads="1" noTextEdit="1"/>
          </p:cNvSpPr>
          <p:nvPr>
            <p:ph type="sldImg"/>
          </p:nvPr>
        </p:nvSpPr>
        <p:spPr>
          <a:xfrm>
            <a:off x="1373188" y="763588"/>
            <a:ext cx="5026025" cy="3771900"/>
          </a:xfrm>
          <a:solidFill>
            <a:srgbClr val="FFFFFF"/>
          </a:solidFill>
          <a:ln>
            <a:solidFill>
              <a:srgbClr val="000000"/>
            </a:solidFill>
            <a:miter lim="800000"/>
            <a:headEnd/>
            <a:tailEnd/>
          </a:ln>
        </p:spPr>
      </p:sp>
      <p:sp>
        <p:nvSpPr>
          <p:cNvPr id="29700" name="Rectangle 2"/>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zh-TW" smtClean="0">
              <a:latin typeface="Times New Roman" panose="02020603050405020304" pitchFamily="18" charset="0"/>
            </a:endParaRPr>
          </a:p>
        </p:txBody>
      </p:sp>
    </p:spTree>
    <p:extLst>
      <p:ext uri="{BB962C8B-B14F-4D97-AF65-F5344CB8AC3E}">
        <p14:creationId xmlns:p14="http://schemas.microsoft.com/office/powerpoint/2010/main" val="5340516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3835075-59C5-4DCC-961A-CC77E89FF64C}" type="datetimeFigureOut">
              <a:rPr lang="en-GB" smtClean="0"/>
              <a:t>09/03/2021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774326-ECA3-4399-B209-302C02AE98DF}" type="slidenum">
              <a:rPr lang="en-GB" smtClean="0"/>
              <a:t>‹#›</a:t>
            </a:fld>
            <a:endParaRPr lang="en-GB"/>
          </a:p>
        </p:txBody>
      </p:sp>
    </p:spTree>
    <p:extLst>
      <p:ext uri="{BB962C8B-B14F-4D97-AF65-F5344CB8AC3E}">
        <p14:creationId xmlns:p14="http://schemas.microsoft.com/office/powerpoint/2010/main" val="20184891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3835075-59C5-4DCC-961A-CC77E89FF64C}" type="datetimeFigureOut">
              <a:rPr lang="en-GB" smtClean="0"/>
              <a:t>09/03/2021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774326-ECA3-4399-B209-302C02AE98DF}" type="slidenum">
              <a:rPr lang="en-GB" smtClean="0"/>
              <a:t>‹#›</a:t>
            </a:fld>
            <a:endParaRPr lang="en-GB"/>
          </a:p>
        </p:txBody>
      </p:sp>
    </p:spTree>
    <p:extLst>
      <p:ext uri="{BB962C8B-B14F-4D97-AF65-F5344CB8AC3E}">
        <p14:creationId xmlns:p14="http://schemas.microsoft.com/office/powerpoint/2010/main" val="1444132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3835075-59C5-4DCC-961A-CC77E89FF64C}" type="datetimeFigureOut">
              <a:rPr lang="en-GB" smtClean="0"/>
              <a:t>09/03/2021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774326-ECA3-4399-B209-302C02AE98DF}" type="slidenum">
              <a:rPr lang="en-GB" smtClean="0"/>
              <a:t>‹#›</a:t>
            </a:fld>
            <a:endParaRPr lang="en-GB"/>
          </a:p>
        </p:txBody>
      </p:sp>
    </p:spTree>
    <p:extLst>
      <p:ext uri="{BB962C8B-B14F-4D97-AF65-F5344CB8AC3E}">
        <p14:creationId xmlns:p14="http://schemas.microsoft.com/office/powerpoint/2010/main" val="1459931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3835075-59C5-4DCC-961A-CC77E89FF64C}" type="datetimeFigureOut">
              <a:rPr lang="en-GB" smtClean="0"/>
              <a:t>09/03/2021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774326-ECA3-4399-B209-302C02AE98DF}" type="slidenum">
              <a:rPr lang="en-GB" smtClean="0"/>
              <a:t>‹#›</a:t>
            </a:fld>
            <a:endParaRPr lang="en-GB"/>
          </a:p>
        </p:txBody>
      </p:sp>
    </p:spTree>
    <p:extLst>
      <p:ext uri="{BB962C8B-B14F-4D97-AF65-F5344CB8AC3E}">
        <p14:creationId xmlns:p14="http://schemas.microsoft.com/office/powerpoint/2010/main" val="10642115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3835075-59C5-4DCC-961A-CC77E89FF64C}" type="datetimeFigureOut">
              <a:rPr lang="en-GB" smtClean="0"/>
              <a:t>09/03/2021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5774326-ECA3-4399-B209-302C02AE98DF}" type="slidenum">
              <a:rPr lang="en-GB" smtClean="0"/>
              <a:t>‹#›</a:t>
            </a:fld>
            <a:endParaRPr lang="en-GB"/>
          </a:p>
        </p:txBody>
      </p:sp>
    </p:spTree>
    <p:extLst>
      <p:ext uri="{BB962C8B-B14F-4D97-AF65-F5344CB8AC3E}">
        <p14:creationId xmlns:p14="http://schemas.microsoft.com/office/powerpoint/2010/main" val="28500374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3835075-59C5-4DCC-961A-CC77E89FF64C}" type="datetimeFigureOut">
              <a:rPr lang="en-GB" smtClean="0"/>
              <a:t>09/03/2021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5774326-ECA3-4399-B209-302C02AE98DF}" type="slidenum">
              <a:rPr lang="en-GB" smtClean="0"/>
              <a:t>‹#›</a:t>
            </a:fld>
            <a:endParaRPr lang="en-GB"/>
          </a:p>
        </p:txBody>
      </p:sp>
    </p:spTree>
    <p:extLst>
      <p:ext uri="{BB962C8B-B14F-4D97-AF65-F5344CB8AC3E}">
        <p14:creationId xmlns:p14="http://schemas.microsoft.com/office/powerpoint/2010/main" val="3932445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835075-59C5-4DCC-961A-CC77E89FF64C}" type="datetimeFigureOut">
              <a:rPr lang="en-GB" smtClean="0"/>
              <a:t>09/03/2021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5774326-ECA3-4399-B209-302C02AE98DF}" type="slidenum">
              <a:rPr lang="en-GB" smtClean="0"/>
              <a:t>‹#›</a:t>
            </a:fld>
            <a:endParaRPr lang="en-GB"/>
          </a:p>
        </p:txBody>
      </p:sp>
    </p:spTree>
    <p:extLst>
      <p:ext uri="{BB962C8B-B14F-4D97-AF65-F5344CB8AC3E}">
        <p14:creationId xmlns:p14="http://schemas.microsoft.com/office/powerpoint/2010/main" val="39952638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3835075-59C5-4DCC-961A-CC77E89FF64C}" type="datetimeFigureOut">
              <a:rPr lang="en-GB" smtClean="0"/>
              <a:t>09/03/2021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774326-ECA3-4399-B209-302C02AE98DF}" type="slidenum">
              <a:rPr lang="en-GB" smtClean="0"/>
              <a:t>‹#›</a:t>
            </a:fld>
            <a:endParaRPr lang="en-GB"/>
          </a:p>
        </p:txBody>
      </p:sp>
    </p:spTree>
    <p:extLst>
      <p:ext uri="{BB962C8B-B14F-4D97-AF65-F5344CB8AC3E}">
        <p14:creationId xmlns:p14="http://schemas.microsoft.com/office/powerpoint/2010/main" val="3041748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3835075-59C5-4DCC-961A-CC77E89FF64C}" type="datetimeFigureOut">
              <a:rPr lang="en-GB" smtClean="0"/>
              <a:t>09/03/2021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774326-ECA3-4399-B209-302C02AE98DF}" type="slidenum">
              <a:rPr lang="en-GB" smtClean="0"/>
              <a:t>‹#›</a:t>
            </a:fld>
            <a:endParaRPr lang="en-GB"/>
          </a:p>
        </p:txBody>
      </p:sp>
    </p:spTree>
    <p:extLst>
      <p:ext uri="{BB962C8B-B14F-4D97-AF65-F5344CB8AC3E}">
        <p14:creationId xmlns:p14="http://schemas.microsoft.com/office/powerpoint/2010/main" val="29718073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3835075-59C5-4DCC-961A-CC77E89FF64C}" type="datetimeFigureOut">
              <a:rPr lang="en-GB" smtClean="0"/>
              <a:t>09/03/2021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774326-ECA3-4399-B209-302C02AE98DF}" type="slidenum">
              <a:rPr lang="en-GB" smtClean="0"/>
              <a:t>‹#›</a:t>
            </a:fld>
            <a:endParaRPr lang="en-GB"/>
          </a:p>
        </p:txBody>
      </p:sp>
    </p:spTree>
    <p:extLst>
      <p:ext uri="{BB962C8B-B14F-4D97-AF65-F5344CB8AC3E}">
        <p14:creationId xmlns:p14="http://schemas.microsoft.com/office/powerpoint/2010/main" val="42323699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3835075-59C5-4DCC-961A-CC77E89FF64C}" type="datetimeFigureOut">
              <a:rPr lang="en-GB" smtClean="0"/>
              <a:t>09/03/2021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774326-ECA3-4399-B209-302C02AE98DF}" type="slidenum">
              <a:rPr lang="en-GB" smtClean="0"/>
              <a:t>‹#›</a:t>
            </a:fld>
            <a:endParaRPr lang="en-GB"/>
          </a:p>
        </p:txBody>
      </p:sp>
    </p:spTree>
    <p:extLst>
      <p:ext uri="{BB962C8B-B14F-4D97-AF65-F5344CB8AC3E}">
        <p14:creationId xmlns:p14="http://schemas.microsoft.com/office/powerpoint/2010/main" val="37224423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208" y="2130529"/>
            <a:ext cx="10363584" cy="1469778"/>
          </a:xfrm>
        </p:spPr>
        <p:txBody>
          <a:bodyPr/>
          <a:lstStyle/>
          <a:p>
            <a:r>
              <a:rPr lang="en-US"/>
              <a:t>Click to edit Master title style</a:t>
            </a:r>
          </a:p>
        </p:txBody>
      </p:sp>
      <p:sp>
        <p:nvSpPr>
          <p:cNvPr id="3" name="Subtitle 2"/>
          <p:cNvSpPr>
            <a:spLocks noGrp="1"/>
          </p:cNvSpPr>
          <p:nvPr>
            <p:ph type="subTitle" idx="1"/>
          </p:nvPr>
        </p:nvSpPr>
        <p:spPr>
          <a:xfrm>
            <a:off x="1828416" y="3886776"/>
            <a:ext cx="8535168" cy="1751929"/>
          </a:xfrm>
        </p:spPr>
        <p:txBody>
          <a:bodyPr/>
          <a:lstStyle>
            <a:lvl1pPr marL="0" indent="0" algn="ctr">
              <a:buNone/>
              <a:defRPr/>
            </a:lvl1pPr>
            <a:lvl2pPr marL="414589" indent="0" algn="ctr">
              <a:buNone/>
              <a:defRPr/>
            </a:lvl2pPr>
            <a:lvl3pPr marL="829178" indent="0" algn="ctr">
              <a:buNone/>
              <a:defRPr/>
            </a:lvl3pPr>
            <a:lvl4pPr marL="1243767" indent="0" algn="ctr">
              <a:buNone/>
              <a:defRPr/>
            </a:lvl4pPr>
            <a:lvl5pPr marL="1658356" indent="0" algn="ctr">
              <a:buNone/>
              <a:defRPr/>
            </a:lvl5pPr>
            <a:lvl6pPr marL="2072945" indent="0" algn="ctr">
              <a:buNone/>
              <a:defRPr/>
            </a:lvl6pPr>
            <a:lvl7pPr marL="2487534" indent="0" algn="ctr">
              <a:buNone/>
              <a:defRPr/>
            </a:lvl7pPr>
            <a:lvl8pPr marL="2902123" indent="0" algn="ctr">
              <a:buNone/>
              <a:defRPr/>
            </a:lvl8pPr>
            <a:lvl9pPr marL="3316712" indent="0" algn="ctr">
              <a:buNone/>
              <a:defRPr/>
            </a:lvl9pPr>
          </a:lstStyle>
          <a:p>
            <a:r>
              <a:rPr lang="en-US"/>
              <a:t>Click to edit Master subtitle style</a:t>
            </a:r>
          </a:p>
        </p:txBody>
      </p:sp>
      <p:sp>
        <p:nvSpPr>
          <p:cNvPr id="4" name="Rectangle 3"/>
          <p:cNvSpPr>
            <a:spLocks noGrp="1" noChangeArrowheads="1"/>
          </p:cNvSpPr>
          <p:nvPr>
            <p:ph type="dt" idx="10"/>
          </p:nvPr>
        </p:nvSpPr>
        <p:spPr>
          <a:ln/>
        </p:spPr>
        <p:txBody>
          <a:bodyPr/>
          <a:lstStyle>
            <a:lvl1pPr>
              <a:defRPr/>
            </a:lvl1pPr>
          </a:lstStyle>
          <a:p>
            <a:pPr>
              <a:defRPr/>
            </a:pPr>
            <a:endParaRPr lang="en-US"/>
          </a:p>
        </p:txBody>
      </p:sp>
      <p:sp>
        <p:nvSpPr>
          <p:cNvPr id="5" name="Rectangle 4"/>
          <p:cNvSpPr>
            <a:spLocks noGrp="1" noChangeArrowheads="1"/>
          </p:cNvSpPr>
          <p:nvPr>
            <p:ph type="ftr" idx="11"/>
          </p:nvPr>
        </p:nvSpPr>
        <p:spPr>
          <a:ln/>
        </p:spPr>
        <p:txBody>
          <a:bodyPr/>
          <a:lstStyle>
            <a:lvl1pPr>
              <a:defRPr/>
            </a:lvl1pPr>
          </a:lstStyle>
          <a:p>
            <a:pPr>
              <a:defRPr/>
            </a:pPr>
            <a:endParaRPr lang="en-US"/>
          </a:p>
        </p:txBody>
      </p:sp>
      <p:sp>
        <p:nvSpPr>
          <p:cNvPr id="6" name="Rectangle 5"/>
          <p:cNvSpPr>
            <a:spLocks noGrp="1" noChangeArrowheads="1"/>
          </p:cNvSpPr>
          <p:nvPr>
            <p:ph type="sldNum" idx="12"/>
          </p:nvPr>
        </p:nvSpPr>
        <p:spPr>
          <a:ln/>
        </p:spPr>
        <p:txBody>
          <a:bodyPr/>
          <a:lstStyle>
            <a:lvl1pPr>
              <a:defRPr/>
            </a:lvl1pPr>
          </a:lstStyle>
          <a:p>
            <a:fld id="{DA7ADB33-9366-4C60-85C8-27EBE5E0DBEB}" type="slidenum">
              <a:rPr lang="en-US" altLang="zh-TW"/>
              <a:pPr/>
              <a:t>‹#›</a:t>
            </a:fld>
            <a:endParaRPr lang="en-US" altLang="zh-TW"/>
          </a:p>
        </p:txBody>
      </p:sp>
    </p:spTree>
    <p:extLst>
      <p:ext uri="{BB962C8B-B14F-4D97-AF65-F5344CB8AC3E}">
        <p14:creationId xmlns:p14="http://schemas.microsoft.com/office/powerpoint/2010/main" val="14296171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
          <p:cNvSpPr>
            <a:spLocks noGrp="1" noChangeArrowheads="1"/>
          </p:cNvSpPr>
          <p:nvPr>
            <p:ph type="dt" idx="10"/>
          </p:nvPr>
        </p:nvSpPr>
        <p:spPr>
          <a:ln/>
        </p:spPr>
        <p:txBody>
          <a:bodyPr/>
          <a:lstStyle>
            <a:lvl1pPr>
              <a:defRPr/>
            </a:lvl1pPr>
          </a:lstStyle>
          <a:p>
            <a:pPr>
              <a:defRPr/>
            </a:pPr>
            <a:endParaRPr lang="en-US"/>
          </a:p>
        </p:txBody>
      </p:sp>
      <p:sp>
        <p:nvSpPr>
          <p:cNvPr id="5" name="Rectangle 4"/>
          <p:cNvSpPr>
            <a:spLocks noGrp="1" noChangeArrowheads="1"/>
          </p:cNvSpPr>
          <p:nvPr>
            <p:ph type="ftr" idx="11"/>
          </p:nvPr>
        </p:nvSpPr>
        <p:spPr>
          <a:ln/>
        </p:spPr>
        <p:txBody>
          <a:bodyPr/>
          <a:lstStyle>
            <a:lvl1pPr>
              <a:defRPr/>
            </a:lvl1pPr>
          </a:lstStyle>
          <a:p>
            <a:pPr>
              <a:defRPr/>
            </a:pPr>
            <a:endParaRPr lang="en-US"/>
          </a:p>
        </p:txBody>
      </p:sp>
      <p:sp>
        <p:nvSpPr>
          <p:cNvPr id="6" name="Rectangle 5"/>
          <p:cNvSpPr>
            <a:spLocks noGrp="1" noChangeArrowheads="1"/>
          </p:cNvSpPr>
          <p:nvPr>
            <p:ph type="sldNum" idx="12"/>
          </p:nvPr>
        </p:nvSpPr>
        <p:spPr>
          <a:ln/>
        </p:spPr>
        <p:txBody>
          <a:bodyPr/>
          <a:lstStyle>
            <a:lvl1pPr>
              <a:defRPr/>
            </a:lvl1pPr>
          </a:lstStyle>
          <a:p>
            <a:fld id="{5F5249DB-D41D-46A2-B6DA-EE2DEA0E2604}" type="slidenum">
              <a:rPr lang="en-US" altLang="zh-TW"/>
              <a:pPr/>
              <a:t>‹#›</a:t>
            </a:fld>
            <a:endParaRPr lang="en-US" altLang="zh-TW"/>
          </a:p>
        </p:txBody>
      </p:sp>
    </p:spTree>
    <p:extLst>
      <p:ext uri="{BB962C8B-B14F-4D97-AF65-F5344CB8AC3E}">
        <p14:creationId xmlns:p14="http://schemas.microsoft.com/office/powerpoint/2010/main" val="10920852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2224" y="4406453"/>
            <a:ext cx="10363584" cy="1361811"/>
          </a:xfrm>
        </p:spPr>
        <p:txBody>
          <a:bodyPr anchor="t"/>
          <a:lstStyle>
            <a:lvl1pPr algn="l">
              <a:defRPr sz="3627" b="1" cap="all"/>
            </a:lvl1pPr>
          </a:lstStyle>
          <a:p>
            <a:r>
              <a:rPr lang="en-US"/>
              <a:t>Click to edit Master title style</a:t>
            </a:r>
          </a:p>
        </p:txBody>
      </p:sp>
      <p:sp>
        <p:nvSpPr>
          <p:cNvPr id="3" name="Text Placeholder 2"/>
          <p:cNvSpPr>
            <a:spLocks noGrp="1"/>
          </p:cNvSpPr>
          <p:nvPr>
            <p:ph type="body" idx="1"/>
          </p:nvPr>
        </p:nvSpPr>
        <p:spPr>
          <a:xfrm>
            <a:off x="962224" y="2906445"/>
            <a:ext cx="10363584" cy="1500008"/>
          </a:xfrm>
        </p:spPr>
        <p:txBody>
          <a:bodyPr anchor="b"/>
          <a:lstStyle>
            <a:lvl1pPr marL="0" indent="0">
              <a:buNone/>
              <a:defRPr sz="1814"/>
            </a:lvl1pPr>
            <a:lvl2pPr marL="414589" indent="0">
              <a:buNone/>
              <a:defRPr sz="1632"/>
            </a:lvl2pPr>
            <a:lvl3pPr marL="829178" indent="0">
              <a:buNone/>
              <a:defRPr sz="1451"/>
            </a:lvl3pPr>
            <a:lvl4pPr marL="1243767" indent="0">
              <a:buNone/>
              <a:defRPr sz="1270"/>
            </a:lvl4pPr>
            <a:lvl5pPr marL="1658356" indent="0">
              <a:buNone/>
              <a:defRPr sz="1270"/>
            </a:lvl5pPr>
            <a:lvl6pPr marL="2072945" indent="0">
              <a:buNone/>
              <a:defRPr sz="1270"/>
            </a:lvl6pPr>
            <a:lvl7pPr marL="2487534" indent="0">
              <a:buNone/>
              <a:defRPr sz="1270"/>
            </a:lvl7pPr>
            <a:lvl8pPr marL="2902123" indent="0">
              <a:buNone/>
              <a:defRPr sz="1270"/>
            </a:lvl8pPr>
            <a:lvl9pPr marL="3316712" indent="0">
              <a:buNone/>
              <a:defRPr sz="1270"/>
            </a:lvl9pPr>
          </a:lstStyle>
          <a:p>
            <a:pPr lvl="0"/>
            <a:r>
              <a:rPr lang="en-US"/>
              <a:t>Click to edit Master text styles</a:t>
            </a:r>
          </a:p>
        </p:txBody>
      </p:sp>
      <p:sp>
        <p:nvSpPr>
          <p:cNvPr id="4" name="Rectangle 3"/>
          <p:cNvSpPr>
            <a:spLocks noGrp="1" noChangeArrowheads="1"/>
          </p:cNvSpPr>
          <p:nvPr>
            <p:ph type="dt" idx="10"/>
          </p:nvPr>
        </p:nvSpPr>
        <p:spPr>
          <a:ln/>
        </p:spPr>
        <p:txBody>
          <a:bodyPr/>
          <a:lstStyle>
            <a:lvl1pPr>
              <a:defRPr/>
            </a:lvl1pPr>
          </a:lstStyle>
          <a:p>
            <a:pPr>
              <a:defRPr/>
            </a:pPr>
            <a:endParaRPr lang="en-US"/>
          </a:p>
        </p:txBody>
      </p:sp>
      <p:sp>
        <p:nvSpPr>
          <p:cNvPr id="5" name="Rectangle 4"/>
          <p:cNvSpPr>
            <a:spLocks noGrp="1" noChangeArrowheads="1"/>
          </p:cNvSpPr>
          <p:nvPr>
            <p:ph type="ftr" idx="11"/>
          </p:nvPr>
        </p:nvSpPr>
        <p:spPr>
          <a:ln/>
        </p:spPr>
        <p:txBody>
          <a:bodyPr/>
          <a:lstStyle>
            <a:lvl1pPr>
              <a:defRPr/>
            </a:lvl1pPr>
          </a:lstStyle>
          <a:p>
            <a:pPr>
              <a:defRPr/>
            </a:pPr>
            <a:endParaRPr lang="en-US"/>
          </a:p>
        </p:txBody>
      </p:sp>
      <p:sp>
        <p:nvSpPr>
          <p:cNvPr id="6" name="Rectangle 5"/>
          <p:cNvSpPr>
            <a:spLocks noGrp="1" noChangeArrowheads="1"/>
          </p:cNvSpPr>
          <p:nvPr>
            <p:ph type="sldNum" idx="12"/>
          </p:nvPr>
        </p:nvSpPr>
        <p:spPr>
          <a:ln/>
        </p:spPr>
        <p:txBody>
          <a:bodyPr/>
          <a:lstStyle>
            <a:lvl1pPr>
              <a:defRPr/>
            </a:lvl1pPr>
          </a:lstStyle>
          <a:p>
            <a:fld id="{960273DB-A6A1-450F-8824-E2CE21D794DF}" type="slidenum">
              <a:rPr lang="en-US" altLang="zh-TW"/>
              <a:pPr/>
              <a:t>‹#›</a:t>
            </a:fld>
            <a:endParaRPr lang="en-US" altLang="zh-TW"/>
          </a:p>
        </p:txBody>
      </p:sp>
    </p:spTree>
    <p:extLst>
      <p:ext uri="{BB962C8B-B14F-4D97-AF65-F5344CB8AC3E}">
        <p14:creationId xmlns:p14="http://schemas.microsoft.com/office/powerpoint/2010/main" val="17917761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8832" y="1605095"/>
            <a:ext cx="5393059" cy="4524495"/>
          </a:xfrm>
        </p:spPr>
        <p:txBody>
          <a:bodyPr/>
          <a:lstStyle>
            <a:lvl1pPr>
              <a:defRPr sz="2539"/>
            </a:lvl1pPr>
            <a:lvl2pPr>
              <a:defRPr sz="2176"/>
            </a:lvl2pPr>
            <a:lvl3pPr>
              <a:defRPr sz="1814"/>
            </a:lvl3pPr>
            <a:lvl4pPr>
              <a:defRPr sz="1632"/>
            </a:lvl4pPr>
            <a:lvl5pPr>
              <a:defRPr sz="1632"/>
            </a:lvl5pPr>
            <a:lvl6pPr>
              <a:defRPr sz="1632"/>
            </a:lvl6pPr>
            <a:lvl7pPr>
              <a:defRPr sz="1632"/>
            </a:lvl7pPr>
            <a:lvl8pPr>
              <a:defRPr sz="1632"/>
            </a:lvl8pPr>
            <a:lvl9pPr>
              <a:defRPr sz="163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86269" y="1605095"/>
            <a:ext cx="5393059" cy="4524495"/>
          </a:xfrm>
        </p:spPr>
        <p:txBody>
          <a:bodyPr/>
          <a:lstStyle>
            <a:lvl1pPr>
              <a:defRPr sz="2539"/>
            </a:lvl1pPr>
            <a:lvl2pPr>
              <a:defRPr sz="2176"/>
            </a:lvl2pPr>
            <a:lvl3pPr>
              <a:defRPr sz="1814"/>
            </a:lvl3pPr>
            <a:lvl4pPr>
              <a:defRPr sz="1632"/>
            </a:lvl4pPr>
            <a:lvl5pPr>
              <a:defRPr sz="1632"/>
            </a:lvl5pPr>
            <a:lvl6pPr>
              <a:defRPr sz="1632"/>
            </a:lvl6pPr>
            <a:lvl7pPr>
              <a:defRPr sz="1632"/>
            </a:lvl7pPr>
            <a:lvl8pPr>
              <a:defRPr sz="1632"/>
            </a:lvl8pPr>
            <a:lvl9pPr>
              <a:defRPr sz="163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3"/>
          <p:cNvSpPr>
            <a:spLocks noGrp="1" noChangeArrowheads="1"/>
          </p:cNvSpPr>
          <p:nvPr>
            <p:ph type="dt" idx="10"/>
          </p:nvPr>
        </p:nvSpPr>
        <p:spPr>
          <a:ln/>
        </p:spPr>
        <p:txBody>
          <a:bodyPr/>
          <a:lstStyle>
            <a:lvl1pPr>
              <a:defRPr/>
            </a:lvl1pPr>
          </a:lstStyle>
          <a:p>
            <a:pPr>
              <a:defRPr/>
            </a:pPr>
            <a:endParaRPr lang="en-US"/>
          </a:p>
        </p:txBody>
      </p:sp>
      <p:sp>
        <p:nvSpPr>
          <p:cNvPr id="6" name="Rectangle 4"/>
          <p:cNvSpPr>
            <a:spLocks noGrp="1" noChangeArrowheads="1"/>
          </p:cNvSpPr>
          <p:nvPr>
            <p:ph type="ftr" idx="11"/>
          </p:nvPr>
        </p:nvSpPr>
        <p:spPr>
          <a:ln/>
        </p:spPr>
        <p:txBody>
          <a:bodyPr/>
          <a:lstStyle>
            <a:lvl1pPr>
              <a:defRPr/>
            </a:lvl1pPr>
          </a:lstStyle>
          <a:p>
            <a:pPr>
              <a:defRPr/>
            </a:pPr>
            <a:endParaRPr lang="en-US"/>
          </a:p>
        </p:txBody>
      </p:sp>
      <p:sp>
        <p:nvSpPr>
          <p:cNvPr id="7" name="Rectangle 5"/>
          <p:cNvSpPr>
            <a:spLocks noGrp="1" noChangeArrowheads="1"/>
          </p:cNvSpPr>
          <p:nvPr>
            <p:ph type="sldNum" idx="12"/>
          </p:nvPr>
        </p:nvSpPr>
        <p:spPr>
          <a:ln/>
        </p:spPr>
        <p:txBody>
          <a:bodyPr/>
          <a:lstStyle>
            <a:lvl1pPr>
              <a:defRPr/>
            </a:lvl1pPr>
          </a:lstStyle>
          <a:p>
            <a:fld id="{A286F4DF-919D-42E7-B282-284291B555B7}" type="slidenum">
              <a:rPr lang="en-US" altLang="zh-TW"/>
              <a:pPr/>
              <a:t>‹#›</a:t>
            </a:fld>
            <a:endParaRPr lang="en-US" altLang="zh-TW"/>
          </a:p>
        </p:txBody>
      </p:sp>
    </p:spTree>
    <p:extLst>
      <p:ext uri="{BB962C8B-B14F-4D97-AF65-F5344CB8AC3E}">
        <p14:creationId xmlns:p14="http://schemas.microsoft.com/office/powerpoint/2010/main" val="39425064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8833" y="274954"/>
            <a:ext cx="10974336"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8833" y="1534557"/>
            <a:ext cx="5387296" cy="640599"/>
          </a:xfrm>
        </p:spPr>
        <p:txBody>
          <a:bodyPr anchor="b"/>
          <a:lstStyle>
            <a:lvl1pPr marL="0" indent="0">
              <a:buNone/>
              <a:defRPr sz="2176" b="1"/>
            </a:lvl1pPr>
            <a:lvl2pPr marL="414589" indent="0">
              <a:buNone/>
              <a:defRPr sz="1814" b="1"/>
            </a:lvl2pPr>
            <a:lvl3pPr marL="829178" indent="0">
              <a:buNone/>
              <a:defRPr sz="1632" b="1"/>
            </a:lvl3pPr>
            <a:lvl4pPr marL="1243767" indent="0">
              <a:buNone/>
              <a:defRPr sz="1451" b="1"/>
            </a:lvl4pPr>
            <a:lvl5pPr marL="1658356" indent="0">
              <a:buNone/>
              <a:defRPr sz="1451" b="1"/>
            </a:lvl5pPr>
            <a:lvl6pPr marL="2072945" indent="0">
              <a:buNone/>
              <a:defRPr sz="1451" b="1"/>
            </a:lvl6pPr>
            <a:lvl7pPr marL="2487534" indent="0">
              <a:buNone/>
              <a:defRPr sz="1451" b="1"/>
            </a:lvl7pPr>
            <a:lvl8pPr marL="2902123" indent="0">
              <a:buNone/>
              <a:defRPr sz="1451" b="1"/>
            </a:lvl8pPr>
            <a:lvl9pPr marL="3316712" indent="0">
              <a:buNone/>
              <a:defRPr sz="1451" b="1"/>
            </a:lvl9pPr>
          </a:lstStyle>
          <a:p>
            <a:pPr lvl="0"/>
            <a:r>
              <a:rPr lang="en-US"/>
              <a:t>Click to edit Master text styles</a:t>
            </a:r>
          </a:p>
        </p:txBody>
      </p:sp>
      <p:sp>
        <p:nvSpPr>
          <p:cNvPr id="4" name="Content Placeholder 3"/>
          <p:cNvSpPr>
            <a:spLocks noGrp="1"/>
          </p:cNvSpPr>
          <p:nvPr>
            <p:ph sz="half" idx="2"/>
          </p:nvPr>
        </p:nvSpPr>
        <p:spPr>
          <a:xfrm>
            <a:off x="608833" y="2175156"/>
            <a:ext cx="5387296" cy="3951555"/>
          </a:xfrm>
        </p:spPr>
        <p:txBody>
          <a:bodyPr/>
          <a:lstStyle>
            <a:lvl1pPr>
              <a:defRPr sz="2176"/>
            </a:lvl1pPr>
            <a:lvl2pPr>
              <a:defRPr sz="1814"/>
            </a:lvl2pPr>
            <a:lvl3pPr>
              <a:defRPr sz="1632"/>
            </a:lvl3pPr>
            <a:lvl4pPr>
              <a:defRPr sz="1451"/>
            </a:lvl4pPr>
            <a:lvl5pPr>
              <a:defRPr sz="1451"/>
            </a:lvl5pPr>
            <a:lvl6pPr>
              <a:defRPr sz="1451"/>
            </a:lvl6pPr>
            <a:lvl7pPr>
              <a:defRPr sz="1451"/>
            </a:lvl7pPr>
            <a:lvl8pPr>
              <a:defRPr sz="1451"/>
            </a:lvl8pPr>
            <a:lvl9pPr>
              <a:defRPr sz="145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952" y="1534557"/>
            <a:ext cx="5389217" cy="640599"/>
          </a:xfrm>
        </p:spPr>
        <p:txBody>
          <a:bodyPr anchor="b"/>
          <a:lstStyle>
            <a:lvl1pPr marL="0" indent="0">
              <a:buNone/>
              <a:defRPr sz="2176" b="1"/>
            </a:lvl1pPr>
            <a:lvl2pPr marL="414589" indent="0">
              <a:buNone/>
              <a:defRPr sz="1814" b="1"/>
            </a:lvl2pPr>
            <a:lvl3pPr marL="829178" indent="0">
              <a:buNone/>
              <a:defRPr sz="1632" b="1"/>
            </a:lvl3pPr>
            <a:lvl4pPr marL="1243767" indent="0">
              <a:buNone/>
              <a:defRPr sz="1451" b="1"/>
            </a:lvl4pPr>
            <a:lvl5pPr marL="1658356" indent="0">
              <a:buNone/>
              <a:defRPr sz="1451" b="1"/>
            </a:lvl5pPr>
            <a:lvl6pPr marL="2072945" indent="0">
              <a:buNone/>
              <a:defRPr sz="1451" b="1"/>
            </a:lvl6pPr>
            <a:lvl7pPr marL="2487534" indent="0">
              <a:buNone/>
              <a:defRPr sz="1451" b="1"/>
            </a:lvl7pPr>
            <a:lvl8pPr marL="2902123" indent="0">
              <a:buNone/>
              <a:defRPr sz="1451" b="1"/>
            </a:lvl8pPr>
            <a:lvl9pPr marL="3316712" indent="0">
              <a:buNone/>
              <a:defRPr sz="1451" b="1"/>
            </a:lvl9pPr>
          </a:lstStyle>
          <a:p>
            <a:pPr lvl="0"/>
            <a:r>
              <a:rPr lang="en-US"/>
              <a:t>Click to edit Master text styles</a:t>
            </a:r>
          </a:p>
        </p:txBody>
      </p:sp>
      <p:sp>
        <p:nvSpPr>
          <p:cNvPr id="6" name="Content Placeholder 5"/>
          <p:cNvSpPr>
            <a:spLocks noGrp="1"/>
          </p:cNvSpPr>
          <p:nvPr>
            <p:ph sz="quarter" idx="4"/>
          </p:nvPr>
        </p:nvSpPr>
        <p:spPr>
          <a:xfrm>
            <a:off x="6193952" y="2175156"/>
            <a:ext cx="5389217" cy="3951555"/>
          </a:xfrm>
        </p:spPr>
        <p:txBody>
          <a:bodyPr/>
          <a:lstStyle>
            <a:lvl1pPr>
              <a:defRPr sz="2176"/>
            </a:lvl1pPr>
            <a:lvl2pPr>
              <a:defRPr sz="1814"/>
            </a:lvl2pPr>
            <a:lvl3pPr>
              <a:defRPr sz="1632"/>
            </a:lvl3pPr>
            <a:lvl4pPr>
              <a:defRPr sz="1451"/>
            </a:lvl4pPr>
            <a:lvl5pPr>
              <a:defRPr sz="1451"/>
            </a:lvl5pPr>
            <a:lvl6pPr>
              <a:defRPr sz="1451"/>
            </a:lvl6pPr>
            <a:lvl7pPr>
              <a:defRPr sz="1451"/>
            </a:lvl7pPr>
            <a:lvl8pPr>
              <a:defRPr sz="1451"/>
            </a:lvl8pPr>
            <a:lvl9pPr>
              <a:defRPr sz="145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3"/>
          <p:cNvSpPr>
            <a:spLocks noGrp="1" noChangeArrowheads="1"/>
          </p:cNvSpPr>
          <p:nvPr>
            <p:ph type="dt" idx="10"/>
          </p:nvPr>
        </p:nvSpPr>
        <p:spPr>
          <a:ln/>
        </p:spPr>
        <p:txBody>
          <a:bodyPr/>
          <a:lstStyle>
            <a:lvl1pPr>
              <a:defRPr/>
            </a:lvl1pPr>
          </a:lstStyle>
          <a:p>
            <a:pPr>
              <a:defRPr/>
            </a:pPr>
            <a:endParaRPr lang="en-US"/>
          </a:p>
        </p:txBody>
      </p:sp>
      <p:sp>
        <p:nvSpPr>
          <p:cNvPr id="8" name="Rectangle 4"/>
          <p:cNvSpPr>
            <a:spLocks noGrp="1" noChangeArrowheads="1"/>
          </p:cNvSpPr>
          <p:nvPr>
            <p:ph type="ftr" idx="11"/>
          </p:nvPr>
        </p:nvSpPr>
        <p:spPr>
          <a:ln/>
        </p:spPr>
        <p:txBody>
          <a:bodyPr/>
          <a:lstStyle>
            <a:lvl1pPr>
              <a:defRPr/>
            </a:lvl1pPr>
          </a:lstStyle>
          <a:p>
            <a:pPr>
              <a:defRPr/>
            </a:pPr>
            <a:endParaRPr lang="en-US"/>
          </a:p>
        </p:txBody>
      </p:sp>
      <p:sp>
        <p:nvSpPr>
          <p:cNvPr id="9" name="Rectangle 5"/>
          <p:cNvSpPr>
            <a:spLocks noGrp="1" noChangeArrowheads="1"/>
          </p:cNvSpPr>
          <p:nvPr>
            <p:ph type="sldNum" idx="12"/>
          </p:nvPr>
        </p:nvSpPr>
        <p:spPr>
          <a:ln/>
        </p:spPr>
        <p:txBody>
          <a:bodyPr/>
          <a:lstStyle>
            <a:lvl1pPr>
              <a:defRPr/>
            </a:lvl1pPr>
          </a:lstStyle>
          <a:p>
            <a:fld id="{C45F8AAA-9B59-49F9-855D-8B4BCA90CF1F}" type="slidenum">
              <a:rPr lang="en-US" altLang="zh-TW"/>
              <a:pPr/>
              <a:t>‹#›</a:t>
            </a:fld>
            <a:endParaRPr lang="en-US" altLang="zh-TW"/>
          </a:p>
        </p:txBody>
      </p:sp>
    </p:spTree>
    <p:extLst>
      <p:ext uri="{BB962C8B-B14F-4D97-AF65-F5344CB8AC3E}">
        <p14:creationId xmlns:p14="http://schemas.microsoft.com/office/powerpoint/2010/main" val="12848503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3"/>
          <p:cNvSpPr>
            <a:spLocks noGrp="1" noChangeArrowheads="1"/>
          </p:cNvSpPr>
          <p:nvPr>
            <p:ph type="dt" idx="10"/>
          </p:nvPr>
        </p:nvSpPr>
        <p:spPr>
          <a:ln/>
        </p:spPr>
        <p:txBody>
          <a:bodyPr/>
          <a:lstStyle>
            <a:lvl1pPr>
              <a:defRPr/>
            </a:lvl1pPr>
          </a:lstStyle>
          <a:p>
            <a:pPr>
              <a:defRPr/>
            </a:pPr>
            <a:endParaRPr lang="en-US"/>
          </a:p>
        </p:txBody>
      </p:sp>
      <p:sp>
        <p:nvSpPr>
          <p:cNvPr id="4" name="Rectangle 4"/>
          <p:cNvSpPr>
            <a:spLocks noGrp="1" noChangeArrowheads="1"/>
          </p:cNvSpPr>
          <p:nvPr>
            <p:ph type="ftr" idx="11"/>
          </p:nvPr>
        </p:nvSpPr>
        <p:spPr>
          <a:ln/>
        </p:spPr>
        <p:txBody>
          <a:bodyPr/>
          <a:lstStyle>
            <a:lvl1pPr>
              <a:defRPr/>
            </a:lvl1pPr>
          </a:lstStyle>
          <a:p>
            <a:pPr>
              <a:defRPr/>
            </a:pPr>
            <a:endParaRPr lang="en-US"/>
          </a:p>
        </p:txBody>
      </p:sp>
      <p:sp>
        <p:nvSpPr>
          <p:cNvPr id="5" name="Rectangle 5"/>
          <p:cNvSpPr>
            <a:spLocks noGrp="1" noChangeArrowheads="1"/>
          </p:cNvSpPr>
          <p:nvPr>
            <p:ph type="sldNum" idx="12"/>
          </p:nvPr>
        </p:nvSpPr>
        <p:spPr>
          <a:ln/>
        </p:spPr>
        <p:txBody>
          <a:bodyPr/>
          <a:lstStyle>
            <a:lvl1pPr>
              <a:defRPr/>
            </a:lvl1pPr>
          </a:lstStyle>
          <a:p>
            <a:fld id="{DCC93447-72ED-4651-A3D7-342B18E782C8}" type="slidenum">
              <a:rPr lang="en-US" altLang="zh-TW"/>
              <a:pPr/>
              <a:t>‹#›</a:t>
            </a:fld>
            <a:endParaRPr lang="en-US" altLang="zh-TW"/>
          </a:p>
        </p:txBody>
      </p:sp>
    </p:spTree>
    <p:extLst>
      <p:ext uri="{BB962C8B-B14F-4D97-AF65-F5344CB8AC3E}">
        <p14:creationId xmlns:p14="http://schemas.microsoft.com/office/powerpoint/2010/main" val="9367496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
          <p:cNvSpPr>
            <a:spLocks noGrp="1" noChangeArrowheads="1"/>
          </p:cNvSpPr>
          <p:nvPr>
            <p:ph type="dt" idx="10"/>
          </p:nvPr>
        </p:nvSpPr>
        <p:spPr>
          <a:ln/>
        </p:spPr>
        <p:txBody>
          <a:bodyPr/>
          <a:lstStyle>
            <a:lvl1pPr>
              <a:defRPr/>
            </a:lvl1pPr>
          </a:lstStyle>
          <a:p>
            <a:pPr>
              <a:defRPr/>
            </a:pPr>
            <a:endParaRPr lang="en-US"/>
          </a:p>
        </p:txBody>
      </p:sp>
      <p:sp>
        <p:nvSpPr>
          <p:cNvPr id="3" name="Rectangle 4"/>
          <p:cNvSpPr>
            <a:spLocks noGrp="1" noChangeArrowheads="1"/>
          </p:cNvSpPr>
          <p:nvPr>
            <p:ph type="ftr" idx="11"/>
          </p:nvPr>
        </p:nvSpPr>
        <p:spPr>
          <a:ln/>
        </p:spPr>
        <p:txBody>
          <a:bodyPr/>
          <a:lstStyle>
            <a:lvl1pPr>
              <a:defRPr/>
            </a:lvl1pPr>
          </a:lstStyle>
          <a:p>
            <a:pPr>
              <a:defRPr/>
            </a:pPr>
            <a:endParaRPr lang="en-US"/>
          </a:p>
        </p:txBody>
      </p:sp>
      <p:sp>
        <p:nvSpPr>
          <p:cNvPr id="4" name="Rectangle 5"/>
          <p:cNvSpPr>
            <a:spLocks noGrp="1" noChangeArrowheads="1"/>
          </p:cNvSpPr>
          <p:nvPr>
            <p:ph type="sldNum" idx="12"/>
          </p:nvPr>
        </p:nvSpPr>
        <p:spPr>
          <a:ln/>
        </p:spPr>
        <p:txBody>
          <a:bodyPr/>
          <a:lstStyle>
            <a:lvl1pPr>
              <a:defRPr/>
            </a:lvl1pPr>
          </a:lstStyle>
          <a:p>
            <a:fld id="{6261D2E3-B642-462A-B531-A3A48B824C6F}" type="slidenum">
              <a:rPr lang="en-US" altLang="zh-TW"/>
              <a:pPr/>
              <a:t>‹#›</a:t>
            </a:fld>
            <a:endParaRPr lang="en-US" altLang="zh-TW"/>
          </a:p>
        </p:txBody>
      </p:sp>
    </p:spTree>
    <p:extLst>
      <p:ext uri="{BB962C8B-B14F-4D97-AF65-F5344CB8AC3E}">
        <p14:creationId xmlns:p14="http://schemas.microsoft.com/office/powerpoint/2010/main" val="20334792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8833" y="273514"/>
            <a:ext cx="4012143" cy="1161715"/>
          </a:xfrm>
        </p:spPr>
        <p:txBody>
          <a:bodyPr anchor="b"/>
          <a:lstStyle>
            <a:lvl1pPr algn="l">
              <a:defRPr sz="1814" b="1"/>
            </a:lvl1pPr>
          </a:lstStyle>
          <a:p>
            <a:r>
              <a:rPr lang="en-US"/>
              <a:t>Click to edit Master title style</a:t>
            </a:r>
          </a:p>
        </p:txBody>
      </p:sp>
      <p:sp>
        <p:nvSpPr>
          <p:cNvPr id="3" name="Content Placeholder 2"/>
          <p:cNvSpPr>
            <a:spLocks noGrp="1"/>
          </p:cNvSpPr>
          <p:nvPr>
            <p:ph idx="1"/>
          </p:nvPr>
        </p:nvSpPr>
        <p:spPr>
          <a:xfrm>
            <a:off x="4766942" y="273515"/>
            <a:ext cx="6816227" cy="5853196"/>
          </a:xfrm>
        </p:spPr>
        <p:txBody>
          <a:bodyPr/>
          <a:lstStyle>
            <a:lvl1pPr>
              <a:defRPr sz="2902"/>
            </a:lvl1pPr>
            <a:lvl2pPr>
              <a:defRPr sz="2539"/>
            </a:lvl2pPr>
            <a:lvl3pPr>
              <a:defRPr sz="2176"/>
            </a:lvl3pPr>
            <a:lvl4pPr>
              <a:defRPr sz="1814"/>
            </a:lvl4pPr>
            <a:lvl5pPr>
              <a:defRPr sz="1814"/>
            </a:lvl5pPr>
            <a:lvl6pPr>
              <a:defRPr sz="1814"/>
            </a:lvl6pPr>
            <a:lvl7pPr>
              <a:defRPr sz="1814"/>
            </a:lvl7pPr>
            <a:lvl8pPr>
              <a:defRPr sz="1814"/>
            </a:lvl8pPr>
            <a:lvl9pPr>
              <a:defRPr sz="1814"/>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8833" y="1435228"/>
            <a:ext cx="4012143" cy="4691482"/>
          </a:xfrm>
        </p:spPr>
        <p:txBody>
          <a:bodyPr/>
          <a:lstStyle>
            <a:lvl1pPr marL="0" indent="0">
              <a:buNone/>
              <a:defRPr sz="1270"/>
            </a:lvl1pPr>
            <a:lvl2pPr marL="414589" indent="0">
              <a:buNone/>
              <a:defRPr sz="1088"/>
            </a:lvl2pPr>
            <a:lvl3pPr marL="829178" indent="0">
              <a:buNone/>
              <a:defRPr sz="907"/>
            </a:lvl3pPr>
            <a:lvl4pPr marL="1243767" indent="0">
              <a:buNone/>
              <a:defRPr sz="816"/>
            </a:lvl4pPr>
            <a:lvl5pPr marL="1658356" indent="0">
              <a:buNone/>
              <a:defRPr sz="816"/>
            </a:lvl5pPr>
            <a:lvl6pPr marL="2072945" indent="0">
              <a:buNone/>
              <a:defRPr sz="816"/>
            </a:lvl6pPr>
            <a:lvl7pPr marL="2487534" indent="0">
              <a:buNone/>
              <a:defRPr sz="816"/>
            </a:lvl7pPr>
            <a:lvl8pPr marL="2902123" indent="0">
              <a:buNone/>
              <a:defRPr sz="816"/>
            </a:lvl8pPr>
            <a:lvl9pPr marL="3316712" indent="0">
              <a:buNone/>
              <a:defRPr sz="816"/>
            </a:lvl9pPr>
          </a:lstStyle>
          <a:p>
            <a:pPr lvl="0"/>
            <a:r>
              <a:rPr lang="en-US"/>
              <a:t>Click to edit Master text styles</a:t>
            </a:r>
          </a:p>
        </p:txBody>
      </p:sp>
      <p:sp>
        <p:nvSpPr>
          <p:cNvPr id="5" name="Rectangle 3"/>
          <p:cNvSpPr>
            <a:spLocks noGrp="1" noChangeArrowheads="1"/>
          </p:cNvSpPr>
          <p:nvPr>
            <p:ph type="dt" idx="10"/>
          </p:nvPr>
        </p:nvSpPr>
        <p:spPr>
          <a:ln/>
        </p:spPr>
        <p:txBody>
          <a:bodyPr/>
          <a:lstStyle>
            <a:lvl1pPr>
              <a:defRPr/>
            </a:lvl1pPr>
          </a:lstStyle>
          <a:p>
            <a:pPr>
              <a:defRPr/>
            </a:pPr>
            <a:endParaRPr lang="en-US"/>
          </a:p>
        </p:txBody>
      </p:sp>
      <p:sp>
        <p:nvSpPr>
          <p:cNvPr id="6" name="Rectangle 4"/>
          <p:cNvSpPr>
            <a:spLocks noGrp="1" noChangeArrowheads="1"/>
          </p:cNvSpPr>
          <p:nvPr>
            <p:ph type="ftr" idx="11"/>
          </p:nvPr>
        </p:nvSpPr>
        <p:spPr>
          <a:ln/>
        </p:spPr>
        <p:txBody>
          <a:bodyPr/>
          <a:lstStyle>
            <a:lvl1pPr>
              <a:defRPr/>
            </a:lvl1pPr>
          </a:lstStyle>
          <a:p>
            <a:pPr>
              <a:defRPr/>
            </a:pPr>
            <a:endParaRPr lang="en-US"/>
          </a:p>
        </p:txBody>
      </p:sp>
      <p:sp>
        <p:nvSpPr>
          <p:cNvPr id="7" name="Rectangle 5"/>
          <p:cNvSpPr>
            <a:spLocks noGrp="1" noChangeArrowheads="1"/>
          </p:cNvSpPr>
          <p:nvPr>
            <p:ph type="sldNum" idx="12"/>
          </p:nvPr>
        </p:nvSpPr>
        <p:spPr>
          <a:ln/>
        </p:spPr>
        <p:txBody>
          <a:bodyPr/>
          <a:lstStyle>
            <a:lvl1pPr>
              <a:defRPr/>
            </a:lvl1pPr>
          </a:lstStyle>
          <a:p>
            <a:fld id="{2A47632E-E06B-4EF6-ABE3-67B06C1D39BA}" type="slidenum">
              <a:rPr lang="en-US" altLang="zh-TW"/>
              <a:pPr/>
              <a:t>‹#›</a:t>
            </a:fld>
            <a:endParaRPr lang="en-US" altLang="zh-TW"/>
          </a:p>
        </p:txBody>
      </p:sp>
    </p:spTree>
    <p:extLst>
      <p:ext uri="{BB962C8B-B14F-4D97-AF65-F5344CB8AC3E}">
        <p14:creationId xmlns:p14="http://schemas.microsoft.com/office/powerpoint/2010/main" val="24348916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232" y="4800889"/>
            <a:ext cx="7315585" cy="565741"/>
          </a:xfrm>
        </p:spPr>
        <p:txBody>
          <a:bodyPr anchor="b"/>
          <a:lstStyle>
            <a:lvl1pPr algn="l">
              <a:defRPr sz="1814" b="1"/>
            </a:lvl1pPr>
          </a:lstStyle>
          <a:p>
            <a:r>
              <a:rPr lang="en-US"/>
              <a:t>Click to edit Master title style</a:t>
            </a:r>
          </a:p>
        </p:txBody>
      </p:sp>
      <p:sp>
        <p:nvSpPr>
          <p:cNvPr id="3" name="Picture Placeholder 2"/>
          <p:cNvSpPr>
            <a:spLocks noGrp="1"/>
          </p:cNvSpPr>
          <p:nvPr>
            <p:ph type="pic" idx="1"/>
          </p:nvPr>
        </p:nvSpPr>
        <p:spPr>
          <a:xfrm>
            <a:off x="2389232" y="613247"/>
            <a:ext cx="7315585" cy="4114224"/>
          </a:xfrm>
        </p:spPr>
        <p:txBody>
          <a:bodyPr/>
          <a:lstStyle>
            <a:lvl1pPr marL="0" indent="0">
              <a:buNone/>
              <a:defRPr sz="2902"/>
            </a:lvl1pPr>
            <a:lvl2pPr marL="414589" indent="0">
              <a:buNone/>
              <a:defRPr sz="2539"/>
            </a:lvl2pPr>
            <a:lvl3pPr marL="829178" indent="0">
              <a:buNone/>
              <a:defRPr sz="2176"/>
            </a:lvl3pPr>
            <a:lvl4pPr marL="1243767" indent="0">
              <a:buNone/>
              <a:defRPr sz="1814"/>
            </a:lvl4pPr>
            <a:lvl5pPr marL="1658356" indent="0">
              <a:buNone/>
              <a:defRPr sz="1814"/>
            </a:lvl5pPr>
            <a:lvl6pPr marL="2072945" indent="0">
              <a:buNone/>
              <a:defRPr sz="1814"/>
            </a:lvl6pPr>
            <a:lvl7pPr marL="2487534" indent="0">
              <a:buNone/>
              <a:defRPr sz="1814"/>
            </a:lvl7pPr>
            <a:lvl8pPr marL="2902123" indent="0">
              <a:buNone/>
              <a:defRPr sz="1814"/>
            </a:lvl8pPr>
            <a:lvl9pPr marL="3316712" indent="0">
              <a:buNone/>
              <a:defRPr sz="1814"/>
            </a:lvl9pPr>
          </a:lstStyle>
          <a:p>
            <a:pPr lvl="0"/>
            <a:endParaRPr lang="en-US" noProof="0"/>
          </a:p>
        </p:txBody>
      </p:sp>
      <p:sp>
        <p:nvSpPr>
          <p:cNvPr id="4" name="Text Placeholder 3"/>
          <p:cNvSpPr>
            <a:spLocks noGrp="1"/>
          </p:cNvSpPr>
          <p:nvPr>
            <p:ph type="body" sz="half" idx="2"/>
          </p:nvPr>
        </p:nvSpPr>
        <p:spPr>
          <a:xfrm>
            <a:off x="2389232" y="5366630"/>
            <a:ext cx="7315585" cy="806146"/>
          </a:xfrm>
        </p:spPr>
        <p:txBody>
          <a:bodyPr/>
          <a:lstStyle>
            <a:lvl1pPr marL="0" indent="0">
              <a:buNone/>
              <a:defRPr sz="1270"/>
            </a:lvl1pPr>
            <a:lvl2pPr marL="414589" indent="0">
              <a:buNone/>
              <a:defRPr sz="1088"/>
            </a:lvl2pPr>
            <a:lvl3pPr marL="829178" indent="0">
              <a:buNone/>
              <a:defRPr sz="907"/>
            </a:lvl3pPr>
            <a:lvl4pPr marL="1243767" indent="0">
              <a:buNone/>
              <a:defRPr sz="816"/>
            </a:lvl4pPr>
            <a:lvl5pPr marL="1658356" indent="0">
              <a:buNone/>
              <a:defRPr sz="816"/>
            </a:lvl5pPr>
            <a:lvl6pPr marL="2072945" indent="0">
              <a:buNone/>
              <a:defRPr sz="816"/>
            </a:lvl6pPr>
            <a:lvl7pPr marL="2487534" indent="0">
              <a:buNone/>
              <a:defRPr sz="816"/>
            </a:lvl7pPr>
            <a:lvl8pPr marL="2902123" indent="0">
              <a:buNone/>
              <a:defRPr sz="816"/>
            </a:lvl8pPr>
            <a:lvl9pPr marL="3316712" indent="0">
              <a:buNone/>
              <a:defRPr sz="816"/>
            </a:lvl9pPr>
          </a:lstStyle>
          <a:p>
            <a:pPr lvl="0"/>
            <a:r>
              <a:rPr lang="en-US"/>
              <a:t>Click to edit Master text styles</a:t>
            </a:r>
          </a:p>
        </p:txBody>
      </p:sp>
      <p:sp>
        <p:nvSpPr>
          <p:cNvPr id="5" name="Rectangle 3"/>
          <p:cNvSpPr>
            <a:spLocks noGrp="1" noChangeArrowheads="1"/>
          </p:cNvSpPr>
          <p:nvPr>
            <p:ph type="dt" idx="10"/>
          </p:nvPr>
        </p:nvSpPr>
        <p:spPr>
          <a:ln/>
        </p:spPr>
        <p:txBody>
          <a:bodyPr/>
          <a:lstStyle>
            <a:lvl1pPr>
              <a:defRPr/>
            </a:lvl1pPr>
          </a:lstStyle>
          <a:p>
            <a:pPr>
              <a:defRPr/>
            </a:pPr>
            <a:endParaRPr lang="en-US"/>
          </a:p>
        </p:txBody>
      </p:sp>
      <p:sp>
        <p:nvSpPr>
          <p:cNvPr id="6" name="Rectangle 4"/>
          <p:cNvSpPr>
            <a:spLocks noGrp="1" noChangeArrowheads="1"/>
          </p:cNvSpPr>
          <p:nvPr>
            <p:ph type="ftr" idx="11"/>
          </p:nvPr>
        </p:nvSpPr>
        <p:spPr>
          <a:ln/>
        </p:spPr>
        <p:txBody>
          <a:bodyPr/>
          <a:lstStyle>
            <a:lvl1pPr>
              <a:defRPr/>
            </a:lvl1pPr>
          </a:lstStyle>
          <a:p>
            <a:pPr>
              <a:defRPr/>
            </a:pPr>
            <a:endParaRPr lang="en-US"/>
          </a:p>
        </p:txBody>
      </p:sp>
      <p:sp>
        <p:nvSpPr>
          <p:cNvPr id="7" name="Rectangle 5"/>
          <p:cNvSpPr>
            <a:spLocks noGrp="1" noChangeArrowheads="1"/>
          </p:cNvSpPr>
          <p:nvPr>
            <p:ph type="sldNum" idx="12"/>
          </p:nvPr>
        </p:nvSpPr>
        <p:spPr>
          <a:ln/>
        </p:spPr>
        <p:txBody>
          <a:bodyPr/>
          <a:lstStyle>
            <a:lvl1pPr>
              <a:defRPr/>
            </a:lvl1pPr>
          </a:lstStyle>
          <a:p>
            <a:fld id="{A6143D64-DAC3-4391-9292-9DD243545A6A}" type="slidenum">
              <a:rPr lang="en-US" altLang="zh-TW"/>
              <a:pPr/>
              <a:t>‹#›</a:t>
            </a:fld>
            <a:endParaRPr lang="en-US" altLang="zh-TW"/>
          </a:p>
        </p:txBody>
      </p:sp>
    </p:spTree>
    <p:extLst>
      <p:ext uri="{BB962C8B-B14F-4D97-AF65-F5344CB8AC3E}">
        <p14:creationId xmlns:p14="http://schemas.microsoft.com/office/powerpoint/2010/main" val="36216869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
          <p:cNvSpPr>
            <a:spLocks noGrp="1" noChangeArrowheads="1"/>
          </p:cNvSpPr>
          <p:nvPr>
            <p:ph type="dt" idx="10"/>
          </p:nvPr>
        </p:nvSpPr>
        <p:spPr>
          <a:ln/>
        </p:spPr>
        <p:txBody>
          <a:bodyPr/>
          <a:lstStyle>
            <a:lvl1pPr>
              <a:defRPr/>
            </a:lvl1pPr>
          </a:lstStyle>
          <a:p>
            <a:pPr>
              <a:defRPr/>
            </a:pPr>
            <a:endParaRPr lang="en-US"/>
          </a:p>
        </p:txBody>
      </p:sp>
      <p:sp>
        <p:nvSpPr>
          <p:cNvPr id="5" name="Rectangle 4"/>
          <p:cNvSpPr>
            <a:spLocks noGrp="1" noChangeArrowheads="1"/>
          </p:cNvSpPr>
          <p:nvPr>
            <p:ph type="ftr" idx="11"/>
          </p:nvPr>
        </p:nvSpPr>
        <p:spPr>
          <a:ln/>
        </p:spPr>
        <p:txBody>
          <a:bodyPr/>
          <a:lstStyle>
            <a:lvl1pPr>
              <a:defRPr/>
            </a:lvl1pPr>
          </a:lstStyle>
          <a:p>
            <a:pPr>
              <a:defRPr/>
            </a:pPr>
            <a:endParaRPr lang="en-US"/>
          </a:p>
        </p:txBody>
      </p:sp>
      <p:sp>
        <p:nvSpPr>
          <p:cNvPr id="6" name="Rectangle 5"/>
          <p:cNvSpPr>
            <a:spLocks noGrp="1" noChangeArrowheads="1"/>
          </p:cNvSpPr>
          <p:nvPr>
            <p:ph type="sldNum" idx="12"/>
          </p:nvPr>
        </p:nvSpPr>
        <p:spPr>
          <a:ln/>
        </p:spPr>
        <p:txBody>
          <a:bodyPr/>
          <a:lstStyle>
            <a:lvl1pPr>
              <a:defRPr/>
            </a:lvl1pPr>
          </a:lstStyle>
          <a:p>
            <a:fld id="{84BA7ABE-E0A2-4B28-8717-85B90CA26BC7}" type="slidenum">
              <a:rPr lang="en-US" altLang="zh-TW"/>
              <a:pPr/>
              <a:t>‹#›</a:t>
            </a:fld>
            <a:endParaRPr lang="en-US" altLang="zh-TW"/>
          </a:p>
        </p:txBody>
      </p:sp>
    </p:spTree>
    <p:extLst>
      <p:ext uri="{BB962C8B-B14F-4D97-AF65-F5344CB8AC3E}">
        <p14:creationId xmlns:p14="http://schemas.microsoft.com/office/powerpoint/2010/main" val="23787763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704" y="273514"/>
            <a:ext cx="2742624" cy="5856076"/>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8833" y="273514"/>
            <a:ext cx="8043493" cy="585607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
          <p:cNvSpPr>
            <a:spLocks noGrp="1" noChangeArrowheads="1"/>
          </p:cNvSpPr>
          <p:nvPr>
            <p:ph type="dt" idx="10"/>
          </p:nvPr>
        </p:nvSpPr>
        <p:spPr>
          <a:ln/>
        </p:spPr>
        <p:txBody>
          <a:bodyPr/>
          <a:lstStyle>
            <a:lvl1pPr>
              <a:defRPr/>
            </a:lvl1pPr>
          </a:lstStyle>
          <a:p>
            <a:pPr>
              <a:defRPr/>
            </a:pPr>
            <a:endParaRPr lang="en-US"/>
          </a:p>
        </p:txBody>
      </p:sp>
      <p:sp>
        <p:nvSpPr>
          <p:cNvPr id="5" name="Rectangle 4"/>
          <p:cNvSpPr>
            <a:spLocks noGrp="1" noChangeArrowheads="1"/>
          </p:cNvSpPr>
          <p:nvPr>
            <p:ph type="ftr" idx="11"/>
          </p:nvPr>
        </p:nvSpPr>
        <p:spPr>
          <a:ln/>
        </p:spPr>
        <p:txBody>
          <a:bodyPr/>
          <a:lstStyle>
            <a:lvl1pPr>
              <a:defRPr/>
            </a:lvl1pPr>
          </a:lstStyle>
          <a:p>
            <a:pPr>
              <a:defRPr/>
            </a:pPr>
            <a:endParaRPr lang="en-US"/>
          </a:p>
        </p:txBody>
      </p:sp>
      <p:sp>
        <p:nvSpPr>
          <p:cNvPr id="6" name="Rectangle 5"/>
          <p:cNvSpPr>
            <a:spLocks noGrp="1" noChangeArrowheads="1"/>
          </p:cNvSpPr>
          <p:nvPr>
            <p:ph type="sldNum" idx="12"/>
          </p:nvPr>
        </p:nvSpPr>
        <p:spPr>
          <a:ln/>
        </p:spPr>
        <p:txBody>
          <a:bodyPr/>
          <a:lstStyle>
            <a:lvl1pPr>
              <a:defRPr/>
            </a:lvl1pPr>
          </a:lstStyle>
          <a:p>
            <a:fld id="{6A53AC55-86B3-44EE-9B9D-B2FC42A89454}" type="slidenum">
              <a:rPr lang="en-US" altLang="zh-TW"/>
              <a:pPr/>
              <a:t>‹#›</a:t>
            </a:fld>
            <a:endParaRPr lang="en-US" altLang="zh-TW"/>
          </a:p>
        </p:txBody>
      </p:sp>
    </p:spTree>
    <p:extLst>
      <p:ext uri="{BB962C8B-B14F-4D97-AF65-F5344CB8AC3E}">
        <p14:creationId xmlns:p14="http://schemas.microsoft.com/office/powerpoint/2010/main" val="29841433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8C452F4-7E53-5E4A-9D01-2A48D5BB13DC}"/>
              </a:ext>
            </a:extLst>
          </p:cNvPr>
          <p:cNvSpPr>
            <a:spLocks noGrp="1"/>
          </p:cNvSpPr>
          <p:nvPr>
            <p:ph type="ctrTitle"/>
          </p:nvPr>
        </p:nvSpPr>
        <p:spPr>
          <a:xfrm>
            <a:off x="1524000" y="1122363"/>
            <a:ext cx="9144000" cy="2387600"/>
          </a:xfrm>
        </p:spPr>
        <p:txBody>
          <a:bodyPr anchor="b"/>
          <a:lstStyle>
            <a:lvl1pPr algn="ctr">
              <a:defRPr sz="4500"/>
            </a:lvl1pPr>
          </a:lstStyle>
          <a:p>
            <a:r>
              <a:rPr lang="zh-CN" altLang="en-US"/>
              <a:t>单击此处编辑母版标题样式</a:t>
            </a:r>
          </a:p>
        </p:txBody>
      </p:sp>
      <p:sp>
        <p:nvSpPr>
          <p:cNvPr id="3" name="副标题 2">
            <a:extLst>
              <a:ext uri="{FF2B5EF4-FFF2-40B4-BE49-F238E27FC236}">
                <a16:creationId xmlns:a16="http://schemas.microsoft.com/office/drawing/2014/main" id="{460DF229-99D8-F141-AE86-253594F7BBAF}"/>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p>
        </p:txBody>
      </p:sp>
      <p:sp>
        <p:nvSpPr>
          <p:cNvPr id="4"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84D67E59-9AD1-4E48-ADE0-01FB8EC67528}" type="datetimeFigureOut">
              <a:rPr lang="zh-CN" altLang="en-US"/>
              <a:pPr>
                <a:defRPr/>
              </a:pPr>
              <a:t>2021/3/9</a:t>
            </a:fld>
            <a:endParaRPr lang="zh-CN" altLang="en-US"/>
          </a:p>
        </p:txBody>
      </p:sp>
      <p:sp>
        <p:nvSpPr>
          <p:cNvPr id="5"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C22F68A8-045E-401B-8569-52ABAF99283B}" type="slidenum">
              <a:rPr lang="zh-CN" altLang="en-US"/>
              <a:pPr>
                <a:defRPr/>
              </a:pPr>
              <a:t>‹#›</a:t>
            </a:fld>
            <a:endParaRPr lang="zh-CN" altLang="en-US"/>
          </a:p>
        </p:txBody>
      </p:sp>
    </p:spTree>
    <p:extLst>
      <p:ext uri="{BB962C8B-B14F-4D97-AF65-F5344CB8AC3E}">
        <p14:creationId xmlns:p14="http://schemas.microsoft.com/office/powerpoint/2010/main" val="37043008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2502018-33E1-E44C-B6A4-E4CE0EDF7CC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42D8CC3F-378E-9F46-9C0F-27EC173DEBC7}"/>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DDE206A3-8E9C-4637-B887-740F7475EDA0}" type="datetimeFigureOut">
              <a:rPr lang="zh-CN" altLang="en-US"/>
              <a:pPr>
                <a:defRPr/>
              </a:pPr>
              <a:t>2021/3/9</a:t>
            </a:fld>
            <a:endParaRPr lang="zh-CN" altLang="en-US"/>
          </a:p>
        </p:txBody>
      </p:sp>
      <p:sp>
        <p:nvSpPr>
          <p:cNvPr id="5"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15034EEA-8A65-4A28-A2ED-51D17C3EEB9E}" type="slidenum">
              <a:rPr lang="zh-CN" altLang="en-US"/>
              <a:pPr>
                <a:defRPr/>
              </a:pPr>
              <a:t>‹#›</a:t>
            </a:fld>
            <a:endParaRPr lang="zh-CN" altLang="en-US"/>
          </a:p>
        </p:txBody>
      </p:sp>
    </p:spTree>
    <p:extLst>
      <p:ext uri="{BB962C8B-B14F-4D97-AF65-F5344CB8AC3E}">
        <p14:creationId xmlns:p14="http://schemas.microsoft.com/office/powerpoint/2010/main" val="217860483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2739092-7217-974C-824B-A8FBAF78A9E4}"/>
              </a:ext>
            </a:extLst>
          </p:cNvPr>
          <p:cNvSpPr>
            <a:spLocks noGrp="1"/>
          </p:cNvSpPr>
          <p:nvPr>
            <p:ph type="title"/>
          </p:nvPr>
        </p:nvSpPr>
        <p:spPr>
          <a:xfrm>
            <a:off x="831851" y="1709740"/>
            <a:ext cx="10515600" cy="2852737"/>
          </a:xfrm>
        </p:spPr>
        <p:txBody>
          <a:bodyPr anchor="b"/>
          <a:lstStyle>
            <a:lvl1pPr>
              <a:defRPr sz="4500"/>
            </a:lvl1pPr>
          </a:lstStyle>
          <a:p>
            <a:r>
              <a:rPr lang="zh-CN" altLang="en-US"/>
              <a:t>单击此处编辑母版标题样式</a:t>
            </a:r>
          </a:p>
        </p:txBody>
      </p:sp>
      <p:sp>
        <p:nvSpPr>
          <p:cNvPr id="3" name="文本占位符 2">
            <a:extLst>
              <a:ext uri="{FF2B5EF4-FFF2-40B4-BE49-F238E27FC236}">
                <a16:creationId xmlns:a16="http://schemas.microsoft.com/office/drawing/2014/main" id="{7AE1149B-AA4C-2847-82C7-553033555DC6}"/>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45437405-8309-48CA-8B55-CCC2FC3446EB}" type="datetimeFigureOut">
              <a:rPr lang="zh-CN" altLang="en-US"/>
              <a:pPr>
                <a:defRPr/>
              </a:pPr>
              <a:t>2021/3/9</a:t>
            </a:fld>
            <a:endParaRPr lang="zh-CN" altLang="en-US"/>
          </a:p>
        </p:txBody>
      </p:sp>
      <p:sp>
        <p:nvSpPr>
          <p:cNvPr id="5"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B5A6F815-B953-40F6-9AD8-D97B39282EB3}" type="slidenum">
              <a:rPr lang="zh-CN" altLang="en-US"/>
              <a:pPr>
                <a:defRPr/>
              </a:pPr>
              <a:t>‹#›</a:t>
            </a:fld>
            <a:endParaRPr lang="zh-CN" altLang="en-US"/>
          </a:p>
        </p:txBody>
      </p:sp>
    </p:spTree>
    <p:extLst>
      <p:ext uri="{BB962C8B-B14F-4D97-AF65-F5344CB8AC3E}">
        <p14:creationId xmlns:p14="http://schemas.microsoft.com/office/powerpoint/2010/main" val="19352760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995CF66-6E6B-C84E-B28E-32CDA601E7B6}"/>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15B6541B-E1E5-9A4B-8259-C165F1387A9B}"/>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1D0D9FDC-227B-2947-97DD-7E8F016908DB}"/>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116F5862-433A-432B-ABBE-2E11F4FB5B73}" type="datetimeFigureOut">
              <a:rPr lang="zh-CN" altLang="en-US"/>
              <a:pPr>
                <a:defRPr/>
              </a:pPr>
              <a:t>2021/3/9</a:t>
            </a:fld>
            <a:endParaRPr lang="zh-CN" altLang="en-US"/>
          </a:p>
        </p:txBody>
      </p:sp>
      <p:sp>
        <p:nvSpPr>
          <p:cNvPr id="6"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7"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A2B3F371-E03A-40DC-8DCA-6B4B8987C38D}" type="slidenum">
              <a:rPr lang="zh-CN" altLang="en-US"/>
              <a:pPr>
                <a:defRPr/>
              </a:pPr>
              <a:t>‹#›</a:t>
            </a:fld>
            <a:endParaRPr lang="zh-CN" altLang="en-US"/>
          </a:p>
        </p:txBody>
      </p:sp>
    </p:spTree>
    <p:extLst>
      <p:ext uri="{BB962C8B-B14F-4D97-AF65-F5344CB8AC3E}">
        <p14:creationId xmlns:p14="http://schemas.microsoft.com/office/powerpoint/2010/main" val="211498911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EAAFF9A-C56B-824C-8201-0BC1C0F116B0}"/>
              </a:ext>
            </a:extLst>
          </p:cNvPr>
          <p:cNvSpPr>
            <a:spLocks noGrp="1"/>
          </p:cNvSpPr>
          <p:nvPr>
            <p:ph type="title"/>
          </p:nvPr>
        </p:nvSpPr>
        <p:spPr>
          <a:xfrm>
            <a:off x="839788" y="365127"/>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9185FDC5-3164-A84E-A9D9-513AE77E2B48}"/>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FD343B39-AF73-4541-B2CA-1F7FBB9F1844}"/>
              </a:ext>
            </a:extLst>
          </p:cNvPr>
          <p:cNvSpPr>
            <a:spLocks noGrp="1"/>
          </p:cNvSpPr>
          <p:nvPr>
            <p:ph sz="half" idx="2"/>
          </p:nvPr>
        </p:nvSpPr>
        <p:spPr>
          <a:xfrm>
            <a:off x="839789"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9B7F1C3F-EDBA-964C-A36C-74365676C3DA}"/>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92ABE0E5-E92A-8A4B-8ECC-B88543B494E1}"/>
              </a:ext>
            </a:extLst>
          </p:cNvPr>
          <p:cNvSpPr>
            <a:spLocks noGrp="1"/>
          </p:cNvSpPr>
          <p:nvPr>
            <p:ph sz="quarter" idx="4"/>
          </p:nvPr>
        </p:nvSpPr>
        <p:spPr>
          <a:xfrm>
            <a:off x="6172201"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6E3E04F4-C526-49B6-AE8E-DA5C093E4331}" type="datetimeFigureOut">
              <a:rPr lang="zh-CN" altLang="en-US"/>
              <a:pPr>
                <a:defRPr/>
              </a:pPr>
              <a:t>2021/3/9</a:t>
            </a:fld>
            <a:endParaRPr lang="zh-CN" altLang="en-US"/>
          </a:p>
        </p:txBody>
      </p:sp>
      <p:sp>
        <p:nvSpPr>
          <p:cNvPr id="8"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9"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05BD8303-8109-4FD6-8D89-4439C2FA0889}" type="slidenum">
              <a:rPr lang="zh-CN" altLang="en-US"/>
              <a:pPr>
                <a:defRPr/>
              </a:pPr>
              <a:t>‹#›</a:t>
            </a:fld>
            <a:endParaRPr lang="zh-CN" altLang="en-US"/>
          </a:p>
        </p:txBody>
      </p:sp>
    </p:spTree>
    <p:extLst>
      <p:ext uri="{BB962C8B-B14F-4D97-AF65-F5344CB8AC3E}">
        <p14:creationId xmlns:p14="http://schemas.microsoft.com/office/powerpoint/2010/main" val="69188225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8C66D6D-EADE-F247-8EAC-BC12B48200B3}"/>
              </a:ext>
            </a:extLst>
          </p:cNvPr>
          <p:cNvSpPr>
            <a:spLocks noGrp="1"/>
          </p:cNvSpPr>
          <p:nvPr>
            <p:ph type="title"/>
          </p:nvPr>
        </p:nvSpPr>
        <p:spPr/>
        <p:txBody>
          <a:bodyPr/>
          <a:lstStyle/>
          <a:p>
            <a:r>
              <a:rPr lang="zh-CN" altLang="en-US"/>
              <a:t>单击此处编辑母版标题样式</a:t>
            </a:r>
          </a:p>
        </p:txBody>
      </p:sp>
      <p:sp>
        <p:nvSpPr>
          <p:cNvPr id="3"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C5DFDE68-72FE-4951-B610-2F4F27B073FE}" type="datetimeFigureOut">
              <a:rPr lang="zh-CN" altLang="en-US"/>
              <a:pPr>
                <a:defRPr/>
              </a:pPr>
              <a:t>2021/3/9</a:t>
            </a:fld>
            <a:endParaRPr lang="zh-CN" altLang="en-US"/>
          </a:p>
        </p:txBody>
      </p:sp>
      <p:sp>
        <p:nvSpPr>
          <p:cNvPr id="4"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5"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20973D80-304A-4F46-8951-03F59B6D6306}" type="slidenum">
              <a:rPr lang="zh-CN" altLang="en-US"/>
              <a:pPr>
                <a:defRPr/>
              </a:pPr>
              <a:t>‹#›</a:t>
            </a:fld>
            <a:endParaRPr lang="zh-CN" altLang="en-US"/>
          </a:p>
        </p:txBody>
      </p:sp>
    </p:spTree>
    <p:extLst>
      <p:ext uri="{BB962C8B-B14F-4D97-AF65-F5344CB8AC3E}">
        <p14:creationId xmlns:p14="http://schemas.microsoft.com/office/powerpoint/2010/main" val="287123938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373576D7-9076-49EF-ACC4-E480E000EDEB}" type="datetimeFigureOut">
              <a:rPr lang="zh-CN" altLang="en-US"/>
              <a:pPr>
                <a:defRPr/>
              </a:pPr>
              <a:t>2021/3/9</a:t>
            </a:fld>
            <a:endParaRPr lang="zh-CN" altLang="en-US"/>
          </a:p>
        </p:txBody>
      </p:sp>
      <p:sp>
        <p:nvSpPr>
          <p:cNvPr id="3"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4"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5798F763-8971-4CD4-969B-9D5A7E188120}" type="slidenum">
              <a:rPr lang="zh-CN" altLang="en-US"/>
              <a:pPr>
                <a:defRPr/>
              </a:pPr>
              <a:t>‹#›</a:t>
            </a:fld>
            <a:endParaRPr lang="zh-CN" altLang="en-US"/>
          </a:p>
        </p:txBody>
      </p:sp>
    </p:spTree>
    <p:extLst>
      <p:ext uri="{BB962C8B-B14F-4D97-AF65-F5344CB8AC3E}">
        <p14:creationId xmlns:p14="http://schemas.microsoft.com/office/powerpoint/2010/main" val="119051500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90ADB0B-6D32-1D4F-AA36-CB58EAF8168B}"/>
              </a:ext>
            </a:extLst>
          </p:cNvPr>
          <p:cNvSpPr>
            <a:spLocks noGrp="1"/>
          </p:cNvSpPr>
          <p:nvPr>
            <p:ph type="title"/>
          </p:nvPr>
        </p:nvSpPr>
        <p:spPr>
          <a:xfrm>
            <a:off x="839788" y="457200"/>
            <a:ext cx="3932237" cy="1600200"/>
          </a:xfrm>
        </p:spPr>
        <p:txBody>
          <a:bodyPr anchor="b"/>
          <a:lstStyle>
            <a:lvl1pPr>
              <a:defRPr sz="2400"/>
            </a:lvl1pPr>
          </a:lstStyle>
          <a:p>
            <a:r>
              <a:rPr lang="zh-CN" altLang="en-US"/>
              <a:t>单击此处编辑母版标题样式</a:t>
            </a:r>
          </a:p>
        </p:txBody>
      </p:sp>
      <p:sp>
        <p:nvSpPr>
          <p:cNvPr id="3" name="内容占位符 2">
            <a:extLst>
              <a:ext uri="{FF2B5EF4-FFF2-40B4-BE49-F238E27FC236}">
                <a16:creationId xmlns:a16="http://schemas.microsoft.com/office/drawing/2014/main" id="{2A9884FA-949A-CF4E-A25F-01772A077BE1}"/>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8B7CAF1F-7C43-AC41-BE5B-460851592DE3}"/>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60CD722D-DAB1-4A52-BD26-DB49E7254037}" type="datetimeFigureOut">
              <a:rPr lang="zh-CN" altLang="en-US"/>
              <a:pPr>
                <a:defRPr/>
              </a:pPr>
              <a:t>2021/3/9</a:t>
            </a:fld>
            <a:endParaRPr lang="zh-CN" altLang="en-US"/>
          </a:p>
        </p:txBody>
      </p:sp>
      <p:sp>
        <p:nvSpPr>
          <p:cNvPr id="6"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7"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29A0E97C-6985-4E22-8A6D-502AC68BCDF7}" type="slidenum">
              <a:rPr lang="zh-CN" altLang="en-US"/>
              <a:pPr>
                <a:defRPr/>
              </a:pPr>
              <a:t>‹#›</a:t>
            </a:fld>
            <a:endParaRPr lang="zh-CN" altLang="en-US"/>
          </a:p>
        </p:txBody>
      </p:sp>
    </p:spTree>
    <p:extLst>
      <p:ext uri="{BB962C8B-B14F-4D97-AF65-F5344CB8AC3E}">
        <p14:creationId xmlns:p14="http://schemas.microsoft.com/office/powerpoint/2010/main" val="1798290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311762F-722C-DF4F-828D-63B39E94A09D}"/>
              </a:ext>
            </a:extLst>
          </p:cNvPr>
          <p:cNvSpPr>
            <a:spLocks noGrp="1"/>
          </p:cNvSpPr>
          <p:nvPr>
            <p:ph type="title"/>
          </p:nvPr>
        </p:nvSpPr>
        <p:spPr>
          <a:xfrm>
            <a:off x="839788" y="457200"/>
            <a:ext cx="3932237" cy="1600200"/>
          </a:xfrm>
        </p:spPr>
        <p:txBody>
          <a:bodyPr anchor="b"/>
          <a:lstStyle>
            <a:lvl1pPr>
              <a:defRPr sz="2400"/>
            </a:lvl1pPr>
          </a:lstStyle>
          <a:p>
            <a:r>
              <a:rPr lang="zh-CN" altLang="en-US"/>
              <a:t>单击此处编辑母版标题样式</a:t>
            </a:r>
          </a:p>
        </p:txBody>
      </p:sp>
      <p:sp>
        <p:nvSpPr>
          <p:cNvPr id="3" name="图片占位符 2">
            <a:extLst>
              <a:ext uri="{FF2B5EF4-FFF2-40B4-BE49-F238E27FC236}">
                <a16:creationId xmlns:a16="http://schemas.microsoft.com/office/drawing/2014/main" id="{3744F973-8E2A-BB49-A1F5-ED793A7249C5}"/>
              </a:ext>
            </a:extLst>
          </p:cNvPr>
          <p:cNvSpPr>
            <a:spLocks noGrp="1"/>
          </p:cNvSpPr>
          <p:nvPr>
            <p:ph type="pic" idx="1"/>
          </p:nvPr>
        </p:nvSpPr>
        <p:spPr>
          <a:xfrm>
            <a:off x="5183188" y="987427"/>
            <a:ext cx="617220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zh-CN" altLang="en-US" noProof="0"/>
          </a:p>
        </p:txBody>
      </p:sp>
      <p:sp>
        <p:nvSpPr>
          <p:cNvPr id="4" name="文本占位符 3">
            <a:extLst>
              <a:ext uri="{FF2B5EF4-FFF2-40B4-BE49-F238E27FC236}">
                <a16:creationId xmlns:a16="http://schemas.microsoft.com/office/drawing/2014/main" id="{85C5CA13-D15F-204D-B6F5-2EF185512212}"/>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BEC7FD8B-78E6-444C-97BA-2B55868CA4A2}" type="datetimeFigureOut">
              <a:rPr lang="zh-CN" altLang="en-US"/>
              <a:pPr>
                <a:defRPr/>
              </a:pPr>
              <a:t>2021/3/9</a:t>
            </a:fld>
            <a:endParaRPr lang="zh-CN" altLang="en-US"/>
          </a:p>
        </p:txBody>
      </p:sp>
      <p:sp>
        <p:nvSpPr>
          <p:cNvPr id="6"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7"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F5935C4F-0B59-44C6-B8CF-199DD11C0277}" type="slidenum">
              <a:rPr lang="zh-CN" altLang="en-US"/>
              <a:pPr>
                <a:defRPr/>
              </a:pPr>
              <a:t>‹#›</a:t>
            </a:fld>
            <a:endParaRPr lang="zh-CN" altLang="en-US"/>
          </a:p>
        </p:txBody>
      </p:sp>
    </p:spTree>
    <p:extLst>
      <p:ext uri="{BB962C8B-B14F-4D97-AF65-F5344CB8AC3E}">
        <p14:creationId xmlns:p14="http://schemas.microsoft.com/office/powerpoint/2010/main" val="327547431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18EB010-E74E-9C4B-89B9-D38051AADC80}"/>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84BC0E8E-17A5-DB47-AF6E-A0915C713D44}"/>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B4925FA9-88FA-476B-95B2-2F7A7DCAB1CA}" type="datetimeFigureOut">
              <a:rPr lang="zh-CN" altLang="en-US"/>
              <a:pPr>
                <a:defRPr/>
              </a:pPr>
              <a:t>2021/3/9</a:t>
            </a:fld>
            <a:endParaRPr lang="zh-CN" altLang="en-US"/>
          </a:p>
        </p:txBody>
      </p:sp>
      <p:sp>
        <p:nvSpPr>
          <p:cNvPr id="5"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F1754D14-8B1A-4112-9070-0CFADC4521D9}" type="slidenum">
              <a:rPr lang="zh-CN" altLang="en-US"/>
              <a:pPr>
                <a:defRPr/>
              </a:pPr>
              <a:t>‹#›</a:t>
            </a:fld>
            <a:endParaRPr lang="zh-CN" altLang="en-US"/>
          </a:p>
        </p:txBody>
      </p:sp>
    </p:spTree>
    <p:extLst>
      <p:ext uri="{BB962C8B-B14F-4D97-AF65-F5344CB8AC3E}">
        <p14:creationId xmlns:p14="http://schemas.microsoft.com/office/powerpoint/2010/main" val="119646253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386949E7-3D10-2F44-999E-661CF3404962}"/>
              </a:ext>
            </a:extLst>
          </p:cNvPr>
          <p:cNvSpPr>
            <a:spLocks noGrp="1"/>
          </p:cNvSpPr>
          <p:nvPr>
            <p:ph type="title" orient="vert"/>
          </p:nvPr>
        </p:nvSpPr>
        <p:spPr>
          <a:xfrm>
            <a:off x="8724901"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3C933631-BC33-DF46-8D10-F8F8A02CA44E}"/>
              </a:ext>
            </a:extLst>
          </p:cNvPr>
          <p:cNvSpPr>
            <a:spLocks noGrp="1"/>
          </p:cNvSpPr>
          <p:nvPr>
            <p:ph type="body" orient="vert" idx="1"/>
          </p:nvPr>
        </p:nvSpPr>
        <p:spPr>
          <a:xfrm>
            <a:off x="838201"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99E4899B-868A-4BE5-9BDE-F8AB721FD5B8}" type="datetimeFigureOut">
              <a:rPr lang="zh-CN" altLang="en-US"/>
              <a:pPr>
                <a:defRPr/>
              </a:pPr>
              <a:t>2021/3/9</a:t>
            </a:fld>
            <a:endParaRPr lang="zh-CN" altLang="en-US"/>
          </a:p>
        </p:txBody>
      </p:sp>
      <p:sp>
        <p:nvSpPr>
          <p:cNvPr id="5"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AD6402B2-1936-4435-B67F-803B53D47F80}" type="slidenum">
              <a:rPr lang="zh-CN" altLang="en-US"/>
              <a:pPr>
                <a:defRPr/>
              </a:pPr>
              <a:t>‹#›</a:t>
            </a:fld>
            <a:endParaRPr lang="zh-CN" altLang="en-US"/>
          </a:p>
        </p:txBody>
      </p:sp>
    </p:spTree>
    <p:extLst>
      <p:ext uri="{BB962C8B-B14F-4D97-AF65-F5344CB8AC3E}">
        <p14:creationId xmlns:p14="http://schemas.microsoft.com/office/powerpoint/2010/main" val="172893186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8C452F4-7E53-5E4A-9D01-2A48D5BB13DC}"/>
              </a:ext>
            </a:extLst>
          </p:cNvPr>
          <p:cNvSpPr>
            <a:spLocks noGrp="1"/>
          </p:cNvSpPr>
          <p:nvPr>
            <p:ph type="ctrTitle"/>
          </p:nvPr>
        </p:nvSpPr>
        <p:spPr>
          <a:xfrm>
            <a:off x="1524000" y="1122363"/>
            <a:ext cx="9144000" cy="2387600"/>
          </a:xfrm>
        </p:spPr>
        <p:txBody>
          <a:bodyPr anchor="b"/>
          <a:lstStyle>
            <a:lvl1pPr algn="ctr">
              <a:defRPr sz="4500"/>
            </a:lvl1pPr>
          </a:lstStyle>
          <a:p>
            <a:r>
              <a:rPr lang="zh-CN" altLang="en-US"/>
              <a:t>单击此处编辑母版标题样式</a:t>
            </a:r>
          </a:p>
        </p:txBody>
      </p:sp>
      <p:sp>
        <p:nvSpPr>
          <p:cNvPr id="3" name="副标题 2">
            <a:extLst>
              <a:ext uri="{FF2B5EF4-FFF2-40B4-BE49-F238E27FC236}">
                <a16:creationId xmlns:a16="http://schemas.microsoft.com/office/drawing/2014/main" id="{460DF229-99D8-F141-AE86-253594F7BBAF}"/>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p>
        </p:txBody>
      </p:sp>
      <p:sp>
        <p:nvSpPr>
          <p:cNvPr id="4"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0E1F5DD4-C18B-4E00-A1A1-8CD83BD0B285}" type="datetimeFigureOut">
              <a:rPr lang="zh-CN" altLang="en-US"/>
              <a:pPr>
                <a:defRPr/>
              </a:pPr>
              <a:t>2021/3/9</a:t>
            </a:fld>
            <a:endParaRPr lang="zh-CN" altLang="en-US"/>
          </a:p>
        </p:txBody>
      </p:sp>
      <p:sp>
        <p:nvSpPr>
          <p:cNvPr id="5"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832D21D0-1C2F-4663-A792-20351F909682}" type="slidenum">
              <a:rPr lang="zh-CN" altLang="en-US"/>
              <a:pPr>
                <a:defRPr/>
              </a:pPr>
              <a:t>‹#›</a:t>
            </a:fld>
            <a:endParaRPr lang="zh-CN" altLang="en-US"/>
          </a:p>
        </p:txBody>
      </p:sp>
    </p:spTree>
    <p:extLst>
      <p:ext uri="{BB962C8B-B14F-4D97-AF65-F5344CB8AC3E}">
        <p14:creationId xmlns:p14="http://schemas.microsoft.com/office/powerpoint/2010/main" val="229526240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2502018-33E1-E44C-B6A4-E4CE0EDF7CC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42D8CC3F-378E-9F46-9C0F-27EC173DEBC7}"/>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341AD925-EFE4-4873-BF97-9B3AB42293C6}" type="datetimeFigureOut">
              <a:rPr lang="zh-CN" altLang="en-US"/>
              <a:pPr>
                <a:defRPr/>
              </a:pPr>
              <a:t>2021/3/9</a:t>
            </a:fld>
            <a:endParaRPr lang="zh-CN" altLang="en-US"/>
          </a:p>
        </p:txBody>
      </p:sp>
      <p:sp>
        <p:nvSpPr>
          <p:cNvPr id="5"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8BE6D5D5-956A-43F2-AAEA-E591EBEFB1CE}" type="slidenum">
              <a:rPr lang="zh-CN" altLang="en-US"/>
              <a:pPr>
                <a:defRPr/>
              </a:pPr>
              <a:t>‹#›</a:t>
            </a:fld>
            <a:endParaRPr lang="zh-CN" altLang="en-US"/>
          </a:p>
        </p:txBody>
      </p:sp>
    </p:spTree>
    <p:extLst>
      <p:ext uri="{BB962C8B-B14F-4D97-AF65-F5344CB8AC3E}">
        <p14:creationId xmlns:p14="http://schemas.microsoft.com/office/powerpoint/2010/main" val="214703071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2739092-7217-974C-824B-A8FBAF78A9E4}"/>
              </a:ext>
            </a:extLst>
          </p:cNvPr>
          <p:cNvSpPr>
            <a:spLocks noGrp="1"/>
          </p:cNvSpPr>
          <p:nvPr>
            <p:ph type="title"/>
          </p:nvPr>
        </p:nvSpPr>
        <p:spPr>
          <a:xfrm>
            <a:off x="831851" y="1709740"/>
            <a:ext cx="10515600" cy="2852737"/>
          </a:xfrm>
        </p:spPr>
        <p:txBody>
          <a:bodyPr anchor="b"/>
          <a:lstStyle>
            <a:lvl1pPr>
              <a:defRPr sz="4500"/>
            </a:lvl1pPr>
          </a:lstStyle>
          <a:p>
            <a:r>
              <a:rPr lang="zh-CN" altLang="en-US"/>
              <a:t>单击此处编辑母版标题样式</a:t>
            </a:r>
          </a:p>
        </p:txBody>
      </p:sp>
      <p:sp>
        <p:nvSpPr>
          <p:cNvPr id="3" name="文本占位符 2">
            <a:extLst>
              <a:ext uri="{FF2B5EF4-FFF2-40B4-BE49-F238E27FC236}">
                <a16:creationId xmlns:a16="http://schemas.microsoft.com/office/drawing/2014/main" id="{7AE1149B-AA4C-2847-82C7-553033555DC6}"/>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18A0DB4F-B988-4A7C-80D6-8D0D9F040E56}" type="datetimeFigureOut">
              <a:rPr lang="zh-CN" altLang="en-US"/>
              <a:pPr>
                <a:defRPr/>
              </a:pPr>
              <a:t>2021/3/9</a:t>
            </a:fld>
            <a:endParaRPr lang="zh-CN" altLang="en-US"/>
          </a:p>
        </p:txBody>
      </p:sp>
      <p:sp>
        <p:nvSpPr>
          <p:cNvPr id="5"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5D1FE6F4-3FCF-445E-8841-8F96DCC373C0}" type="slidenum">
              <a:rPr lang="zh-CN" altLang="en-US"/>
              <a:pPr>
                <a:defRPr/>
              </a:pPr>
              <a:t>‹#›</a:t>
            </a:fld>
            <a:endParaRPr lang="zh-CN" altLang="en-US"/>
          </a:p>
        </p:txBody>
      </p:sp>
    </p:spTree>
    <p:extLst>
      <p:ext uri="{BB962C8B-B14F-4D97-AF65-F5344CB8AC3E}">
        <p14:creationId xmlns:p14="http://schemas.microsoft.com/office/powerpoint/2010/main" val="261015534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995CF66-6E6B-C84E-B28E-32CDA601E7B6}"/>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15B6541B-E1E5-9A4B-8259-C165F1387A9B}"/>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1D0D9FDC-227B-2947-97DD-7E8F016908DB}"/>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A435924C-DCEC-4A53-AC11-3587C66F6305}" type="datetimeFigureOut">
              <a:rPr lang="zh-CN" altLang="en-US"/>
              <a:pPr>
                <a:defRPr/>
              </a:pPr>
              <a:t>2021/3/9</a:t>
            </a:fld>
            <a:endParaRPr lang="zh-CN" altLang="en-US"/>
          </a:p>
        </p:txBody>
      </p:sp>
      <p:sp>
        <p:nvSpPr>
          <p:cNvPr id="6"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7"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5FE83C3B-B9C0-4180-B907-F03972DABA4D}" type="slidenum">
              <a:rPr lang="zh-CN" altLang="en-US"/>
              <a:pPr>
                <a:defRPr/>
              </a:pPr>
              <a:t>‹#›</a:t>
            </a:fld>
            <a:endParaRPr lang="zh-CN" altLang="en-US"/>
          </a:p>
        </p:txBody>
      </p:sp>
    </p:spTree>
    <p:extLst>
      <p:ext uri="{BB962C8B-B14F-4D97-AF65-F5344CB8AC3E}">
        <p14:creationId xmlns:p14="http://schemas.microsoft.com/office/powerpoint/2010/main" val="276550307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EAAFF9A-C56B-824C-8201-0BC1C0F116B0}"/>
              </a:ext>
            </a:extLst>
          </p:cNvPr>
          <p:cNvSpPr>
            <a:spLocks noGrp="1"/>
          </p:cNvSpPr>
          <p:nvPr>
            <p:ph type="title"/>
          </p:nvPr>
        </p:nvSpPr>
        <p:spPr>
          <a:xfrm>
            <a:off x="839788" y="365127"/>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9185FDC5-3164-A84E-A9D9-513AE77E2B48}"/>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FD343B39-AF73-4541-B2CA-1F7FBB9F1844}"/>
              </a:ext>
            </a:extLst>
          </p:cNvPr>
          <p:cNvSpPr>
            <a:spLocks noGrp="1"/>
          </p:cNvSpPr>
          <p:nvPr>
            <p:ph sz="half" idx="2"/>
          </p:nvPr>
        </p:nvSpPr>
        <p:spPr>
          <a:xfrm>
            <a:off x="839789"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9B7F1C3F-EDBA-964C-A36C-74365676C3DA}"/>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92ABE0E5-E92A-8A4B-8ECC-B88543B494E1}"/>
              </a:ext>
            </a:extLst>
          </p:cNvPr>
          <p:cNvSpPr>
            <a:spLocks noGrp="1"/>
          </p:cNvSpPr>
          <p:nvPr>
            <p:ph sz="quarter" idx="4"/>
          </p:nvPr>
        </p:nvSpPr>
        <p:spPr>
          <a:xfrm>
            <a:off x="6172201"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B5C06D26-9536-46E4-B9AB-F21EB501DE18}" type="datetimeFigureOut">
              <a:rPr lang="zh-CN" altLang="en-US"/>
              <a:pPr>
                <a:defRPr/>
              </a:pPr>
              <a:t>2021/3/9</a:t>
            </a:fld>
            <a:endParaRPr lang="zh-CN" altLang="en-US"/>
          </a:p>
        </p:txBody>
      </p:sp>
      <p:sp>
        <p:nvSpPr>
          <p:cNvPr id="8"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9"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475B1CA5-AA57-4E5D-8F1D-7B9E05D93D6B}" type="slidenum">
              <a:rPr lang="zh-CN" altLang="en-US"/>
              <a:pPr>
                <a:defRPr/>
              </a:pPr>
              <a:t>‹#›</a:t>
            </a:fld>
            <a:endParaRPr lang="zh-CN" altLang="en-US"/>
          </a:p>
        </p:txBody>
      </p:sp>
    </p:spTree>
    <p:extLst>
      <p:ext uri="{BB962C8B-B14F-4D97-AF65-F5344CB8AC3E}">
        <p14:creationId xmlns:p14="http://schemas.microsoft.com/office/powerpoint/2010/main" val="188698009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8C66D6D-EADE-F247-8EAC-BC12B48200B3}"/>
              </a:ext>
            </a:extLst>
          </p:cNvPr>
          <p:cNvSpPr>
            <a:spLocks noGrp="1"/>
          </p:cNvSpPr>
          <p:nvPr>
            <p:ph type="title"/>
          </p:nvPr>
        </p:nvSpPr>
        <p:spPr/>
        <p:txBody>
          <a:bodyPr/>
          <a:lstStyle/>
          <a:p>
            <a:r>
              <a:rPr lang="zh-CN" altLang="en-US"/>
              <a:t>单击此处编辑母版标题样式</a:t>
            </a:r>
          </a:p>
        </p:txBody>
      </p:sp>
      <p:sp>
        <p:nvSpPr>
          <p:cNvPr id="3"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E71999CD-E08B-4C85-8B30-76E907DAEFD2}" type="datetimeFigureOut">
              <a:rPr lang="zh-CN" altLang="en-US"/>
              <a:pPr>
                <a:defRPr/>
              </a:pPr>
              <a:t>2021/3/9</a:t>
            </a:fld>
            <a:endParaRPr lang="zh-CN" altLang="en-US"/>
          </a:p>
        </p:txBody>
      </p:sp>
      <p:sp>
        <p:nvSpPr>
          <p:cNvPr id="4"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5"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DB272F58-1D0D-4ED5-9695-CC44C0C13F23}" type="slidenum">
              <a:rPr lang="zh-CN" altLang="en-US"/>
              <a:pPr>
                <a:defRPr/>
              </a:pPr>
              <a:t>‹#›</a:t>
            </a:fld>
            <a:endParaRPr lang="zh-CN" altLang="en-US"/>
          </a:p>
        </p:txBody>
      </p:sp>
    </p:spTree>
    <p:extLst>
      <p:ext uri="{BB962C8B-B14F-4D97-AF65-F5344CB8AC3E}">
        <p14:creationId xmlns:p14="http://schemas.microsoft.com/office/powerpoint/2010/main" val="162284925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AF14D63E-4FE8-473E-B819-E8BE411216DE}" type="datetimeFigureOut">
              <a:rPr lang="zh-CN" altLang="en-US"/>
              <a:pPr>
                <a:defRPr/>
              </a:pPr>
              <a:t>2021/3/9</a:t>
            </a:fld>
            <a:endParaRPr lang="zh-CN" altLang="en-US"/>
          </a:p>
        </p:txBody>
      </p:sp>
      <p:sp>
        <p:nvSpPr>
          <p:cNvPr id="3"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4"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77D8E0C7-0B3E-44FE-A435-797884BBA9E0}" type="slidenum">
              <a:rPr lang="zh-CN" altLang="en-US"/>
              <a:pPr>
                <a:defRPr/>
              </a:pPr>
              <a:t>‹#›</a:t>
            </a:fld>
            <a:endParaRPr lang="zh-CN" altLang="en-US"/>
          </a:p>
        </p:txBody>
      </p:sp>
    </p:spTree>
    <p:extLst>
      <p:ext uri="{BB962C8B-B14F-4D97-AF65-F5344CB8AC3E}">
        <p14:creationId xmlns:p14="http://schemas.microsoft.com/office/powerpoint/2010/main" val="301689125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90ADB0B-6D32-1D4F-AA36-CB58EAF8168B}"/>
              </a:ext>
            </a:extLst>
          </p:cNvPr>
          <p:cNvSpPr>
            <a:spLocks noGrp="1"/>
          </p:cNvSpPr>
          <p:nvPr>
            <p:ph type="title"/>
          </p:nvPr>
        </p:nvSpPr>
        <p:spPr>
          <a:xfrm>
            <a:off x="839788" y="457200"/>
            <a:ext cx="3932237" cy="1600200"/>
          </a:xfrm>
        </p:spPr>
        <p:txBody>
          <a:bodyPr anchor="b"/>
          <a:lstStyle>
            <a:lvl1pPr>
              <a:defRPr sz="2400"/>
            </a:lvl1pPr>
          </a:lstStyle>
          <a:p>
            <a:r>
              <a:rPr lang="zh-CN" altLang="en-US"/>
              <a:t>单击此处编辑母版标题样式</a:t>
            </a:r>
          </a:p>
        </p:txBody>
      </p:sp>
      <p:sp>
        <p:nvSpPr>
          <p:cNvPr id="3" name="内容占位符 2">
            <a:extLst>
              <a:ext uri="{FF2B5EF4-FFF2-40B4-BE49-F238E27FC236}">
                <a16:creationId xmlns:a16="http://schemas.microsoft.com/office/drawing/2014/main" id="{2A9884FA-949A-CF4E-A25F-01772A077BE1}"/>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8B7CAF1F-7C43-AC41-BE5B-460851592DE3}"/>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8314F524-54B0-4E60-8C5C-9F74819F57C3}" type="datetimeFigureOut">
              <a:rPr lang="zh-CN" altLang="en-US"/>
              <a:pPr>
                <a:defRPr/>
              </a:pPr>
              <a:t>2021/3/9</a:t>
            </a:fld>
            <a:endParaRPr lang="zh-CN" altLang="en-US"/>
          </a:p>
        </p:txBody>
      </p:sp>
      <p:sp>
        <p:nvSpPr>
          <p:cNvPr id="6"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7"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356E3B9D-94BF-4C08-9E94-A27C186D186B}" type="slidenum">
              <a:rPr lang="zh-CN" altLang="en-US"/>
              <a:pPr>
                <a:defRPr/>
              </a:pPr>
              <a:t>‹#›</a:t>
            </a:fld>
            <a:endParaRPr lang="zh-CN" altLang="en-US"/>
          </a:p>
        </p:txBody>
      </p:sp>
    </p:spTree>
    <p:extLst>
      <p:ext uri="{BB962C8B-B14F-4D97-AF65-F5344CB8AC3E}">
        <p14:creationId xmlns:p14="http://schemas.microsoft.com/office/powerpoint/2010/main" val="264004983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311762F-722C-DF4F-828D-63B39E94A09D}"/>
              </a:ext>
            </a:extLst>
          </p:cNvPr>
          <p:cNvSpPr>
            <a:spLocks noGrp="1"/>
          </p:cNvSpPr>
          <p:nvPr>
            <p:ph type="title"/>
          </p:nvPr>
        </p:nvSpPr>
        <p:spPr>
          <a:xfrm>
            <a:off x="839788" y="457200"/>
            <a:ext cx="3932237" cy="1600200"/>
          </a:xfrm>
        </p:spPr>
        <p:txBody>
          <a:bodyPr anchor="b"/>
          <a:lstStyle>
            <a:lvl1pPr>
              <a:defRPr sz="2400"/>
            </a:lvl1pPr>
          </a:lstStyle>
          <a:p>
            <a:r>
              <a:rPr lang="zh-CN" altLang="en-US"/>
              <a:t>单击此处编辑母版标题样式</a:t>
            </a:r>
          </a:p>
        </p:txBody>
      </p:sp>
      <p:sp>
        <p:nvSpPr>
          <p:cNvPr id="3" name="图片占位符 2">
            <a:extLst>
              <a:ext uri="{FF2B5EF4-FFF2-40B4-BE49-F238E27FC236}">
                <a16:creationId xmlns:a16="http://schemas.microsoft.com/office/drawing/2014/main" id="{3744F973-8E2A-BB49-A1F5-ED793A7249C5}"/>
              </a:ext>
            </a:extLst>
          </p:cNvPr>
          <p:cNvSpPr>
            <a:spLocks noGrp="1"/>
          </p:cNvSpPr>
          <p:nvPr>
            <p:ph type="pic" idx="1"/>
          </p:nvPr>
        </p:nvSpPr>
        <p:spPr>
          <a:xfrm>
            <a:off x="5183188" y="987427"/>
            <a:ext cx="617220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zh-CN" altLang="en-US" noProof="0"/>
          </a:p>
        </p:txBody>
      </p:sp>
      <p:sp>
        <p:nvSpPr>
          <p:cNvPr id="4" name="文本占位符 3">
            <a:extLst>
              <a:ext uri="{FF2B5EF4-FFF2-40B4-BE49-F238E27FC236}">
                <a16:creationId xmlns:a16="http://schemas.microsoft.com/office/drawing/2014/main" id="{85C5CA13-D15F-204D-B6F5-2EF185512212}"/>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0845E2C9-C447-41FA-A10F-454C64574594}" type="datetimeFigureOut">
              <a:rPr lang="zh-CN" altLang="en-US"/>
              <a:pPr>
                <a:defRPr/>
              </a:pPr>
              <a:t>2021/3/9</a:t>
            </a:fld>
            <a:endParaRPr lang="zh-CN" altLang="en-US"/>
          </a:p>
        </p:txBody>
      </p:sp>
      <p:sp>
        <p:nvSpPr>
          <p:cNvPr id="6"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7"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7537B307-7FF1-4C2C-8B05-8CB861FD5D49}" type="slidenum">
              <a:rPr lang="zh-CN" altLang="en-US"/>
              <a:pPr>
                <a:defRPr/>
              </a:pPr>
              <a:t>‹#›</a:t>
            </a:fld>
            <a:endParaRPr lang="zh-CN" altLang="en-US"/>
          </a:p>
        </p:txBody>
      </p:sp>
    </p:spTree>
    <p:extLst>
      <p:ext uri="{BB962C8B-B14F-4D97-AF65-F5344CB8AC3E}">
        <p14:creationId xmlns:p14="http://schemas.microsoft.com/office/powerpoint/2010/main" val="172030788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18EB010-E74E-9C4B-89B9-D38051AADC80}"/>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84BC0E8E-17A5-DB47-AF6E-A0915C713D44}"/>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C3134E33-D80D-481A-A8BA-95B84C80C259}" type="datetimeFigureOut">
              <a:rPr lang="zh-CN" altLang="en-US"/>
              <a:pPr>
                <a:defRPr/>
              </a:pPr>
              <a:t>2021/3/9</a:t>
            </a:fld>
            <a:endParaRPr lang="zh-CN" altLang="en-US"/>
          </a:p>
        </p:txBody>
      </p:sp>
      <p:sp>
        <p:nvSpPr>
          <p:cNvPr id="5"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BD8F2CB0-FDD1-4CAB-A45E-918680F527EA}" type="slidenum">
              <a:rPr lang="zh-CN" altLang="en-US"/>
              <a:pPr>
                <a:defRPr/>
              </a:pPr>
              <a:t>‹#›</a:t>
            </a:fld>
            <a:endParaRPr lang="zh-CN" altLang="en-US"/>
          </a:p>
        </p:txBody>
      </p:sp>
    </p:spTree>
    <p:extLst>
      <p:ext uri="{BB962C8B-B14F-4D97-AF65-F5344CB8AC3E}">
        <p14:creationId xmlns:p14="http://schemas.microsoft.com/office/powerpoint/2010/main" val="326808931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386949E7-3D10-2F44-999E-661CF3404962}"/>
              </a:ext>
            </a:extLst>
          </p:cNvPr>
          <p:cNvSpPr>
            <a:spLocks noGrp="1"/>
          </p:cNvSpPr>
          <p:nvPr>
            <p:ph type="title" orient="vert"/>
          </p:nvPr>
        </p:nvSpPr>
        <p:spPr>
          <a:xfrm>
            <a:off x="8724901"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3C933631-BC33-DF46-8D10-F8F8A02CA44E}"/>
              </a:ext>
            </a:extLst>
          </p:cNvPr>
          <p:cNvSpPr>
            <a:spLocks noGrp="1"/>
          </p:cNvSpPr>
          <p:nvPr>
            <p:ph type="body" orient="vert" idx="1"/>
          </p:nvPr>
        </p:nvSpPr>
        <p:spPr>
          <a:xfrm>
            <a:off x="838201"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2A762328-B6F1-4289-B581-34D624B68737}" type="datetimeFigureOut">
              <a:rPr lang="zh-CN" altLang="en-US"/>
              <a:pPr>
                <a:defRPr/>
              </a:pPr>
              <a:t>2021/3/9</a:t>
            </a:fld>
            <a:endParaRPr lang="zh-CN" altLang="en-US"/>
          </a:p>
        </p:txBody>
      </p:sp>
      <p:sp>
        <p:nvSpPr>
          <p:cNvPr id="5"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4207F80F-435F-4AB1-8AF3-B4175255D237}" type="slidenum">
              <a:rPr lang="zh-CN" altLang="en-US"/>
              <a:pPr>
                <a:defRPr/>
              </a:pPr>
              <a:t>‹#›</a:t>
            </a:fld>
            <a:endParaRPr lang="zh-CN" altLang="en-US"/>
          </a:p>
        </p:txBody>
      </p:sp>
    </p:spTree>
    <p:extLst>
      <p:ext uri="{BB962C8B-B14F-4D97-AF65-F5344CB8AC3E}">
        <p14:creationId xmlns:p14="http://schemas.microsoft.com/office/powerpoint/2010/main" val="27308938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835075-59C5-4DCC-961A-CC77E89FF64C}" type="datetimeFigureOut">
              <a:rPr lang="en-GB" smtClean="0"/>
              <a:t>09/03/2021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774326-ECA3-4399-B209-302C02AE98DF}" type="slidenum">
              <a:rPr lang="en-GB" smtClean="0"/>
              <a:t>‹#›</a:t>
            </a:fld>
            <a:endParaRPr lang="en-GB"/>
          </a:p>
        </p:txBody>
      </p:sp>
    </p:spTree>
    <p:extLst>
      <p:ext uri="{BB962C8B-B14F-4D97-AF65-F5344CB8AC3E}">
        <p14:creationId xmlns:p14="http://schemas.microsoft.com/office/powerpoint/2010/main" val="30845885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800000"/>
        </a:solidFill>
        <a:effectLst/>
      </p:bgPr>
    </p:bg>
    <p:spTree>
      <p:nvGrpSpPr>
        <p:cNvPr id="1" name=""/>
        <p:cNvGrpSpPr/>
        <p:nvPr/>
      </p:nvGrpSpPr>
      <p:grpSpPr>
        <a:xfrm>
          <a:off x="0" y="0"/>
          <a:ext cx="0" cy="0"/>
          <a:chOff x="0" y="0"/>
          <a:chExt cx="0" cy="0"/>
        </a:xfrm>
      </p:grpSpPr>
      <p:sp>
        <p:nvSpPr>
          <p:cNvPr id="1026" name="Rectangle 1"/>
          <p:cNvSpPr>
            <a:spLocks noGrp="1" noChangeArrowheads="1"/>
          </p:cNvSpPr>
          <p:nvPr>
            <p:ph type="title"/>
          </p:nvPr>
        </p:nvSpPr>
        <p:spPr bwMode="auto">
          <a:xfrm>
            <a:off x="608833" y="273514"/>
            <a:ext cx="1097049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ctr" anchorCtr="0" compatLnSpc="1">
            <a:prstTxWarp prst="textNoShape">
              <a:avLst/>
            </a:prstTxWarp>
          </a:bodyPr>
          <a:lstStyle/>
          <a:p>
            <a:pPr lvl="0"/>
            <a:r>
              <a:rPr lang="en-GB" altLang="zh-TW" smtClean="0"/>
              <a:t>Click to edit the title text format</a:t>
            </a:r>
          </a:p>
        </p:txBody>
      </p:sp>
      <p:sp>
        <p:nvSpPr>
          <p:cNvPr id="1027" name="Rectangle 2"/>
          <p:cNvSpPr>
            <a:spLocks noGrp="1" noChangeArrowheads="1"/>
          </p:cNvSpPr>
          <p:nvPr>
            <p:ph type="body" idx="1"/>
          </p:nvPr>
        </p:nvSpPr>
        <p:spPr bwMode="auto">
          <a:xfrm>
            <a:off x="608833" y="1605095"/>
            <a:ext cx="10970495" cy="4524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t" anchorCtr="0" compatLnSpc="1">
            <a:prstTxWarp prst="textNoShape">
              <a:avLst/>
            </a:prstTxWarp>
          </a:bodyPr>
          <a:lstStyle/>
          <a:p>
            <a:pPr lvl="0"/>
            <a:r>
              <a:rPr lang="en-GB" altLang="zh-TW" smtClean="0"/>
              <a:t>Click to edit the outline text format</a:t>
            </a:r>
          </a:p>
          <a:p>
            <a:pPr lvl="1"/>
            <a:r>
              <a:rPr lang="en-GB" altLang="zh-TW" smtClean="0"/>
              <a:t>Second Outline Level</a:t>
            </a:r>
          </a:p>
          <a:p>
            <a:pPr lvl="2"/>
            <a:r>
              <a:rPr lang="en-GB" altLang="zh-TW" smtClean="0"/>
              <a:t>Third Outline Level</a:t>
            </a:r>
          </a:p>
          <a:p>
            <a:pPr lvl="3"/>
            <a:r>
              <a:rPr lang="en-GB" altLang="zh-TW" smtClean="0"/>
              <a:t>Fourth Outline Level</a:t>
            </a:r>
          </a:p>
          <a:p>
            <a:pPr lvl="4"/>
            <a:r>
              <a:rPr lang="en-GB" altLang="zh-TW" smtClean="0"/>
              <a:t>Fifth Outline Level</a:t>
            </a:r>
          </a:p>
          <a:p>
            <a:pPr lvl="4"/>
            <a:r>
              <a:rPr lang="en-GB" altLang="zh-TW" smtClean="0"/>
              <a:t>Sixth Outline Level</a:t>
            </a:r>
          </a:p>
          <a:p>
            <a:pPr lvl="4"/>
            <a:r>
              <a:rPr lang="en-GB" altLang="zh-TW" smtClean="0"/>
              <a:t>Seventh Outline Level</a:t>
            </a:r>
          </a:p>
          <a:p>
            <a:pPr lvl="4"/>
            <a:r>
              <a:rPr lang="en-GB" altLang="zh-TW" smtClean="0"/>
              <a:t>Eighth Outline Level</a:t>
            </a:r>
          </a:p>
          <a:p>
            <a:pPr lvl="4"/>
            <a:r>
              <a:rPr lang="en-GB" altLang="zh-TW" smtClean="0"/>
              <a:t>Ninth Outline Level</a:t>
            </a:r>
          </a:p>
        </p:txBody>
      </p:sp>
      <p:sp>
        <p:nvSpPr>
          <p:cNvPr id="2" name="Rectangle 3"/>
          <p:cNvSpPr>
            <a:spLocks noGrp="1" noChangeArrowheads="1"/>
          </p:cNvSpPr>
          <p:nvPr>
            <p:ph type="dt"/>
          </p:nvPr>
        </p:nvSpPr>
        <p:spPr bwMode="auto">
          <a:xfrm>
            <a:off x="608833" y="6247633"/>
            <a:ext cx="2838654" cy="470732"/>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hangingPunct="0">
              <a:lnSpc>
                <a:spcPct val="93000"/>
              </a:lnSpc>
              <a:buClr>
                <a:srgbClr val="FFFFFF"/>
              </a:buClr>
              <a:buSzPct val="45000"/>
              <a:buFont typeface="Wingdings" charset="2"/>
              <a:buNone/>
              <a:tabLst>
                <a:tab pos="656433" algn="l"/>
                <a:tab pos="1312865" algn="l"/>
                <a:tab pos="1969298" algn="l"/>
              </a:tabLst>
              <a:defRPr sz="1270">
                <a:solidFill>
                  <a:srgbClr val="FFFFFF"/>
                </a:solidFill>
                <a:latin typeface="Times New Roman" pitchFamily="16" charset="0"/>
                <a:ea typeface="+mn-ea"/>
                <a:cs typeface="+mn-cs"/>
              </a:defRPr>
            </a:lvl1pPr>
          </a:lstStyle>
          <a:p>
            <a:pPr>
              <a:defRPr/>
            </a:pPr>
            <a:endParaRPr lang="en-US"/>
          </a:p>
        </p:txBody>
      </p:sp>
      <p:sp>
        <p:nvSpPr>
          <p:cNvPr id="1028" name="Rectangle 4"/>
          <p:cNvSpPr>
            <a:spLocks noGrp="1" noChangeArrowheads="1"/>
          </p:cNvSpPr>
          <p:nvPr>
            <p:ph type="ftr"/>
          </p:nvPr>
        </p:nvSpPr>
        <p:spPr bwMode="auto">
          <a:xfrm>
            <a:off x="4169634" y="6247633"/>
            <a:ext cx="3862336" cy="470732"/>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ctr" hangingPunct="0">
              <a:lnSpc>
                <a:spcPct val="93000"/>
              </a:lnSpc>
              <a:buClr>
                <a:srgbClr val="FFFFFF"/>
              </a:buClr>
              <a:buSzPct val="45000"/>
              <a:buFont typeface="Wingdings" charset="2"/>
              <a:buNone/>
              <a:tabLst>
                <a:tab pos="656433" algn="l"/>
                <a:tab pos="1312865" algn="l"/>
                <a:tab pos="1969298" algn="l"/>
                <a:tab pos="2625730" algn="l"/>
              </a:tabLst>
              <a:defRPr sz="1270">
                <a:solidFill>
                  <a:srgbClr val="FFFFFF"/>
                </a:solidFill>
                <a:latin typeface="Times New Roman" pitchFamily="16" charset="0"/>
                <a:ea typeface="+mn-ea"/>
                <a:cs typeface="+mn-cs"/>
              </a:defRPr>
            </a:lvl1pPr>
          </a:lstStyle>
          <a:p>
            <a:pPr>
              <a:defRPr/>
            </a:pPr>
            <a:endParaRPr lang="en-US"/>
          </a:p>
        </p:txBody>
      </p:sp>
      <p:sp>
        <p:nvSpPr>
          <p:cNvPr id="1029" name="Rectangle 5"/>
          <p:cNvSpPr>
            <a:spLocks noGrp="1" noChangeArrowheads="1"/>
          </p:cNvSpPr>
          <p:nvPr>
            <p:ph type="sldNum"/>
          </p:nvPr>
        </p:nvSpPr>
        <p:spPr bwMode="auto">
          <a:xfrm>
            <a:off x="8740674" y="6247633"/>
            <a:ext cx="2838654" cy="470732"/>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hangingPunct="0">
              <a:lnSpc>
                <a:spcPct val="93000"/>
              </a:lnSpc>
              <a:buClr>
                <a:srgbClr val="FFFFFF"/>
              </a:buClr>
              <a:buSzPct val="45000"/>
              <a:buFont typeface="Wingdings" panose="05000000000000000000" pitchFamily="2" charset="2"/>
              <a:buNone/>
              <a:tabLst>
                <a:tab pos="656433" algn="l"/>
                <a:tab pos="1312865" algn="l"/>
                <a:tab pos="1969298" algn="l"/>
              </a:tabLst>
              <a:defRPr sz="1270">
                <a:solidFill>
                  <a:srgbClr val="FFFFFF"/>
                </a:solidFill>
                <a:latin typeface="Times New Roman" panose="02020603050405020304" pitchFamily="18" charset="0"/>
              </a:defRPr>
            </a:lvl1pPr>
          </a:lstStyle>
          <a:p>
            <a:fld id="{F529071B-A603-4133-80C3-10DF7870C816}" type="slidenum">
              <a:rPr lang="en-US" altLang="zh-TW"/>
              <a:pPr/>
              <a:t>‹#›</a:t>
            </a:fld>
            <a:endParaRPr lang="en-US" altLang="zh-TW"/>
          </a:p>
        </p:txBody>
      </p:sp>
    </p:spTree>
    <p:extLst>
      <p:ext uri="{BB962C8B-B14F-4D97-AF65-F5344CB8AC3E}">
        <p14:creationId xmlns:p14="http://schemas.microsoft.com/office/powerpoint/2010/main" val="204848100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414589" rtl="0" eaLnBrk="0" fontAlgn="base" hangingPunct="0">
        <a:lnSpc>
          <a:spcPct val="93000"/>
        </a:lnSpc>
        <a:spcBef>
          <a:spcPct val="0"/>
        </a:spcBef>
        <a:spcAft>
          <a:spcPct val="0"/>
        </a:spcAft>
        <a:buClr>
          <a:srgbClr val="FFFFFF"/>
        </a:buClr>
        <a:buSzPct val="45000"/>
        <a:buFont typeface="Wingdings" panose="05000000000000000000" pitchFamily="2" charset="2"/>
        <a:defRPr sz="3990">
          <a:solidFill>
            <a:srgbClr val="FFFFFF"/>
          </a:solidFill>
          <a:latin typeface="+mj-lt"/>
          <a:ea typeface="+mj-ea"/>
          <a:cs typeface="+mj-cs"/>
        </a:defRPr>
      </a:lvl1pPr>
      <a:lvl2pPr algn="ctr" defTabSz="414589" rtl="0" eaLnBrk="0" fontAlgn="base" hangingPunct="0">
        <a:lnSpc>
          <a:spcPct val="93000"/>
        </a:lnSpc>
        <a:spcBef>
          <a:spcPct val="0"/>
        </a:spcBef>
        <a:spcAft>
          <a:spcPct val="0"/>
        </a:spcAft>
        <a:buClr>
          <a:srgbClr val="FFFFFF"/>
        </a:buClr>
        <a:buSzPct val="45000"/>
        <a:buFont typeface="Wingdings" panose="05000000000000000000" pitchFamily="2" charset="2"/>
        <a:defRPr sz="3990">
          <a:solidFill>
            <a:srgbClr val="FFFFFF"/>
          </a:solidFill>
          <a:latin typeface="Arial" charset="0"/>
          <a:ea typeface="DejaVu Sans" charset="0"/>
          <a:cs typeface="DejaVu Sans" charset="0"/>
        </a:defRPr>
      </a:lvl2pPr>
      <a:lvl3pPr algn="ctr" defTabSz="414589" rtl="0" eaLnBrk="0" fontAlgn="base" hangingPunct="0">
        <a:lnSpc>
          <a:spcPct val="93000"/>
        </a:lnSpc>
        <a:spcBef>
          <a:spcPct val="0"/>
        </a:spcBef>
        <a:spcAft>
          <a:spcPct val="0"/>
        </a:spcAft>
        <a:buClr>
          <a:srgbClr val="FFFFFF"/>
        </a:buClr>
        <a:buSzPct val="45000"/>
        <a:buFont typeface="Wingdings" panose="05000000000000000000" pitchFamily="2" charset="2"/>
        <a:defRPr sz="3990">
          <a:solidFill>
            <a:srgbClr val="FFFFFF"/>
          </a:solidFill>
          <a:latin typeface="Arial" charset="0"/>
          <a:ea typeface="DejaVu Sans" charset="0"/>
          <a:cs typeface="DejaVu Sans" charset="0"/>
        </a:defRPr>
      </a:lvl3pPr>
      <a:lvl4pPr algn="ctr" defTabSz="414589" rtl="0" eaLnBrk="0" fontAlgn="base" hangingPunct="0">
        <a:lnSpc>
          <a:spcPct val="93000"/>
        </a:lnSpc>
        <a:spcBef>
          <a:spcPct val="0"/>
        </a:spcBef>
        <a:spcAft>
          <a:spcPct val="0"/>
        </a:spcAft>
        <a:buClr>
          <a:srgbClr val="FFFFFF"/>
        </a:buClr>
        <a:buSzPct val="45000"/>
        <a:buFont typeface="Wingdings" panose="05000000000000000000" pitchFamily="2" charset="2"/>
        <a:defRPr sz="3990">
          <a:solidFill>
            <a:srgbClr val="FFFFFF"/>
          </a:solidFill>
          <a:latin typeface="Arial" charset="0"/>
          <a:ea typeface="DejaVu Sans" charset="0"/>
          <a:cs typeface="DejaVu Sans" charset="0"/>
        </a:defRPr>
      </a:lvl4pPr>
      <a:lvl5pPr algn="ctr" defTabSz="414589" rtl="0" eaLnBrk="0" fontAlgn="base" hangingPunct="0">
        <a:lnSpc>
          <a:spcPct val="93000"/>
        </a:lnSpc>
        <a:spcBef>
          <a:spcPct val="0"/>
        </a:spcBef>
        <a:spcAft>
          <a:spcPct val="0"/>
        </a:spcAft>
        <a:buClr>
          <a:srgbClr val="FFFFFF"/>
        </a:buClr>
        <a:buSzPct val="45000"/>
        <a:buFont typeface="Wingdings" panose="05000000000000000000" pitchFamily="2" charset="2"/>
        <a:defRPr sz="3990">
          <a:solidFill>
            <a:srgbClr val="FFFFFF"/>
          </a:solidFill>
          <a:latin typeface="Arial" charset="0"/>
          <a:ea typeface="DejaVu Sans" charset="0"/>
          <a:cs typeface="DejaVu Sans" charset="0"/>
        </a:defRPr>
      </a:lvl5pPr>
      <a:lvl6pPr marL="1393480" indent="-195778" algn="ctr" defTabSz="414589" rtl="0" fontAlgn="base" hangingPunct="0">
        <a:lnSpc>
          <a:spcPct val="93000"/>
        </a:lnSpc>
        <a:spcBef>
          <a:spcPct val="0"/>
        </a:spcBef>
        <a:spcAft>
          <a:spcPct val="0"/>
        </a:spcAft>
        <a:buClr>
          <a:srgbClr val="FFFFFF"/>
        </a:buClr>
        <a:buSzPct val="45000"/>
        <a:buFont typeface="Wingdings" charset="2"/>
        <a:defRPr sz="3990">
          <a:solidFill>
            <a:srgbClr val="FFFFFF"/>
          </a:solidFill>
          <a:latin typeface="Arial" charset="0"/>
          <a:ea typeface="DejaVu Sans" charset="0"/>
          <a:cs typeface="DejaVu Sans" charset="0"/>
        </a:defRPr>
      </a:lvl6pPr>
      <a:lvl7pPr marL="1808069" indent="-195778" algn="ctr" defTabSz="414589" rtl="0" fontAlgn="base" hangingPunct="0">
        <a:lnSpc>
          <a:spcPct val="93000"/>
        </a:lnSpc>
        <a:spcBef>
          <a:spcPct val="0"/>
        </a:spcBef>
        <a:spcAft>
          <a:spcPct val="0"/>
        </a:spcAft>
        <a:buClr>
          <a:srgbClr val="FFFFFF"/>
        </a:buClr>
        <a:buSzPct val="45000"/>
        <a:buFont typeface="Wingdings" charset="2"/>
        <a:defRPr sz="3990">
          <a:solidFill>
            <a:srgbClr val="FFFFFF"/>
          </a:solidFill>
          <a:latin typeface="Arial" charset="0"/>
          <a:ea typeface="DejaVu Sans" charset="0"/>
          <a:cs typeface="DejaVu Sans" charset="0"/>
        </a:defRPr>
      </a:lvl7pPr>
      <a:lvl8pPr marL="2222657" indent="-195778" algn="ctr" defTabSz="414589" rtl="0" fontAlgn="base" hangingPunct="0">
        <a:lnSpc>
          <a:spcPct val="93000"/>
        </a:lnSpc>
        <a:spcBef>
          <a:spcPct val="0"/>
        </a:spcBef>
        <a:spcAft>
          <a:spcPct val="0"/>
        </a:spcAft>
        <a:buClr>
          <a:srgbClr val="FFFFFF"/>
        </a:buClr>
        <a:buSzPct val="45000"/>
        <a:buFont typeface="Wingdings" charset="2"/>
        <a:defRPr sz="3990">
          <a:solidFill>
            <a:srgbClr val="FFFFFF"/>
          </a:solidFill>
          <a:latin typeface="Arial" charset="0"/>
          <a:ea typeface="DejaVu Sans" charset="0"/>
          <a:cs typeface="DejaVu Sans" charset="0"/>
        </a:defRPr>
      </a:lvl8pPr>
      <a:lvl9pPr marL="2637246" indent="-195778" algn="ctr" defTabSz="414589" rtl="0" fontAlgn="base" hangingPunct="0">
        <a:lnSpc>
          <a:spcPct val="93000"/>
        </a:lnSpc>
        <a:spcBef>
          <a:spcPct val="0"/>
        </a:spcBef>
        <a:spcAft>
          <a:spcPct val="0"/>
        </a:spcAft>
        <a:buClr>
          <a:srgbClr val="FFFFFF"/>
        </a:buClr>
        <a:buSzPct val="45000"/>
        <a:buFont typeface="Wingdings" charset="2"/>
        <a:defRPr sz="3990">
          <a:solidFill>
            <a:srgbClr val="FFFFFF"/>
          </a:solidFill>
          <a:latin typeface="Arial" charset="0"/>
          <a:ea typeface="DejaVu Sans" charset="0"/>
          <a:cs typeface="DejaVu Sans" charset="0"/>
        </a:defRPr>
      </a:lvl9pPr>
    </p:titleStyle>
    <p:bodyStyle>
      <a:lvl1pPr marL="391556" indent="-293667" algn="l" defTabSz="414589" rtl="0" eaLnBrk="0" fontAlgn="base" hangingPunct="0">
        <a:lnSpc>
          <a:spcPct val="93000"/>
        </a:lnSpc>
        <a:spcBef>
          <a:spcPct val="0"/>
        </a:spcBef>
        <a:spcAft>
          <a:spcPts val="1292"/>
        </a:spcAft>
        <a:buClr>
          <a:srgbClr val="FFFFFF"/>
        </a:buClr>
        <a:buSzPct val="45000"/>
        <a:buFont typeface="Wingdings" panose="05000000000000000000" pitchFamily="2" charset="2"/>
        <a:buChar char=""/>
        <a:defRPr sz="2902">
          <a:solidFill>
            <a:srgbClr val="FFFFFF"/>
          </a:solidFill>
          <a:latin typeface="+mn-lt"/>
          <a:ea typeface="+mn-ea"/>
          <a:cs typeface="+mn-cs"/>
        </a:defRPr>
      </a:lvl1pPr>
      <a:lvl2pPr marL="783112" indent="-260558" algn="l" defTabSz="414589" rtl="0" eaLnBrk="0" fontAlgn="base" hangingPunct="0">
        <a:lnSpc>
          <a:spcPct val="93000"/>
        </a:lnSpc>
        <a:spcBef>
          <a:spcPct val="0"/>
        </a:spcBef>
        <a:spcAft>
          <a:spcPts val="1032"/>
        </a:spcAft>
        <a:buClr>
          <a:srgbClr val="FFFFFF"/>
        </a:buClr>
        <a:buSzPct val="75000"/>
        <a:buFont typeface="Symbol" panose="05050102010706020507" pitchFamily="18" charset="2"/>
        <a:buChar char=""/>
        <a:defRPr sz="2539">
          <a:solidFill>
            <a:srgbClr val="FFFFFF"/>
          </a:solidFill>
          <a:latin typeface="+mn-lt"/>
          <a:ea typeface="+mn-ea"/>
          <a:cs typeface="+mn-cs"/>
        </a:defRPr>
      </a:lvl2pPr>
      <a:lvl3pPr marL="1174669" indent="-195778" algn="l" defTabSz="414589" rtl="0" eaLnBrk="0" fontAlgn="base" hangingPunct="0">
        <a:lnSpc>
          <a:spcPct val="93000"/>
        </a:lnSpc>
        <a:spcBef>
          <a:spcPct val="0"/>
        </a:spcBef>
        <a:spcAft>
          <a:spcPts val="771"/>
        </a:spcAft>
        <a:buClr>
          <a:srgbClr val="FFFFFF"/>
        </a:buClr>
        <a:buSzPct val="45000"/>
        <a:buFont typeface="Wingdings" panose="05000000000000000000" pitchFamily="2" charset="2"/>
        <a:buChar char=""/>
        <a:defRPr sz="2176">
          <a:solidFill>
            <a:srgbClr val="FFFFFF"/>
          </a:solidFill>
          <a:latin typeface="+mn-lt"/>
          <a:ea typeface="+mn-ea"/>
          <a:cs typeface="+mn-cs"/>
        </a:defRPr>
      </a:lvl3pPr>
      <a:lvl4pPr marL="1566225" indent="-195778" algn="l" defTabSz="414589" rtl="0" eaLnBrk="0" fontAlgn="base" hangingPunct="0">
        <a:lnSpc>
          <a:spcPct val="93000"/>
        </a:lnSpc>
        <a:spcBef>
          <a:spcPct val="0"/>
        </a:spcBef>
        <a:spcAft>
          <a:spcPts val="521"/>
        </a:spcAft>
        <a:buClr>
          <a:srgbClr val="FFFFFF"/>
        </a:buClr>
        <a:buSzPct val="75000"/>
        <a:buFont typeface="Symbol" panose="05050102010706020507" pitchFamily="18" charset="2"/>
        <a:buChar char=""/>
        <a:defRPr sz="1814">
          <a:solidFill>
            <a:srgbClr val="FFFFFF"/>
          </a:solidFill>
          <a:latin typeface="+mn-lt"/>
          <a:ea typeface="+mn-ea"/>
          <a:cs typeface="+mn-cs"/>
        </a:defRPr>
      </a:lvl4pPr>
      <a:lvl5pPr marL="1957781" indent="-195778" algn="l" defTabSz="414589" rtl="0" eaLnBrk="0" fontAlgn="base" hangingPunct="0">
        <a:lnSpc>
          <a:spcPct val="93000"/>
        </a:lnSpc>
        <a:spcBef>
          <a:spcPct val="0"/>
        </a:spcBef>
        <a:spcAft>
          <a:spcPts val="261"/>
        </a:spcAft>
        <a:buClr>
          <a:srgbClr val="FFFFFF"/>
        </a:buClr>
        <a:buSzPct val="45000"/>
        <a:buFont typeface="Wingdings" panose="05000000000000000000" pitchFamily="2" charset="2"/>
        <a:buChar char=""/>
        <a:defRPr sz="1814">
          <a:solidFill>
            <a:srgbClr val="FFFFFF"/>
          </a:solidFill>
          <a:latin typeface="+mn-lt"/>
          <a:ea typeface="+mn-ea"/>
          <a:cs typeface="+mn-cs"/>
        </a:defRPr>
      </a:lvl5pPr>
      <a:lvl6pPr marL="2372370" indent="-195778" algn="l" defTabSz="414589" rtl="0" fontAlgn="base" hangingPunct="0">
        <a:lnSpc>
          <a:spcPct val="93000"/>
        </a:lnSpc>
        <a:spcBef>
          <a:spcPct val="0"/>
        </a:spcBef>
        <a:spcAft>
          <a:spcPts val="261"/>
        </a:spcAft>
        <a:buClr>
          <a:srgbClr val="FFFFFF"/>
        </a:buClr>
        <a:buSzPct val="45000"/>
        <a:buFont typeface="Wingdings" charset="2"/>
        <a:buChar char=""/>
        <a:defRPr sz="1814">
          <a:solidFill>
            <a:srgbClr val="FFFFFF"/>
          </a:solidFill>
          <a:latin typeface="+mn-lt"/>
          <a:ea typeface="+mn-ea"/>
          <a:cs typeface="+mn-cs"/>
        </a:defRPr>
      </a:lvl6pPr>
      <a:lvl7pPr marL="2786959" indent="-195778" algn="l" defTabSz="414589" rtl="0" fontAlgn="base" hangingPunct="0">
        <a:lnSpc>
          <a:spcPct val="93000"/>
        </a:lnSpc>
        <a:spcBef>
          <a:spcPct val="0"/>
        </a:spcBef>
        <a:spcAft>
          <a:spcPts val="261"/>
        </a:spcAft>
        <a:buClr>
          <a:srgbClr val="FFFFFF"/>
        </a:buClr>
        <a:buSzPct val="45000"/>
        <a:buFont typeface="Wingdings" charset="2"/>
        <a:buChar char=""/>
        <a:defRPr sz="1814">
          <a:solidFill>
            <a:srgbClr val="FFFFFF"/>
          </a:solidFill>
          <a:latin typeface="+mn-lt"/>
          <a:ea typeface="+mn-ea"/>
          <a:cs typeface="+mn-cs"/>
        </a:defRPr>
      </a:lvl7pPr>
      <a:lvl8pPr marL="3201548" indent="-195778" algn="l" defTabSz="414589" rtl="0" fontAlgn="base" hangingPunct="0">
        <a:lnSpc>
          <a:spcPct val="93000"/>
        </a:lnSpc>
        <a:spcBef>
          <a:spcPct val="0"/>
        </a:spcBef>
        <a:spcAft>
          <a:spcPts val="261"/>
        </a:spcAft>
        <a:buClr>
          <a:srgbClr val="FFFFFF"/>
        </a:buClr>
        <a:buSzPct val="45000"/>
        <a:buFont typeface="Wingdings" charset="2"/>
        <a:buChar char=""/>
        <a:defRPr sz="1814">
          <a:solidFill>
            <a:srgbClr val="FFFFFF"/>
          </a:solidFill>
          <a:latin typeface="+mn-lt"/>
          <a:ea typeface="+mn-ea"/>
          <a:cs typeface="+mn-cs"/>
        </a:defRPr>
      </a:lvl8pPr>
      <a:lvl9pPr marL="3616137" indent="-195778" algn="l" defTabSz="414589" rtl="0" fontAlgn="base" hangingPunct="0">
        <a:lnSpc>
          <a:spcPct val="93000"/>
        </a:lnSpc>
        <a:spcBef>
          <a:spcPct val="0"/>
        </a:spcBef>
        <a:spcAft>
          <a:spcPts val="261"/>
        </a:spcAft>
        <a:buClr>
          <a:srgbClr val="FFFFFF"/>
        </a:buClr>
        <a:buSzPct val="45000"/>
        <a:buFont typeface="Wingdings" charset="2"/>
        <a:buChar char=""/>
        <a:defRPr sz="1814">
          <a:solidFill>
            <a:srgbClr val="FFFFFF"/>
          </a:solidFill>
          <a:latin typeface="+mn-lt"/>
          <a:ea typeface="+mn-ea"/>
          <a:cs typeface="+mn-cs"/>
        </a:defRPr>
      </a:lvl9pPr>
    </p:bodyStyle>
    <p:otherStyle>
      <a:defPPr>
        <a:defRPr lang="en-US"/>
      </a:defPPr>
      <a:lvl1pPr marL="0" algn="l" defTabSz="829178" rtl="0" eaLnBrk="1" latinLnBrk="0" hangingPunct="1">
        <a:defRPr sz="1632" kern="1200">
          <a:solidFill>
            <a:schemeClr val="tx1"/>
          </a:solidFill>
          <a:latin typeface="+mn-lt"/>
          <a:ea typeface="+mn-ea"/>
          <a:cs typeface="+mn-cs"/>
        </a:defRPr>
      </a:lvl1pPr>
      <a:lvl2pPr marL="414589" algn="l" defTabSz="829178" rtl="0" eaLnBrk="1" latinLnBrk="0" hangingPunct="1">
        <a:defRPr sz="1632" kern="1200">
          <a:solidFill>
            <a:schemeClr val="tx1"/>
          </a:solidFill>
          <a:latin typeface="+mn-lt"/>
          <a:ea typeface="+mn-ea"/>
          <a:cs typeface="+mn-cs"/>
        </a:defRPr>
      </a:lvl2pPr>
      <a:lvl3pPr marL="829178" algn="l" defTabSz="829178" rtl="0" eaLnBrk="1" latinLnBrk="0" hangingPunct="1">
        <a:defRPr sz="1632" kern="1200">
          <a:solidFill>
            <a:schemeClr val="tx1"/>
          </a:solidFill>
          <a:latin typeface="+mn-lt"/>
          <a:ea typeface="+mn-ea"/>
          <a:cs typeface="+mn-cs"/>
        </a:defRPr>
      </a:lvl3pPr>
      <a:lvl4pPr marL="1243767" algn="l" defTabSz="829178" rtl="0" eaLnBrk="1" latinLnBrk="0" hangingPunct="1">
        <a:defRPr sz="1632" kern="1200">
          <a:solidFill>
            <a:schemeClr val="tx1"/>
          </a:solidFill>
          <a:latin typeface="+mn-lt"/>
          <a:ea typeface="+mn-ea"/>
          <a:cs typeface="+mn-cs"/>
        </a:defRPr>
      </a:lvl4pPr>
      <a:lvl5pPr marL="1658356" algn="l" defTabSz="829178" rtl="0" eaLnBrk="1" latinLnBrk="0" hangingPunct="1">
        <a:defRPr sz="1632" kern="1200">
          <a:solidFill>
            <a:schemeClr val="tx1"/>
          </a:solidFill>
          <a:latin typeface="+mn-lt"/>
          <a:ea typeface="+mn-ea"/>
          <a:cs typeface="+mn-cs"/>
        </a:defRPr>
      </a:lvl5pPr>
      <a:lvl6pPr marL="2072945" algn="l" defTabSz="829178" rtl="0" eaLnBrk="1" latinLnBrk="0" hangingPunct="1">
        <a:defRPr sz="1632" kern="1200">
          <a:solidFill>
            <a:schemeClr val="tx1"/>
          </a:solidFill>
          <a:latin typeface="+mn-lt"/>
          <a:ea typeface="+mn-ea"/>
          <a:cs typeface="+mn-cs"/>
        </a:defRPr>
      </a:lvl6pPr>
      <a:lvl7pPr marL="2487534" algn="l" defTabSz="829178" rtl="0" eaLnBrk="1" latinLnBrk="0" hangingPunct="1">
        <a:defRPr sz="1632" kern="1200">
          <a:solidFill>
            <a:schemeClr val="tx1"/>
          </a:solidFill>
          <a:latin typeface="+mn-lt"/>
          <a:ea typeface="+mn-ea"/>
          <a:cs typeface="+mn-cs"/>
        </a:defRPr>
      </a:lvl7pPr>
      <a:lvl8pPr marL="2902123" algn="l" defTabSz="829178" rtl="0" eaLnBrk="1" latinLnBrk="0" hangingPunct="1">
        <a:defRPr sz="1632" kern="1200">
          <a:solidFill>
            <a:schemeClr val="tx1"/>
          </a:solidFill>
          <a:latin typeface="+mn-lt"/>
          <a:ea typeface="+mn-ea"/>
          <a:cs typeface="+mn-cs"/>
        </a:defRPr>
      </a:lvl8pPr>
      <a:lvl9pPr marL="3316712" algn="l" defTabSz="829178" rtl="0" eaLnBrk="1" latinLnBrk="0" hangingPunct="1">
        <a:defRPr sz="1632"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标题占位符 1"/>
          <p:cNvSpPr>
            <a:spLocks noGrp="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3315" name="文本占位符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二级</a:t>
            </a:r>
          </a:p>
          <a:p>
            <a:pPr lvl="2"/>
            <a:r>
              <a:rPr lang="zh-CN" altLang="en-US" smtClean="0"/>
              <a:t>三级</a:t>
            </a:r>
          </a:p>
          <a:p>
            <a:pPr lvl="3"/>
            <a:r>
              <a:rPr lang="zh-CN" altLang="en-US" smtClean="0"/>
              <a:t>四级</a:t>
            </a:r>
          </a:p>
          <a:p>
            <a:pPr lvl="4"/>
            <a:r>
              <a:rPr lang="zh-CN" altLang="en-US" smtClean="0"/>
              <a:t>五级</a:t>
            </a:r>
          </a:p>
        </p:txBody>
      </p:sp>
      <p:sp>
        <p:nvSpPr>
          <p:cNvPr id="4" name="日期占位符 3">
            <a:extLst>
              <a:ext uri="{FF2B5EF4-FFF2-40B4-BE49-F238E27FC236}">
                <a16:creationId xmlns:a16="http://schemas.microsoft.com/office/drawing/2014/main" id="{98E6371C-C1C0-CF4D-9230-D06D8B8FC6EB}"/>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kumimoji="1" sz="900">
                <a:solidFill>
                  <a:schemeClr val="tx1">
                    <a:tint val="75000"/>
                  </a:schemeClr>
                </a:solidFill>
              </a:defRPr>
            </a:lvl1pPr>
          </a:lstStyle>
          <a:p>
            <a:pPr>
              <a:defRPr/>
            </a:pPr>
            <a:fld id="{431A54B9-5D34-424A-8FDA-7C2A0E0BDF20}" type="datetimeFigureOut">
              <a:rPr lang="zh-CN" altLang="en-US"/>
              <a:pPr>
                <a:defRPr/>
              </a:pPr>
              <a:t>2021/3/9</a:t>
            </a:fld>
            <a:endParaRPr lang="zh-CN" altLang="en-US"/>
          </a:p>
        </p:txBody>
      </p:sp>
      <p:sp>
        <p:nvSpPr>
          <p:cNvPr id="5" name="页脚占位符 4">
            <a:extLst>
              <a:ext uri="{FF2B5EF4-FFF2-40B4-BE49-F238E27FC236}">
                <a16:creationId xmlns:a16="http://schemas.microsoft.com/office/drawing/2014/main" id="{DCF64BF7-6B4B-3041-93D9-A3E769A47FF5}"/>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kumimoji="1" sz="900">
                <a:solidFill>
                  <a:schemeClr val="tx1">
                    <a:tint val="75000"/>
                  </a:schemeClr>
                </a:solidFill>
              </a:defRPr>
            </a:lvl1pPr>
          </a:lstStyle>
          <a:p>
            <a:pPr>
              <a:defRPr/>
            </a:pPr>
            <a:endParaRPr lang="zh-CN" altLang="en-US"/>
          </a:p>
        </p:txBody>
      </p:sp>
      <p:sp>
        <p:nvSpPr>
          <p:cNvPr id="6" name="灯片编号占位符 5">
            <a:extLst>
              <a:ext uri="{FF2B5EF4-FFF2-40B4-BE49-F238E27FC236}">
                <a16:creationId xmlns:a16="http://schemas.microsoft.com/office/drawing/2014/main" id="{EC4475B6-66D2-7442-A816-43C62890A07F}"/>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kumimoji="1" sz="900">
                <a:solidFill>
                  <a:schemeClr val="tx1">
                    <a:tint val="75000"/>
                  </a:schemeClr>
                </a:solidFill>
              </a:defRPr>
            </a:lvl1pPr>
          </a:lstStyle>
          <a:p>
            <a:pPr>
              <a:defRPr/>
            </a:pPr>
            <a:fld id="{FFF201B2-BDB2-464D-907C-CECCD9BB77F1}" type="slidenum">
              <a:rPr lang="zh-CN" altLang="en-US"/>
              <a:pPr>
                <a:defRPr/>
              </a:pPr>
              <a:t>‹#›</a:t>
            </a:fld>
            <a:endParaRPr lang="zh-CN" altLang="en-US"/>
          </a:p>
        </p:txBody>
      </p:sp>
    </p:spTree>
    <p:extLst>
      <p:ext uri="{BB962C8B-B14F-4D97-AF65-F5344CB8AC3E}">
        <p14:creationId xmlns:p14="http://schemas.microsoft.com/office/powerpoint/2010/main" val="1427765494"/>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等线 Light"/>
        </a:defRPr>
      </a:lvl2pPr>
      <a:lvl3pPr algn="l" defTabSz="685800" rtl="0" eaLnBrk="0" fontAlgn="base" hangingPunct="0">
        <a:lnSpc>
          <a:spcPct val="90000"/>
        </a:lnSpc>
        <a:spcBef>
          <a:spcPct val="0"/>
        </a:spcBef>
        <a:spcAft>
          <a:spcPct val="0"/>
        </a:spcAft>
        <a:defRPr sz="3300">
          <a:solidFill>
            <a:schemeClr val="tx1"/>
          </a:solidFill>
          <a:latin typeface="等线 Light"/>
        </a:defRPr>
      </a:lvl3pPr>
      <a:lvl4pPr algn="l" defTabSz="685800" rtl="0" eaLnBrk="0" fontAlgn="base" hangingPunct="0">
        <a:lnSpc>
          <a:spcPct val="90000"/>
        </a:lnSpc>
        <a:spcBef>
          <a:spcPct val="0"/>
        </a:spcBef>
        <a:spcAft>
          <a:spcPct val="0"/>
        </a:spcAft>
        <a:defRPr sz="3300">
          <a:solidFill>
            <a:schemeClr val="tx1"/>
          </a:solidFill>
          <a:latin typeface="等线 Light"/>
        </a:defRPr>
      </a:lvl4pPr>
      <a:lvl5pPr algn="l" defTabSz="685800" rtl="0" eaLnBrk="0" fontAlgn="base" hangingPunct="0">
        <a:lnSpc>
          <a:spcPct val="90000"/>
        </a:lnSpc>
        <a:spcBef>
          <a:spcPct val="0"/>
        </a:spcBef>
        <a:spcAft>
          <a:spcPct val="0"/>
        </a:spcAft>
        <a:defRPr sz="3300">
          <a:solidFill>
            <a:schemeClr val="tx1"/>
          </a:solidFill>
          <a:latin typeface="等线 Light"/>
        </a:defRPr>
      </a:lvl5pPr>
      <a:lvl6pPr marL="457200" algn="l" defTabSz="685800" rtl="0" fontAlgn="base">
        <a:lnSpc>
          <a:spcPct val="90000"/>
        </a:lnSpc>
        <a:spcBef>
          <a:spcPct val="0"/>
        </a:spcBef>
        <a:spcAft>
          <a:spcPct val="0"/>
        </a:spcAft>
        <a:defRPr sz="3300">
          <a:solidFill>
            <a:schemeClr val="tx1"/>
          </a:solidFill>
          <a:latin typeface="等线 Light"/>
        </a:defRPr>
      </a:lvl6pPr>
      <a:lvl7pPr marL="914400" algn="l" defTabSz="685800" rtl="0" fontAlgn="base">
        <a:lnSpc>
          <a:spcPct val="90000"/>
        </a:lnSpc>
        <a:spcBef>
          <a:spcPct val="0"/>
        </a:spcBef>
        <a:spcAft>
          <a:spcPct val="0"/>
        </a:spcAft>
        <a:defRPr sz="3300">
          <a:solidFill>
            <a:schemeClr val="tx1"/>
          </a:solidFill>
          <a:latin typeface="等线 Light"/>
        </a:defRPr>
      </a:lvl7pPr>
      <a:lvl8pPr marL="1371600" algn="l" defTabSz="685800" rtl="0" fontAlgn="base">
        <a:lnSpc>
          <a:spcPct val="90000"/>
        </a:lnSpc>
        <a:spcBef>
          <a:spcPct val="0"/>
        </a:spcBef>
        <a:spcAft>
          <a:spcPct val="0"/>
        </a:spcAft>
        <a:defRPr sz="3300">
          <a:solidFill>
            <a:schemeClr val="tx1"/>
          </a:solidFill>
          <a:latin typeface="等线 Light"/>
        </a:defRPr>
      </a:lvl8pPr>
      <a:lvl9pPr marL="1828800" algn="l" defTabSz="685800" rtl="0" fontAlgn="base">
        <a:lnSpc>
          <a:spcPct val="90000"/>
        </a:lnSpc>
        <a:spcBef>
          <a:spcPct val="0"/>
        </a:spcBef>
        <a:spcAft>
          <a:spcPct val="0"/>
        </a:spcAft>
        <a:defRPr sz="3300">
          <a:solidFill>
            <a:schemeClr val="tx1"/>
          </a:solidFill>
          <a:latin typeface="等线 Light"/>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标题占位符 1"/>
          <p:cNvSpPr>
            <a:spLocks noGrp="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3315" name="文本占位符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二级</a:t>
            </a:r>
          </a:p>
          <a:p>
            <a:pPr lvl="2"/>
            <a:r>
              <a:rPr lang="zh-CN" altLang="en-US" smtClean="0"/>
              <a:t>三级</a:t>
            </a:r>
          </a:p>
          <a:p>
            <a:pPr lvl="3"/>
            <a:r>
              <a:rPr lang="zh-CN" altLang="en-US" smtClean="0"/>
              <a:t>四级</a:t>
            </a:r>
          </a:p>
          <a:p>
            <a:pPr lvl="4"/>
            <a:r>
              <a:rPr lang="zh-CN" altLang="en-US" smtClean="0"/>
              <a:t>五级</a:t>
            </a:r>
          </a:p>
        </p:txBody>
      </p:sp>
      <p:sp>
        <p:nvSpPr>
          <p:cNvPr id="4" name="日期占位符 3">
            <a:extLst>
              <a:ext uri="{FF2B5EF4-FFF2-40B4-BE49-F238E27FC236}">
                <a16:creationId xmlns:a16="http://schemas.microsoft.com/office/drawing/2014/main" id="{98E6371C-C1C0-CF4D-9230-D06D8B8FC6EB}"/>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kumimoji="1" sz="900">
                <a:solidFill>
                  <a:schemeClr val="tx1">
                    <a:tint val="75000"/>
                  </a:schemeClr>
                </a:solidFill>
              </a:defRPr>
            </a:lvl1pPr>
          </a:lstStyle>
          <a:p>
            <a:pPr>
              <a:defRPr/>
            </a:pPr>
            <a:fld id="{C33BABF3-8EF8-481B-AE5A-8F62109D152A}" type="datetimeFigureOut">
              <a:rPr lang="zh-CN" altLang="en-US"/>
              <a:pPr>
                <a:defRPr/>
              </a:pPr>
              <a:t>2021/3/9</a:t>
            </a:fld>
            <a:endParaRPr lang="zh-CN" altLang="en-US"/>
          </a:p>
        </p:txBody>
      </p:sp>
      <p:sp>
        <p:nvSpPr>
          <p:cNvPr id="5" name="页脚占位符 4">
            <a:extLst>
              <a:ext uri="{FF2B5EF4-FFF2-40B4-BE49-F238E27FC236}">
                <a16:creationId xmlns:a16="http://schemas.microsoft.com/office/drawing/2014/main" id="{DCF64BF7-6B4B-3041-93D9-A3E769A47FF5}"/>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kumimoji="1" sz="900">
                <a:solidFill>
                  <a:schemeClr val="tx1">
                    <a:tint val="75000"/>
                  </a:schemeClr>
                </a:solidFill>
              </a:defRPr>
            </a:lvl1pPr>
          </a:lstStyle>
          <a:p>
            <a:pPr>
              <a:defRPr/>
            </a:pPr>
            <a:endParaRPr lang="zh-CN" altLang="en-US"/>
          </a:p>
        </p:txBody>
      </p:sp>
      <p:sp>
        <p:nvSpPr>
          <p:cNvPr id="6" name="灯片编号占位符 5">
            <a:extLst>
              <a:ext uri="{FF2B5EF4-FFF2-40B4-BE49-F238E27FC236}">
                <a16:creationId xmlns:a16="http://schemas.microsoft.com/office/drawing/2014/main" id="{EC4475B6-66D2-7442-A816-43C62890A07F}"/>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kumimoji="1" sz="900">
                <a:solidFill>
                  <a:schemeClr val="tx1">
                    <a:tint val="75000"/>
                  </a:schemeClr>
                </a:solidFill>
              </a:defRPr>
            </a:lvl1pPr>
          </a:lstStyle>
          <a:p>
            <a:pPr>
              <a:defRPr/>
            </a:pPr>
            <a:fld id="{6F6241CA-778B-4A08-8B60-9D70D06693A1}" type="slidenum">
              <a:rPr lang="zh-CN" altLang="en-US"/>
              <a:pPr>
                <a:defRPr/>
              </a:pPr>
              <a:t>‹#›</a:t>
            </a:fld>
            <a:endParaRPr lang="zh-CN" altLang="en-US"/>
          </a:p>
        </p:txBody>
      </p:sp>
    </p:spTree>
    <p:extLst>
      <p:ext uri="{BB962C8B-B14F-4D97-AF65-F5344CB8AC3E}">
        <p14:creationId xmlns:p14="http://schemas.microsoft.com/office/powerpoint/2010/main" val="2127319569"/>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等线 Light"/>
        </a:defRPr>
      </a:lvl2pPr>
      <a:lvl3pPr algn="l" defTabSz="685800" rtl="0" eaLnBrk="0" fontAlgn="base" hangingPunct="0">
        <a:lnSpc>
          <a:spcPct val="90000"/>
        </a:lnSpc>
        <a:spcBef>
          <a:spcPct val="0"/>
        </a:spcBef>
        <a:spcAft>
          <a:spcPct val="0"/>
        </a:spcAft>
        <a:defRPr sz="3300">
          <a:solidFill>
            <a:schemeClr val="tx1"/>
          </a:solidFill>
          <a:latin typeface="等线 Light"/>
        </a:defRPr>
      </a:lvl3pPr>
      <a:lvl4pPr algn="l" defTabSz="685800" rtl="0" eaLnBrk="0" fontAlgn="base" hangingPunct="0">
        <a:lnSpc>
          <a:spcPct val="90000"/>
        </a:lnSpc>
        <a:spcBef>
          <a:spcPct val="0"/>
        </a:spcBef>
        <a:spcAft>
          <a:spcPct val="0"/>
        </a:spcAft>
        <a:defRPr sz="3300">
          <a:solidFill>
            <a:schemeClr val="tx1"/>
          </a:solidFill>
          <a:latin typeface="等线 Light"/>
        </a:defRPr>
      </a:lvl4pPr>
      <a:lvl5pPr algn="l" defTabSz="685800" rtl="0" eaLnBrk="0" fontAlgn="base" hangingPunct="0">
        <a:lnSpc>
          <a:spcPct val="90000"/>
        </a:lnSpc>
        <a:spcBef>
          <a:spcPct val="0"/>
        </a:spcBef>
        <a:spcAft>
          <a:spcPct val="0"/>
        </a:spcAft>
        <a:defRPr sz="3300">
          <a:solidFill>
            <a:schemeClr val="tx1"/>
          </a:solidFill>
          <a:latin typeface="等线 Light"/>
        </a:defRPr>
      </a:lvl5pPr>
      <a:lvl6pPr marL="457200" algn="l" defTabSz="685800" rtl="0" fontAlgn="base">
        <a:lnSpc>
          <a:spcPct val="90000"/>
        </a:lnSpc>
        <a:spcBef>
          <a:spcPct val="0"/>
        </a:spcBef>
        <a:spcAft>
          <a:spcPct val="0"/>
        </a:spcAft>
        <a:defRPr sz="3300">
          <a:solidFill>
            <a:schemeClr val="tx1"/>
          </a:solidFill>
          <a:latin typeface="等线 Light"/>
        </a:defRPr>
      </a:lvl6pPr>
      <a:lvl7pPr marL="914400" algn="l" defTabSz="685800" rtl="0" fontAlgn="base">
        <a:lnSpc>
          <a:spcPct val="90000"/>
        </a:lnSpc>
        <a:spcBef>
          <a:spcPct val="0"/>
        </a:spcBef>
        <a:spcAft>
          <a:spcPct val="0"/>
        </a:spcAft>
        <a:defRPr sz="3300">
          <a:solidFill>
            <a:schemeClr val="tx1"/>
          </a:solidFill>
          <a:latin typeface="等线 Light"/>
        </a:defRPr>
      </a:lvl7pPr>
      <a:lvl8pPr marL="1371600" algn="l" defTabSz="685800" rtl="0" fontAlgn="base">
        <a:lnSpc>
          <a:spcPct val="90000"/>
        </a:lnSpc>
        <a:spcBef>
          <a:spcPct val="0"/>
        </a:spcBef>
        <a:spcAft>
          <a:spcPct val="0"/>
        </a:spcAft>
        <a:defRPr sz="3300">
          <a:solidFill>
            <a:schemeClr val="tx1"/>
          </a:solidFill>
          <a:latin typeface="等线 Light"/>
        </a:defRPr>
      </a:lvl8pPr>
      <a:lvl9pPr marL="1828800" algn="l" defTabSz="685800" rtl="0" fontAlgn="base">
        <a:lnSpc>
          <a:spcPct val="90000"/>
        </a:lnSpc>
        <a:spcBef>
          <a:spcPct val="0"/>
        </a:spcBef>
        <a:spcAft>
          <a:spcPct val="0"/>
        </a:spcAft>
        <a:defRPr sz="3300">
          <a:solidFill>
            <a:schemeClr val="tx1"/>
          </a:solidFill>
          <a:latin typeface="等线 Light"/>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gif"/><Relationship Id="rId1" Type="http://schemas.openxmlformats.org/officeDocument/2006/relationships/slideLayout" Target="../slideLayouts/slideLayout2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4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p3"/><Relationship Id="rId1" Type="http://schemas.microsoft.com/office/2007/relationships/media" Target="../media/media1.mp3"/><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836" y="52390"/>
            <a:ext cx="2781300" cy="930274"/>
          </a:xfrm>
          <a:solidFill>
            <a:schemeClr val="accent2">
              <a:lumMod val="20000"/>
              <a:lumOff val="80000"/>
            </a:schemeClr>
          </a:solidFill>
        </p:spPr>
        <p:txBody>
          <a:bodyPr/>
          <a:lstStyle/>
          <a:p>
            <a:r>
              <a:rPr lang="en-GB" dirty="0" smtClean="0"/>
              <a:t>Copy 3 times.</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25736" y="1788320"/>
            <a:ext cx="2597150" cy="2597150"/>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94450" y="1788320"/>
            <a:ext cx="2589211" cy="2589211"/>
          </a:xfrm>
          <a:prstGeom prst="rect">
            <a:avLst/>
          </a:prstGeom>
        </p:spPr>
      </p:pic>
      <p:sp>
        <p:nvSpPr>
          <p:cNvPr id="6" name="Title 1"/>
          <p:cNvSpPr txBox="1">
            <a:spLocks/>
          </p:cNvSpPr>
          <p:nvPr/>
        </p:nvSpPr>
        <p:spPr bwMode="auto">
          <a:xfrm>
            <a:off x="2878136" y="4972846"/>
            <a:ext cx="6324600" cy="930274"/>
          </a:xfrm>
          <a:prstGeom prst="rect">
            <a:avLst/>
          </a:prstGeom>
          <a:solidFill>
            <a:srgbClr val="FFFF00"/>
          </a:solidFill>
          <a:ln>
            <a:noFill/>
          </a:ln>
          <a:extLst/>
        </p:spPr>
        <p:txBody>
          <a:bodyPr vert="horz" wrap="square" lIns="91440" tIns="45720" rIns="91440" bIns="45720" numCol="1" anchor="ctr" anchorCtr="0" compatLnSpc="1">
            <a:prstTxWarp prst="textNoShape">
              <a:avLst/>
            </a:prstTxWarp>
          </a:bodyPr>
          <a:lst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等线 Light"/>
              </a:defRPr>
            </a:lvl2pPr>
            <a:lvl3pPr algn="l" defTabSz="685800" rtl="0" eaLnBrk="0" fontAlgn="base" hangingPunct="0">
              <a:lnSpc>
                <a:spcPct val="90000"/>
              </a:lnSpc>
              <a:spcBef>
                <a:spcPct val="0"/>
              </a:spcBef>
              <a:spcAft>
                <a:spcPct val="0"/>
              </a:spcAft>
              <a:defRPr sz="3300">
                <a:solidFill>
                  <a:schemeClr val="tx1"/>
                </a:solidFill>
                <a:latin typeface="等线 Light"/>
              </a:defRPr>
            </a:lvl3pPr>
            <a:lvl4pPr algn="l" defTabSz="685800" rtl="0" eaLnBrk="0" fontAlgn="base" hangingPunct="0">
              <a:lnSpc>
                <a:spcPct val="90000"/>
              </a:lnSpc>
              <a:spcBef>
                <a:spcPct val="0"/>
              </a:spcBef>
              <a:spcAft>
                <a:spcPct val="0"/>
              </a:spcAft>
              <a:defRPr sz="3300">
                <a:solidFill>
                  <a:schemeClr val="tx1"/>
                </a:solidFill>
                <a:latin typeface="等线 Light"/>
              </a:defRPr>
            </a:lvl4pPr>
            <a:lvl5pPr algn="l" defTabSz="685800" rtl="0" eaLnBrk="0" fontAlgn="base" hangingPunct="0">
              <a:lnSpc>
                <a:spcPct val="90000"/>
              </a:lnSpc>
              <a:spcBef>
                <a:spcPct val="0"/>
              </a:spcBef>
              <a:spcAft>
                <a:spcPct val="0"/>
              </a:spcAft>
              <a:defRPr sz="3300">
                <a:solidFill>
                  <a:schemeClr val="tx1"/>
                </a:solidFill>
                <a:latin typeface="等线 Light"/>
              </a:defRPr>
            </a:lvl5pPr>
            <a:lvl6pPr marL="457200" algn="l" defTabSz="685800" rtl="0" fontAlgn="base">
              <a:lnSpc>
                <a:spcPct val="90000"/>
              </a:lnSpc>
              <a:spcBef>
                <a:spcPct val="0"/>
              </a:spcBef>
              <a:spcAft>
                <a:spcPct val="0"/>
              </a:spcAft>
              <a:defRPr sz="3300">
                <a:solidFill>
                  <a:schemeClr val="tx1"/>
                </a:solidFill>
                <a:latin typeface="等线 Light"/>
              </a:defRPr>
            </a:lvl6pPr>
            <a:lvl7pPr marL="914400" algn="l" defTabSz="685800" rtl="0" fontAlgn="base">
              <a:lnSpc>
                <a:spcPct val="90000"/>
              </a:lnSpc>
              <a:spcBef>
                <a:spcPct val="0"/>
              </a:spcBef>
              <a:spcAft>
                <a:spcPct val="0"/>
              </a:spcAft>
              <a:defRPr sz="3300">
                <a:solidFill>
                  <a:schemeClr val="tx1"/>
                </a:solidFill>
                <a:latin typeface="等线 Light"/>
              </a:defRPr>
            </a:lvl7pPr>
            <a:lvl8pPr marL="1371600" algn="l" defTabSz="685800" rtl="0" fontAlgn="base">
              <a:lnSpc>
                <a:spcPct val="90000"/>
              </a:lnSpc>
              <a:spcBef>
                <a:spcPct val="0"/>
              </a:spcBef>
              <a:spcAft>
                <a:spcPct val="0"/>
              </a:spcAft>
              <a:defRPr sz="3300">
                <a:solidFill>
                  <a:schemeClr val="tx1"/>
                </a:solidFill>
                <a:latin typeface="等线 Light"/>
              </a:defRPr>
            </a:lvl8pPr>
            <a:lvl9pPr marL="1828800" algn="l" defTabSz="685800" rtl="0" fontAlgn="base">
              <a:lnSpc>
                <a:spcPct val="90000"/>
              </a:lnSpc>
              <a:spcBef>
                <a:spcPct val="0"/>
              </a:spcBef>
              <a:spcAft>
                <a:spcPct val="0"/>
              </a:spcAft>
              <a:defRPr sz="3300">
                <a:solidFill>
                  <a:schemeClr val="tx1"/>
                </a:solidFill>
                <a:latin typeface="等线 Light"/>
              </a:defRPr>
            </a:lvl9pPr>
          </a:lstStyle>
          <a:p>
            <a:r>
              <a:rPr lang="en-GB" dirty="0" smtClean="0"/>
              <a:t>CH: Copy and translate:</a:t>
            </a:r>
          </a:p>
          <a:p>
            <a:r>
              <a:rPr lang="zh-CN" altLang="en-US" dirty="0" smtClean="0"/>
              <a:t>吴老师的英文说得特别快。</a:t>
            </a:r>
            <a:endParaRPr lang="en-GB" dirty="0"/>
          </a:p>
        </p:txBody>
      </p:sp>
    </p:spTree>
    <p:extLst>
      <p:ext uri="{BB962C8B-B14F-4D97-AF65-F5344CB8AC3E}">
        <p14:creationId xmlns:p14="http://schemas.microsoft.com/office/powerpoint/2010/main" val="27991467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6750" y="391314"/>
            <a:ext cx="10515600" cy="1325563"/>
          </a:xfrm>
        </p:spPr>
        <p:txBody>
          <a:bodyPr/>
          <a:lstStyle/>
          <a:p>
            <a:r>
              <a:rPr lang="en-GB" dirty="0" smtClean="0"/>
              <a:t/>
            </a:r>
            <a:br>
              <a:rPr lang="en-GB" dirty="0" smtClean="0"/>
            </a:br>
            <a:r>
              <a:rPr lang="en-GB" dirty="0" smtClean="0"/>
              <a:t>L.O. Extra curriculum</a:t>
            </a:r>
            <a:br>
              <a:rPr lang="en-GB" dirty="0" smtClean="0"/>
            </a:br>
            <a:r>
              <a:rPr lang="en-GB" dirty="0" err="1" smtClean="0"/>
              <a:t>Mindmap</a:t>
            </a:r>
            <a:r>
              <a:rPr lang="en-GB" dirty="0" smtClean="0"/>
              <a:t> leisure activities that you remember in Chinese</a:t>
            </a:r>
            <a:r>
              <a:rPr lang="en-GB" dirty="0"/>
              <a:t/>
            </a:r>
            <a:br>
              <a:rPr lang="en-GB" dirty="0"/>
            </a:br>
            <a:r>
              <a:rPr lang="en-GB" dirty="0" smtClean="0"/>
              <a:t/>
            </a:r>
            <a:br>
              <a:rPr lang="en-GB" dirty="0" smtClean="0"/>
            </a:br>
            <a:endParaRPr lang="en-GB" dirty="0"/>
          </a:p>
        </p:txBody>
      </p:sp>
      <p:sp>
        <p:nvSpPr>
          <p:cNvPr id="4" name="Oval 3"/>
          <p:cNvSpPr/>
          <p:nvPr/>
        </p:nvSpPr>
        <p:spPr>
          <a:xfrm>
            <a:off x="5334000" y="2717800"/>
            <a:ext cx="3340100" cy="17653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smtClean="0">
                <a:solidFill>
                  <a:srgbClr val="FF0000"/>
                </a:solidFill>
              </a:rPr>
              <a:t>娱乐</a:t>
            </a:r>
            <a:r>
              <a:rPr lang="zh-CN" altLang="en-US" sz="4000" dirty="0" smtClean="0"/>
              <a:t>活动</a:t>
            </a:r>
            <a:endParaRPr lang="en-GB" sz="4000" dirty="0"/>
          </a:p>
        </p:txBody>
      </p:sp>
      <p:sp>
        <p:nvSpPr>
          <p:cNvPr id="5" name="TextBox 4"/>
          <p:cNvSpPr txBox="1"/>
          <p:nvPr/>
        </p:nvSpPr>
        <p:spPr>
          <a:xfrm>
            <a:off x="8585200" y="1739900"/>
            <a:ext cx="2222500" cy="830997"/>
          </a:xfrm>
          <a:prstGeom prst="rect">
            <a:avLst/>
          </a:prstGeom>
          <a:noFill/>
        </p:spPr>
        <p:txBody>
          <a:bodyPr wrap="square" rtlCol="0">
            <a:spAutoFit/>
          </a:bodyPr>
          <a:lstStyle/>
          <a:p>
            <a:r>
              <a:rPr lang="zh-CN" altLang="en-US" sz="4800" dirty="0" smtClean="0"/>
              <a:t>练体操</a:t>
            </a:r>
            <a:endParaRPr lang="en-GB" sz="4800" dirty="0"/>
          </a:p>
        </p:txBody>
      </p:sp>
      <p:sp>
        <p:nvSpPr>
          <p:cNvPr id="6" name="TextBox 5"/>
          <p:cNvSpPr txBox="1"/>
          <p:nvPr/>
        </p:nvSpPr>
        <p:spPr>
          <a:xfrm>
            <a:off x="9017000" y="3184951"/>
            <a:ext cx="2794000" cy="830997"/>
          </a:xfrm>
          <a:prstGeom prst="rect">
            <a:avLst/>
          </a:prstGeom>
          <a:noFill/>
        </p:spPr>
        <p:txBody>
          <a:bodyPr wrap="square" rtlCol="0">
            <a:spAutoFit/>
          </a:bodyPr>
          <a:lstStyle/>
          <a:p>
            <a:r>
              <a:rPr lang="zh-CN" altLang="en-US" sz="4800" dirty="0" smtClean="0"/>
              <a:t>打</a:t>
            </a:r>
            <a:r>
              <a:rPr lang="zh-CN" altLang="en-US" sz="4800" dirty="0"/>
              <a:t>太极</a:t>
            </a:r>
            <a:r>
              <a:rPr lang="zh-CN" altLang="en-US" sz="4800" dirty="0">
                <a:solidFill>
                  <a:srgbClr val="FF0000"/>
                </a:solidFill>
              </a:rPr>
              <a:t>拳</a:t>
            </a:r>
            <a:endParaRPr lang="en-GB" sz="4800" dirty="0">
              <a:solidFill>
                <a:srgbClr val="FF0000"/>
              </a:solidFill>
            </a:endParaRPr>
          </a:p>
        </p:txBody>
      </p:sp>
      <p:sp>
        <p:nvSpPr>
          <p:cNvPr id="7" name="TextBox 6"/>
          <p:cNvSpPr txBox="1"/>
          <p:nvPr/>
        </p:nvSpPr>
        <p:spPr>
          <a:xfrm>
            <a:off x="8651875" y="4556551"/>
            <a:ext cx="1479550" cy="830997"/>
          </a:xfrm>
          <a:prstGeom prst="rect">
            <a:avLst/>
          </a:prstGeom>
          <a:noFill/>
        </p:spPr>
        <p:txBody>
          <a:bodyPr wrap="square" rtlCol="0">
            <a:spAutoFit/>
          </a:bodyPr>
          <a:lstStyle/>
          <a:p>
            <a:r>
              <a:rPr lang="zh-CN" altLang="en-US" sz="4800" dirty="0" smtClean="0"/>
              <a:t>爬⼭</a:t>
            </a:r>
            <a:endParaRPr lang="en-GB" sz="4800" dirty="0"/>
          </a:p>
        </p:txBody>
      </p:sp>
      <p:sp>
        <p:nvSpPr>
          <p:cNvPr id="8" name="TextBox 7"/>
          <p:cNvSpPr txBox="1"/>
          <p:nvPr/>
        </p:nvSpPr>
        <p:spPr>
          <a:xfrm>
            <a:off x="6102350" y="4846945"/>
            <a:ext cx="2222500" cy="830997"/>
          </a:xfrm>
          <a:prstGeom prst="rect">
            <a:avLst/>
          </a:prstGeom>
          <a:noFill/>
        </p:spPr>
        <p:txBody>
          <a:bodyPr wrap="square" rtlCol="0">
            <a:spAutoFit/>
          </a:bodyPr>
          <a:lstStyle/>
          <a:p>
            <a:r>
              <a:rPr lang="zh-CN" altLang="en-US" sz="4800" dirty="0"/>
              <a:t>弹吉他</a:t>
            </a:r>
            <a:endParaRPr lang="en-GB" sz="4800" dirty="0"/>
          </a:p>
        </p:txBody>
      </p:sp>
      <p:sp>
        <p:nvSpPr>
          <p:cNvPr id="9" name="TextBox 8"/>
          <p:cNvSpPr txBox="1"/>
          <p:nvPr/>
        </p:nvSpPr>
        <p:spPr>
          <a:xfrm>
            <a:off x="4222750" y="4556550"/>
            <a:ext cx="2222500" cy="830997"/>
          </a:xfrm>
          <a:prstGeom prst="rect">
            <a:avLst/>
          </a:prstGeom>
          <a:noFill/>
        </p:spPr>
        <p:txBody>
          <a:bodyPr wrap="square" rtlCol="0">
            <a:spAutoFit/>
          </a:bodyPr>
          <a:lstStyle/>
          <a:p>
            <a:r>
              <a:rPr lang="zh-CN" altLang="en-US" sz="4800" dirty="0" smtClean="0"/>
              <a:t>跳舞</a:t>
            </a:r>
            <a:endParaRPr lang="en-GB" sz="4800" dirty="0"/>
          </a:p>
        </p:txBody>
      </p:sp>
      <p:sp>
        <p:nvSpPr>
          <p:cNvPr id="10" name="TextBox 9"/>
          <p:cNvSpPr txBox="1"/>
          <p:nvPr/>
        </p:nvSpPr>
        <p:spPr>
          <a:xfrm>
            <a:off x="3702050" y="3342825"/>
            <a:ext cx="2222500" cy="830997"/>
          </a:xfrm>
          <a:prstGeom prst="rect">
            <a:avLst/>
          </a:prstGeom>
          <a:noFill/>
        </p:spPr>
        <p:txBody>
          <a:bodyPr wrap="square" rtlCol="0">
            <a:spAutoFit/>
          </a:bodyPr>
          <a:lstStyle/>
          <a:p>
            <a:r>
              <a:rPr lang="zh-CN" altLang="en-US" sz="4800" dirty="0" smtClean="0"/>
              <a:t>唱歌</a:t>
            </a:r>
            <a:endParaRPr lang="en-GB" sz="4800" dirty="0"/>
          </a:p>
        </p:txBody>
      </p:sp>
      <p:sp>
        <p:nvSpPr>
          <p:cNvPr id="12" name="TextBox 11"/>
          <p:cNvSpPr txBox="1"/>
          <p:nvPr/>
        </p:nvSpPr>
        <p:spPr>
          <a:xfrm>
            <a:off x="1112838" y="2076955"/>
            <a:ext cx="2222500" cy="3046988"/>
          </a:xfrm>
          <a:prstGeom prst="rect">
            <a:avLst/>
          </a:prstGeom>
          <a:noFill/>
        </p:spPr>
        <p:txBody>
          <a:bodyPr wrap="square" rtlCol="0">
            <a:spAutoFit/>
          </a:bodyPr>
          <a:lstStyle/>
          <a:p>
            <a:r>
              <a:rPr lang="zh-CN" altLang="en-US" sz="4800" dirty="0">
                <a:solidFill>
                  <a:srgbClr val="0000FF"/>
                </a:solidFill>
              </a:rPr>
              <a:t>发邮</a:t>
            </a:r>
            <a:r>
              <a:rPr lang="zh-CN" altLang="en-US" sz="4800" dirty="0" smtClean="0">
                <a:solidFill>
                  <a:srgbClr val="0000FF"/>
                </a:solidFill>
              </a:rPr>
              <a:t>件看⼩说</a:t>
            </a:r>
            <a:endParaRPr lang="en-US" altLang="zh-CN" sz="4800" dirty="0" smtClean="0">
              <a:solidFill>
                <a:srgbClr val="0000FF"/>
              </a:solidFill>
            </a:endParaRPr>
          </a:p>
          <a:p>
            <a:r>
              <a:rPr lang="zh-CN" altLang="en-US" sz="4800" dirty="0">
                <a:solidFill>
                  <a:srgbClr val="0000FF"/>
                </a:solidFill>
              </a:rPr>
              <a:t>说汉</a:t>
            </a:r>
            <a:r>
              <a:rPr lang="zh-CN" altLang="en-US" sz="4800" dirty="0" smtClean="0">
                <a:solidFill>
                  <a:srgbClr val="0000FF"/>
                </a:solidFill>
              </a:rPr>
              <a:t>语写</a:t>
            </a:r>
            <a:r>
              <a:rPr lang="zh-CN" altLang="en-US" sz="4800" dirty="0">
                <a:solidFill>
                  <a:srgbClr val="0000FF"/>
                </a:solidFill>
              </a:rPr>
              <a:t>汉字</a:t>
            </a:r>
            <a:endParaRPr lang="en-GB" sz="4800" dirty="0">
              <a:solidFill>
                <a:srgbClr val="0000FF"/>
              </a:solidFill>
            </a:endParaRPr>
          </a:p>
        </p:txBody>
      </p:sp>
    </p:spTree>
    <p:extLst>
      <p:ext uri="{BB962C8B-B14F-4D97-AF65-F5344CB8AC3E}">
        <p14:creationId xmlns:p14="http://schemas.microsoft.com/office/powerpoint/2010/main" val="4004085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27027"/>
            <a:ext cx="10515600" cy="904874"/>
          </a:xfrm>
          <a:solidFill>
            <a:schemeClr val="accent2">
              <a:lumMod val="20000"/>
              <a:lumOff val="80000"/>
            </a:schemeClr>
          </a:solidFill>
        </p:spPr>
        <p:txBody>
          <a:bodyPr/>
          <a:lstStyle/>
          <a:p>
            <a:r>
              <a:rPr lang="en-GB" dirty="0" smtClean="0"/>
              <a:t>Verb+</a:t>
            </a:r>
            <a:r>
              <a:rPr lang="zh-CN" altLang="en-US" dirty="0" smtClean="0">
                <a:solidFill>
                  <a:srgbClr val="0000FF"/>
                </a:solidFill>
              </a:rPr>
              <a:t>得</a:t>
            </a:r>
            <a:r>
              <a:rPr lang="en-GB" altLang="zh-CN" dirty="0" smtClean="0"/>
              <a:t>+</a:t>
            </a:r>
            <a:r>
              <a:rPr lang="en-GB" dirty="0" err="1" smtClean="0"/>
              <a:t>adj</a:t>
            </a:r>
            <a:endParaRPr lang="en-GB" dirty="0"/>
          </a:p>
        </p:txBody>
      </p:sp>
      <p:sp>
        <p:nvSpPr>
          <p:cNvPr id="3" name="Content Placeholder 2"/>
          <p:cNvSpPr>
            <a:spLocks noGrp="1"/>
          </p:cNvSpPr>
          <p:nvPr>
            <p:ph idx="1"/>
          </p:nvPr>
        </p:nvSpPr>
        <p:spPr>
          <a:xfrm>
            <a:off x="393700" y="1825625"/>
            <a:ext cx="10960100" cy="4351338"/>
          </a:xfrm>
        </p:spPr>
        <p:txBody>
          <a:bodyPr/>
          <a:lstStyle/>
          <a:p>
            <a:r>
              <a:rPr lang="en-US" altLang="zh-CN" sz="4400" dirty="0" smtClean="0"/>
              <a:t>1</a:t>
            </a:r>
            <a:r>
              <a:rPr lang="zh-CN" altLang="en-US" sz="4400" dirty="0" smtClean="0"/>
              <a:t> 他的吉他</a:t>
            </a:r>
            <a:r>
              <a:rPr lang="zh-CN" altLang="en-US" sz="4400" dirty="0" smtClean="0">
                <a:solidFill>
                  <a:srgbClr val="FF0000"/>
                </a:solidFill>
              </a:rPr>
              <a:t>弹</a:t>
            </a:r>
            <a:r>
              <a:rPr lang="zh-CN" altLang="en-US" sz="4400" dirty="0" smtClean="0">
                <a:solidFill>
                  <a:srgbClr val="0033CC"/>
                </a:solidFill>
              </a:rPr>
              <a:t>得</a:t>
            </a:r>
            <a:r>
              <a:rPr lang="zh-CN" altLang="en-US" sz="4400" dirty="0" smtClean="0">
                <a:solidFill>
                  <a:srgbClr val="FF0000"/>
                </a:solidFill>
              </a:rPr>
              <a:t>非常好</a:t>
            </a:r>
            <a:r>
              <a:rPr lang="zh-CN" altLang="en-US" sz="4400" dirty="0" smtClean="0"/>
              <a:t>。</a:t>
            </a:r>
            <a:endParaRPr lang="en-US" altLang="zh-CN" sz="4400" dirty="0" smtClean="0"/>
          </a:p>
          <a:p>
            <a:r>
              <a:rPr lang="en-US" altLang="zh-CN" sz="4400" dirty="0" smtClean="0"/>
              <a:t>2</a:t>
            </a:r>
            <a:r>
              <a:rPr lang="zh-CN" altLang="en-US" sz="4400" dirty="0" smtClean="0"/>
              <a:t> 黄老师游泳</a:t>
            </a:r>
            <a:r>
              <a:rPr lang="zh-CN" altLang="en-US" sz="4400" dirty="0" smtClean="0">
                <a:solidFill>
                  <a:srgbClr val="FF0000"/>
                </a:solidFill>
              </a:rPr>
              <a:t>游</a:t>
            </a:r>
            <a:r>
              <a:rPr lang="zh-CN" altLang="en-US" sz="4400" dirty="0" smtClean="0">
                <a:solidFill>
                  <a:srgbClr val="0033CC"/>
                </a:solidFill>
              </a:rPr>
              <a:t>得</a:t>
            </a:r>
            <a:r>
              <a:rPr lang="zh-CN" altLang="en-US" sz="4400" dirty="0" smtClean="0">
                <a:solidFill>
                  <a:srgbClr val="FF0000"/>
                </a:solidFill>
              </a:rPr>
              <a:t>比较慢</a:t>
            </a:r>
            <a:r>
              <a:rPr lang="zh-CN" altLang="en-US" sz="4400" dirty="0" smtClean="0"/>
              <a:t>。</a:t>
            </a:r>
            <a:endParaRPr lang="en-US" altLang="zh-CN" sz="4400" dirty="0" smtClean="0"/>
          </a:p>
          <a:p>
            <a:r>
              <a:rPr lang="en-US" altLang="zh-CN" sz="4400" dirty="0" smtClean="0"/>
              <a:t>3</a:t>
            </a:r>
            <a:r>
              <a:rPr lang="zh-CN" altLang="en-US" sz="4400" dirty="0" smtClean="0"/>
              <a:t> 她不仅歌</a:t>
            </a:r>
            <a:r>
              <a:rPr lang="zh-CN" altLang="en-US" sz="4400" dirty="0" smtClean="0">
                <a:solidFill>
                  <a:srgbClr val="FF0000"/>
                </a:solidFill>
              </a:rPr>
              <a:t>唱</a:t>
            </a:r>
            <a:r>
              <a:rPr lang="zh-CN" altLang="en-US" sz="4400" dirty="0" smtClean="0">
                <a:solidFill>
                  <a:srgbClr val="0033CC"/>
                </a:solidFill>
              </a:rPr>
              <a:t>得</a:t>
            </a:r>
            <a:r>
              <a:rPr lang="zh-CN" altLang="en-US" sz="4400" dirty="0" smtClean="0">
                <a:solidFill>
                  <a:srgbClr val="FF0000"/>
                </a:solidFill>
              </a:rPr>
              <a:t>好听</a:t>
            </a:r>
            <a:r>
              <a:rPr lang="zh-CN" altLang="en-US" sz="4400" dirty="0" smtClean="0"/>
              <a:t>，而且</a:t>
            </a:r>
            <a:r>
              <a:rPr lang="zh-CN" altLang="en-US" sz="4400" dirty="0" smtClean="0">
                <a:solidFill>
                  <a:srgbClr val="FF0000"/>
                </a:solidFill>
              </a:rPr>
              <a:t>舞也跳</a:t>
            </a:r>
            <a:r>
              <a:rPr lang="zh-CN" altLang="en-US" sz="4400" dirty="0" smtClean="0">
                <a:solidFill>
                  <a:srgbClr val="0033CC"/>
                </a:solidFill>
              </a:rPr>
              <a:t>得</a:t>
            </a:r>
            <a:r>
              <a:rPr lang="zh-CN" altLang="en-US" sz="4400" dirty="0" smtClean="0">
                <a:solidFill>
                  <a:srgbClr val="FF0000"/>
                </a:solidFill>
              </a:rPr>
              <a:t>好看</a:t>
            </a:r>
            <a:r>
              <a:rPr lang="zh-CN" altLang="en-US" sz="4400" dirty="0" smtClean="0"/>
              <a:t>。</a:t>
            </a:r>
            <a:endParaRPr lang="en-US" altLang="zh-CN" sz="4400" dirty="0" smtClean="0"/>
          </a:p>
          <a:p>
            <a:r>
              <a:rPr lang="en-US" altLang="zh-CN" sz="4400" dirty="0" smtClean="0"/>
              <a:t>4</a:t>
            </a:r>
            <a:r>
              <a:rPr lang="zh-CN" altLang="en-US" sz="4400" dirty="0" smtClean="0"/>
              <a:t> 吴老师</a:t>
            </a:r>
            <a:r>
              <a:rPr lang="zh-CN" altLang="en-US" sz="4400" dirty="0" smtClean="0">
                <a:solidFill>
                  <a:srgbClr val="FF0000"/>
                </a:solidFill>
              </a:rPr>
              <a:t>跑步跑</a:t>
            </a:r>
            <a:r>
              <a:rPr lang="zh-CN" altLang="en-US" sz="4400" dirty="0" smtClean="0">
                <a:solidFill>
                  <a:srgbClr val="0000FF"/>
                </a:solidFill>
              </a:rPr>
              <a:t>得</a:t>
            </a:r>
            <a:r>
              <a:rPr lang="zh-CN" altLang="en-US" sz="4400" dirty="0" smtClean="0">
                <a:solidFill>
                  <a:srgbClr val="FF0000"/>
                </a:solidFill>
              </a:rPr>
              <a:t>相当慢</a:t>
            </a:r>
            <a:r>
              <a:rPr lang="zh-CN" altLang="en-US" sz="4400" dirty="0" smtClean="0"/>
              <a:t>。</a:t>
            </a:r>
            <a:endParaRPr lang="en-GB" sz="4400" dirty="0"/>
          </a:p>
        </p:txBody>
      </p:sp>
      <p:sp>
        <p:nvSpPr>
          <p:cNvPr id="4" name="SMARTInkShape-1"/>
          <p:cNvSpPr/>
          <p:nvPr/>
        </p:nvSpPr>
        <p:spPr>
          <a:xfrm>
            <a:off x="7955830" y="3506488"/>
            <a:ext cx="385015" cy="970263"/>
          </a:xfrm>
          <a:custGeom>
            <a:avLst/>
            <a:gdLst/>
            <a:ahLst/>
            <a:cxnLst/>
            <a:rect l="0" t="0" r="0" b="0"/>
            <a:pathLst>
              <a:path w="385015" h="970263">
                <a:moveTo>
                  <a:pt x="111845" y="27287"/>
                </a:moveTo>
                <a:lnTo>
                  <a:pt x="127850" y="64015"/>
                </a:lnTo>
                <a:lnTo>
                  <a:pt x="150637" y="110859"/>
                </a:lnTo>
                <a:lnTo>
                  <a:pt x="179480" y="150686"/>
                </a:lnTo>
                <a:lnTo>
                  <a:pt x="206658" y="191950"/>
                </a:lnTo>
                <a:lnTo>
                  <a:pt x="223192" y="228124"/>
                </a:lnTo>
                <a:lnTo>
                  <a:pt x="240439" y="265652"/>
                </a:lnTo>
                <a:lnTo>
                  <a:pt x="262837" y="303583"/>
                </a:lnTo>
                <a:lnTo>
                  <a:pt x="280055" y="341633"/>
                </a:lnTo>
                <a:lnTo>
                  <a:pt x="294682" y="379719"/>
                </a:lnTo>
                <a:lnTo>
                  <a:pt x="312422" y="417814"/>
                </a:lnTo>
                <a:lnTo>
                  <a:pt x="332323" y="463556"/>
                </a:lnTo>
                <a:lnTo>
                  <a:pt x="354049" y="504223"/>
                </a:lnTo>
                <a:lnTo>
                  <a:pt x="378724" y="546281"/>
                </a:lnTo>
                <a:lnTo>
                  <a:pt x="385014" y="554258"/>
                </a:lnTo>
                <a:lnTo>
                  <a:pt x="368040" y="526768"/>
                </a:lnTo>
                <a:lnTo>
                  <a:pt x="335559" y="475632"/>
                </a:lnTo>
                <a:lnTo>
                  <a:pt x="292737" y="408734"/>
                </a:lnTo>
                <a:lnTo>
                  <a:pt x="261015" y="358843"/>
                </a:lnTo>
                <a:lnTo>
                  <a:pt x="236692" y="320290"/>
                </a:lnTo>
                <a:lnTo>
                  <a:pt x="217301" y="289298"/>
                </a:lnTo>
                <a:lnTo>
                  <a:pt x="187289" y="243572"/>
                </a:lnTo>
                <a:lnTo>
                  <a:pt x="163367" y="209139"/>
                </a:lnTo>
                <a:lnTo>
                  <a:pt x="132049" y="164895"/>
                </a:lnTo>
                <a:lnTo>
                  <a:pt x="102662" y="120858"/>
                </a:lnTo>
                <a:lnTo>
                  <a:pt x="67110" y="76463"/>
                </a:lnTo>
                <a:lnTo>
                  <a:pt x="39391" y="37119"/>
                </a:lnTo>
                <a:lnTo>
                  <a:pt x="14591" y="8493"/>
                </a:lnTo>
                <a:lnTo>
                  <a:pt x="0" y="0"/>
                </a:lnTo>
                <a:lnTo>
                  <a:pt x="1458" y="4929"/>
                </a:lnTo>
                <a:lnTo>
                  <a:pt x="16938" y="50541"/>
                </a:lnTo>
                <a:lnTo>
                  <a:pt x="29362" y="97968"/>
                </a:lnTo>
                <a:lnTo>
                  <a:pt x="35675" y="128551"/>
                </a:lnTo>
                <a:lnTo>
                  <a:pt x="42008" y="164367"/>
                </a:lnTo>
                <a:lnTo>
                  <a:pt x="48350" y="204981"/>
                </a:lnTo>
                <a:lnTo>
                  <a:pt x="57520" y="247726"/>
                </a:lnTo>
                <a:lnTo>
                  <a:pt x="68650" y="291419"/>
                </a:lnTo>
                <a:lnTo>
                  <a:pt x="80653" y="335531"/>
                </a:lnTo>
                <a:lnTo>
                  <a:pt x="90221" y="379832"/>
                </a:lnTo>
                <a:lnTo>
                  <a:pt x="99060" y="424215"/>
                </a:lnTo>
                <a:lnTo>
                  <a:pt x="110044" y="468636"/>
                </a:lnTo>
                <a:lnTo>
                  <a:pt x="121980" y="515894"/>
                </a:lnTo>
                <a:lnTo>
                  <a:pt x="128127" y="540351"/>
                </a:lnTo>
                <a:lnTo>
                  <a:pt x="137778" y="587278"/>
                </a:lnTo>
                <a:lnTo>
                  <a:pt x="147713" y="632830"/>
                </a:lnTo>
                <a:lnTo>
                  <a:pt x="162711" y="677770"/>
                </a:lnTo>
                <a:lnTo>
                  <a:pt x="177138" y="719616"/>
                </a:lnTo>
                <a:lnTo>
                  <a:pt x="190607" y="759380"/>
                </a:lnTo>
                <a:lnTo>
                  <a:pt x="203647" y="798219"/>
                </a:lnTo>
                <a:lnTo>
                  <a:pt x="219321" y="833826"/>
                </a:lnTo>
                <a:lnTo>
                  <a:pt x="236871" y="867290"/>
                </a:lnTo>
                <a:lnTo>
                  <a:pt x="263542" y="912706"/>
                </a:lnTo>
                <a:lnTo>
                  <a:pt x="302345" y="970262"/>
                </a:lnTo>
              </a:path>
            </a:pathLst>
          </a:custGeom>
          <a:ln w="19050">
            <a:solidFill>
              <a:srgbClr val="0093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821832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文本框 1"/>
          <p:cNvSpPr txBox="1">
            <a:spLocks noChangeArrowheads="1"/>
          </p:cNvSpPr>
          <p:nvPr/>
        </p:nvSpPr>
        <p:spPr bwMode="auto">
          <a:xfrm>
            <a:off x="4241800" y="1210469"/>
            <a:ext cx="421322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100">
                <a:solidFill>
                  <a:schemeClr val="tx1"/>
                </a:solidFill>
                <a:latin typeface="等线"/>
              </a:defRPr>
            </a:lvl1pPr>
            <a:lvl2pPr marL="742950" indent="-285750" defTabSz="685800">
              <a:lnSpc>
                <a:spcPct val="90000"/>
              </a:lnSpc>
              <a:spcBef>
                <a:spcPts val="375"/>
              </a:spcBef>
              <a:buFont typeface="Arial" panose="020B0604020202020204" pitchFamily="34" charset="0"/>
              <a:buChar char="•"/>
              <a:defRPr>
                <a:solidFill>
                  <a:schemeClr val="tx1"/>
                </a:solidFill>
                <a:latin typeface="等线"/>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等线"/>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等线"/>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等线"/>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等线"/>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等线"/>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等线"/>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等线"/>
              </a:defRPr>
            </a:lvl9pPr>
          </a:lstStyle>
          <a:p>
            <a:pPr fontAlgn="base">
              <a:lnSpc>
                <a:spcPct val="100000"/>
              </a:lnSpc>
              <a:spcBef>
                <a:spcPct val="0"/>
              </a:spcBef>
              <a:spcAft>
                <a:spcPct val="0"/>
              </a:spcAft>
              <a:buNone/>
            </a:pPr>
            <a:r>
              <a:rPr kumimoji="1" lang="en-US" altLang="zh-CN" sz="3300" dirty="0">
                <a:solidFill>
                  <a:srgbClr val="000000"/>
                </a:solidFill>
                <a:latin typeface="Times New Roman" panose="02020603050405020304" pitchFamily="18" charset="0"/>
                <a:cs typeface="Times New Roman" panose="02020603050405020304" pitchFamily="18" charset="0"/>
              </a:rPr>
              <a:t>Who can speak more?</a:t>
            </a:r>
            <a:endParaRPr kumimoji="1" lang="zh-CN" altLang="en-US" sz="3300" dirty="0">
              <a:solidFill>
                <a:srgbClr val="000000"/>
              </a:solidFill>
              <a:latin typeface="Times New Roman" panose="02020603050405020304" pitchFamily="18" charset="0"/>
              <a:cs typeface="Times New Roman" panose="02020603050405020304" pitchFamily="18" charset="0"/>
            </a:endParaRPr>
          </a:p>
        </p:txBody>
      </p:sp>
      <p:sp>
        <p:nvSpPr>
          <p:cNvPr id="3" name="文本框 2">
            <a:extLst>
              <a:ext uri="{FF2B5EF4-FFF2-40B4-BE49-F238E27FC236}">
                <a16:creationId xmlns:a16="http://schemas.microsoft.com/office/drawing/2014/main" id="{982D8608-7662-A545-8F81-949773462760}"/>
              </a:ext>
            </a:extLst>
          </p:cNvPr>
          <p:cNvSpPr txBox="1"/>
          <p:nvPr/>
        </p:nvSpPr>
        <p:spPr>
          <a:xfrm>
            <a:off x="533400" y="1949450"/>
            <a:ext cx="11341100" cy="4031873"/>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257175" indent="-257175" defTabSz="685800">
              <a:buFont typeface="+mj-lt"/>
              <a:buAutoNum type="arabicPeriod"/>
              <a:defRPr/>
            </a:pPr>
            <a:r>
              <a:rPr kumimoji="1" lang="en-US" altLang="zh-CN" sz="3200" dirty="0">
                <a:solidFill>
                  <a:prstClr val="black"/>
                </a:solidFill>
                <a:latin typeface="Times New Roman" panose="02020503050405090304" pitchFamily="18" charset="0"/>
                <a:cs typeface="Times New Roman" panose="02020503050405090304" pitchFamily="18" charset="0"/>
              </a:rPr>
              <a:t>Group competition! </a:t>
            </a:r>
            <a:r>
              <a:rPr kumimoji="1" lang="en-US" altLang="zh-CN" sz="3200" dirty="0" smtClean="0">
                <a:solidFill>
                  <a:prstClr val="black"/>
                </a:solidFill>
                <a:latin typeface="Times New Roman" panose="02020503050405090304" pitchFamily="18" charset="0"/>
                <a:cs typeface="Times New Roman" panose="02020503050405090304" pitchFamily="18" charset="0"/>
              </a:rPr>
              <a:t>6 </a:t>
            </a:r>
            <a:r>
              <a:rPr kumimoji="1" lang="en-US" altLang="zh-CN" sz="3200" dirty="0">
                <a:solidFill>
                  <a:prstClr val="black"/>
                </a:solidFill>
                <a:latin typeface="Times New Roman" panose="02020503050405090304" pitchFamily="18" charset="0"/>
                <a:cs typeface="Times New Roman" panose="02020503050405090304" pitchFamily="18" charset="0"/>
              </a:rPr>
              <a:t>students in one group</a:t>
            </a:r>
            <a:r>
              <a:rPr kumimoji="1" lang="en-US" altLang="zh-CN" sz="3200" dirty="0" smtClean="0">
                <a:solidFill>
                  <a:prstClr val="black"/>
                </a:solidFill>
                <a:latin typeface="Times New Roman" panose="02020503050405090304" pitchFamily="18" charset="0"/>
                <a:cs typeface="Times New Roman" panose="02020503050405090304" pitchFamily="18" charset="0"/>
              </a:rPr>
              <a:t>.</a:t>
            </a:r>
          </a:p>
          <a:p>
            <a:pPr marL="257175" indent="-257175" defTabSz="685800">
              <a:buFont typeface="+mj-lt"/>
              <a:buAutoNum type="arabicPeriod"/>
              <a:defRPr/>
            </a:pPr>
            <a:r>
              <a:rPr kumimoji="1" lang="en-GB" altLang="zh-CN" sz="3200" dirty="0" smtClean="0">
                <a:solidFill>
                  <a:prstClr val="black"/>
                </a:solidFill>
                <a:latin typeface="Times New Roman" panose="02020503050405090304" pitchFamily="18" charset="0"/>
                <a:cs typeface="Times New Roman" panose="02020503050405090304" pitchFamily="18" charset="0"/>
              </a:rPr>
              <a:t>Use (</a:t>
            </a:r>
            <a:r>
              <a:rPr kumimoji="1" lang="en-GB" altLang="zh-CN" sz="3200" dirty="0" smtClean="0">
                <a:solidFill>
                  <a:srgbClr val="FF0000"/>
                </a:solidFill>
                <a:latin typeface="Times New Roman" panose="02020503050405090304" pitchFamily="18" charset="0"/>
                <a:cs typeface="Times New Roman" panose="02020503050405090304" pitchFamily="18" charset="0"/>
              </a:rPr>
              <a:t>a)Verb+</a:t>
            </a:r>
            <a:r>
              <a:rPr kumimoji="1" lang="zh-CN" altLang="en-US" sz="3200" dirty="0" smtClean="0">
                <a:solidFill>
                  <a:srgbClr val="FF0000"/>
                </a:solidFill>
                <a:latin typeface="Times New Roman" panose="02020503050405090304" pitchFamily="18" charset="0"/>
                <a:cs typeface="Times New Roman" panose="02020503050405090304" pitchFamily="18" charset="0"/>
              </a:rPr>
              <a:t>得</a:t>
            </a:r>
            <a:r>
              <a:rPr kumimoji="1" lang="en-US" altLang="zh-CN" sz="3200" dirty="0" smtClean="0">
                <a:solidFill>
                  <a:srgbClr val="FF0000"/>
                </a:solidFill>
                <a:latin typeface="Times New Roman" panose="02020503050405090304" pitchFamily="18" charset="0"/>
                <a:cs typeface="Times New Roman" panose="02020503050405090304" pitchFamily="18" charset="0"/>
              </a:rPr>
              <a:t>+</a:t>
            </a:r>
            <a:r>
              <a:rPr kumimoji="1" lang="en-US" altLang="zh-CN" sz="3200" dirty="0" err="1" smtClean="0">
                <a:solidFill>
                  <a:srgbClr val="FF0000"/>
                </a:solidFill>
                <a:latin typeface="Times New Roman" panose="02020503050405090304" pitchFamily="18" charset="0"/>
                <a:cs typeface="Times New Roman" panose="02020503050405090304" pitchFamily="18" charset="0"/>
              </a:rPr>
              <a:t>adv</a:t>
            </a:r>
            <a:r>
              <a:rPr kumimoji="1" lang="en-US" altLang="zh-CN" sz="3200" dirty="0" smtClean="0">
                <a:solidFill>
                  <a:srgbClr val="FF0000"/>
                </a:solidFill>
                <a:latin typeface="Times New Roman" panose="02020503050405090304" pitchFamily="18" charset="0"/>
                <a:cs typeface="Times New Roman" panose="02020503050405090304" pitchFamily="18" charset="0"/>
              </a:rPr>
              <a:t>; or (b)</a:t>
            </a:r>
            <a:r>
              <a:rPr kumimoji="1" lang="zh-CN" altLang="en-US" sz="3200" dirty="0" smtClean="0">
                <a:solidFill>
                  <a:srgbClr val="FF0000"/>
                </a:solidFill>
                <a:latin typeface="Times New Roman" panose="02020503050405090304" pitchFamily="18" charset="0"/>
                <a:cs typeface="Times New Roman" panose="02020503050405090304" pitchFamily="18" charset="0"/>
              </a:rPr>
              <a:t>如果。。。就。。。</a:t>
            </a:r>
            <a:r>
              <a:rPr kumimoji="1" lang="en-US" altLang="zh-CN" sz="3200" dirty="0" smtClean="0">
                <a:solidFill>
                  <a:srgbClr val="FF0000"/>
                </a:solidFill>
                <a:latin typeface="Times New Roman" panose="02020503050405090304" pitchFamily="18" charset="0"/>
                <a:cs typeface="Times New Roman" panose="02020503050405090304" pitchFamily="18" charset="0"/>
              </a:rPr>
              <a:t>Or (c)</a:t>
            </a:r>
            <a:r>
              <a:rPr kumimoji="1" lang="zh-CN" altLang="en-US" sz="3200" dirty="0" smtClean="0">
                <a:solidFill>
                  <a:srgbClr val="FF0000"/>
                </a:solidFill>
                <a:latin typeface="Times New Roman" panose="02020503050405090304" pitchFamily="18" charset="0"/>
                <a:cs typeface="Times New Roman" panose="02020503050405090304" pitchFamily="18" charset="0"/>
              </a:rPr>
              <a:t>一边。。。一边。。。</a:t>
            </a:r>
            <a:r>
              <a:rPr kumimoji="1" lang="en-US" altLang="zh-CN" sz="3200" dirty="0" smtClean="0">
                <a:solidFill>
                  <a:srgbClr val="FF0000"/>
                </a:solidFill>
                <a:latin typeface="Times New Roman" panose="02020503050405090304" pitchFamily="18" charset="0"/>
                <a:cs typeface="Times New Roman" panose="02020503050405090304" pitchFamily="18" charset="0"/>
              </a:rPr>
              <a:t>Or (d)place A </a:t>
            </a:r>
            <a:r>
              <a:rPr kumimoji="1" lang="zh-CN" altLang="en-US" sz="3200" dirty="0" smtClean="0">
                <a:solidFill>
                  <a:srgbClr val="FF0000"/>
                </a:solidFill>
                <a:latin typeface="Times New Roman" panose="02020503050405090304" pitchFamily="18" charset="0"/>
                <a:cs typeface="Times New Roman" panose="02020503050405090304" pitchFamily="18" charset="0"/>
              </a:rPr>
              <a:t>在</a:t>
            </a:r>
            <a:r>
              <a:rPr kumimoji="1" lang="en-US" altLang="zh-CN" sz="3200" dirty="0" smtClean="0">
                <a:solidFill>
                  <a:srgbClr val="FF0000"/>
                </a:solidFill>
                <a:latin typeface="Times New Roman" panose="02020503050405090304" pitchFamily="18" charset="0"/>
                <a:cs typeface="Times New Roman" panose="02020503050405090304" pitchFamily="18" charset="0"/>
              </a:rPr>
              <a:t>Place B</a:t>
            </a:r>
            <a:r>
              <a:rPr kumimoji="1" lang="en-GB" altLang="zh-CN" sz="3200" dirty="0" smtClean="0">
                <a:solidFill>
                  <a:srgbClr val="FF0000"/>
                </a:solidFill>
                <a:latin typeface="Times New Roman" panose="02020503050405090304" pitchFamily="18" charset="0"/>
                <a:cs typeface="Times New Roman" panose="02020503050405090304" pitchFamily="18" charset="0"/>
              </a:rPr>
              <a:t> +location words  </a:t>
            </a:r>
            <a:r>
              <a:rPr kumimoji="1" lang="en-GB" altLang="zh-CN" sz="3200" dirty="0" smtClean="0">
                <a:solidFill>
                  <a:schemeClr val="tx1"/>
                </a:solidFill>
                <a:latin typeface="Times New Roman" panose="02020503050405090304" pitchFamily="18" charset="0"/>
                <a:cs typeface="Times New Roman" panose="02020503050405090304" pitchFamily="18" charset="0"/>
              </a:rPr>
              <a:t>to say a sentence</a:t>
            </a:r>
            <a:endParaRPr kumimoji="1" lang="en-US" altLang="zh-CN" sz="3200" dirty="0">
              <a:solidFill>
                <a:schemeClr val="tx1"/>
              </a:solidFill>
              <a:latin typeface="Times New Roman" panose="02020503050405090304" pitchFamily="18" charset="0"/>
              <a:cs typeface="Times New Roman" panose="02020503050405090304" pitchFamily="18" charset="0"/>
            </a:endParaRPr>
          </a:p>
          <a:p>
            <a:pPr marL="257175" indent="-257175" defTabSz="685800">
              <a:buFont typeface="+mj-lt"/>
              <a:buAutoNum type="arabicPeriod"/>
              <a:defRPr/>
            </a:pPr>
            <a:r>
              <a:rPr kumimoji="1" lang="en-US" altLang="zh-CN" sz="3200" dirty="0" smtClean="0">
                <a:solidFill>
                  <a:prstClr val="black"/>
                </a:solidFill>
                <a:latin typeface="Times New Roman" panose="02020503050405090304" pitchFamily="18" charset="0"/>
                <a:cs typeface="Times New Roman" panose="02020503050405090304" pitchFamily="18" charset="0"/>
              </a:rPr>
              <a:t>Each </a:t>
            </a:r>
            <a:r>
              <a:rPr kumimoji="1" lang="en-US" altLang="zh-CN" sz="3200" dirty="0">
                <a:solidFill>
                  <a:prstClr val="black"/>
                </a:solidFill>
                <a:latin typeface="Times New Roman" panose="02020503050405090304" pitchFamily="18" charset="0"/>
                <a:cs typeface="Times New Roman" panose="02020503050405090304" pitchFamily="18" charset="0"/>
              </a:rPr>
              <a:t>group has only </a:t>
            </a:r>
            <a:r>
              <a:rPr kumimoji="1" lang="en-US" altLang="zh-CN" sz="3200" dirty="0" smtClean="0">
                <a:solidFill>
                  <a:prstClr val="black"/>
                </a:solidFill>
                <a:latin typeface="Times New Roman" panose="02020503050405090304" pitchFamily="18" charset="0"/>
                <a:cs typeface="Times New Roman" panose="02020503050405090304" pitchFamily="18" charset="0"/>
              </a:rPr>
              <a:t>1:30 </a:t>
            </a:r>
            <a:r>
              <a:rPr kumimoji="1" lang="en-US" altLang="zh-CN" sz="3200" dirty="0">
                <a:solidFill>
                  <a:prstClr val="black"/>
                </a:solidFill>
                <a:latin typeface="Times New Roman" panose="02020503050405090304" pitchFamily="18" charset="0"/>
                <a:cs typeface="Times New Roman" panose="02020503050405090304" pitchFamily="18" charset="0"/>
              </a:rPr>
              <a:t>minute. When one student </a:t>
            </a:r>
            <a:r>
              <a:rPr kumimoji="1" lang="en-US" altLang="zh-CN" sz="3200" dirty="0" smtClean="0">
                <a:solidFill>
                  <a:prstClr val="black"/>
                </a:solidFill>
                <a:latin typeface="Times New Roman" panose="02020503050405090304" pitchFamily="18" charset="0"/>
                <a:cs typeface="Times New Roman" panose="02020503050405090304" pitchFamily="18" charset="0"/>
              </a:rPr>
              <a:t>finishes </a:t>
            </a:r>
            <a:r>
              <a:rPr kumimoji="1" lang="en-US" altLang="zh-CN" sz="3200" dirty="0">
                <a:solidFill>
                  <a:prstClr val="black"/>
                </a:solidFill>
                <a:latin typeface="Times New Roman" panose="02020503050405090304" pitchFamily="18" charset="0"/>
                <a:cs typeface="Times New Roman" panose="02020503050405090304" pitchFamily="18" charset="0"/>
              </a:rPr>
              <a:t>the first round, you will have chance to say second time.</a:t>
            </a:r>
          </a:p>
          <a:p>
            <a:pPr marL="257175" indent="-257175" defTabSz="685800">
              <a:buFont typeface="+mj-lt"/>
              <a:buAutoNum type="arabicPeriod"/>
              <a:defRPr/>
            </a:pPr>
            <a:r>
              <a:rPr kumimoji="1" lang="en-US" altLang="zh-CN" sz="3200" dirty="0">
                <a:solidFill>
                  <a:prstClr val="black"/>
                </a:solidFill>
                <a:latin typeface="Times New Roman" panose="02020503050405090304" pitchFamily="18" charset="0"/>
                <a:cs typeface="Times New Roman" panose="02020503050405090304" pitchFamily="18" charset="0"/>
              </a:rPr>
              <a:t>The group that can say the most sentences will be the winner.</a:t>
            </a:r>
          </a:p>
          <a:p>
            <a:pPr defTabSz="685800">
              <a:defRPr/>
            </a:pPr>
            <a:r>
              <a:rPr kumimoji="1" lang="en-US" altLang="zh-CN" sz="3200" dirty="0">
                <a:solidFill>
                  <a:prstClr val="black"/>
                </a:solidFill>
                <a:latin typeface="Times New Roman" panose="02020503050405090304" pitchFamily="18" charset="0"/>
                <a:cs typeface="Times New Roman" panose="02020503050405090304" pitchFamily="18" charset="0"/>
              </a:rPr>
              <a:t>P2</a:t>
            </a:r>
          </a:p>
        </p:txBody>
      </p:sp>
      <p:pic>
        <p:nvPicPr>
          <p:cNvPr id="92164" name="图片 3"/>
          <p:cNvPicPr>
            <a:picLocks noChangeAspect="1"/>
          </p:cNvPicPr>
          <p:nvPr/>
        </p:nvPicPr>
        <p:blipFill>
          <a:blip r:embed="rId3">
            <a:extLst>
              <a:ext uri="{28A0092B-C50C-407E-A947-70E740481C1C}">
                <a14:useLocalDpi xmlns:a14="http://schemas.microsoft.com/office/drawing/2010/main" val="0"/>
              </a:ext>
            </a:extLst>
          </a:blip>
          <a:srcRect b="10899"/>
          <a:stretch>
            <a:fillRect/>
          </a:stretch>
        </p:blipFill>
        <p:spPr bwMode="auto">
          <a:xfrm>
            <a:off x="1308100" y="360363"/>
            <a:ext cx="1735109" cy="1227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66" name="Rectangle 1"/>
          <p:cNvSpPr>
            <a:spLocks noChangeArrowheads="1"/>
          </p:cNvSpPr>
          <p:nvPr/>
        </p:nvSpPr>
        <p:spPr bwMode="auto">
          <a:xfrm>
            <a:off x="3071813" y="360363"/>
            <a:ext cx="6553200" cy="508000"/>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100">
                <a:solidFill>
                  <a:schemeClr val="tx1"/>
                </a:solidFill>
                <a:latin typeface="等线"/>
              </a:defRPr>
            </a:lvl1pPr>
            <a:lvl2pPr marL="742950" indent="-285750" defTabSz="685800">
              <a:lnSpc>
                <a:spcPct val="90000"/>
              </a:lnSpc>
              <a:spcBef>
                <a:spcPts val="375"/>
              </a:spcBef>
              <a:buFont typeface="Arial" panose="020B0604020202020204" pitchFamily="34" charset="0"/>
              <a:buChar char="•"/>
              <a:defRPr>
                <a:solidFill>
                  <a:schemeClr val="tx1"/>
                </a:solidFill>
                <a:latin typeface="等线"/>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等线"/>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等线"/>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等线"/>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等线"/>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等线"/>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等线"/>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等线"/>
              </a:defRPr>
            </a:lvl9pPr>
          </a:lstStyle>
          <a:p>
            <a:pPr fontAlgn="base">
              <a:lnSpc>
                <a:spcPct val="100000"/>
              </a:lnSpc>
              <a:spcBef>
                <a:spcPct val="0"/>
              </a:spcBef>
              <a:spcAft>
                <a:spcPct val="0"/>
              </a:spcAft>
              <a:buNone/>
            </a:pPr>
            <a:r>
              <a:rPr kumimoji="1" lang="en-US" altLang="zh-CN" sz="2700">
                <a:solidFill>
                  <a:srgbClr val="000000"/>
                </a:solidFill>
                <a:latin typeface="Times New Roman" panose="02020603050405020304" pitchFamily="18" charset="0"/>
                <a:ea typeface="SimSun" panose="02010600030101010101" pitchFamily="2" charset="-122"/>
                <a:cs typeface="Times New Roman" panose="02020603050405020304" pitchFamily="18" charset="0"/>
              </a:rPr>
              <a:t>Use</a:t>
            </a:r>
            <a:r>
              <a:rPr kumimoji="1" lang="zh-CN" altLang="en-US" sz="270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kumimoji="1" lang="en-GB" altLang="zh-CN" sz="2700">
                <a:solidFill>
                  <a:srgbClr val="000000"/>
                </a:solidFill>
                <a:latin typeface="Times New Roman" panose="02020603050405020304" pitchFamily="18" charset="0"/>
                <a:ea typeface="SimSun" panose="02010600030101010101" pitchFamily="2" charset="-122"/>
                <a:cs typeface="Times New Roman" panose="02020603050405020304" pitchFamily="18" charset="0"/>
              </a:rPr>
              <a:t>direction words</a:t>
            </a:r>
            <a:r>
              <a:rPr kumimoji="1" lang="en-US" altLang="zh-CN" sz="270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to make the sentence</a:t>
            </a:r>
          </a:p>
        </p:txBody>
      </p:sp>
    </p:spTree>
    <p:extLst>
      <p:ext uri="{BB962C8B-B14F-4D97-AF65-F5344CB8AC3E}">
        <p14:creationId xmlns:p14="http://schemas.microsoft.com/office/powerpoint/2010/main" val="27659859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文本框 1"/>
          <p:cNvSpPr txBox="1">
            <a:spLocks noChangeArrowheads="1"/>
          </p:cNvSpPr>
          <p:nvPr/>
        </p:nvSpPr>
        <p:spPr bwMode="auto">
          <a:xfrm>
            <a:off x="1743075" y="1031876"/>
            <a:ext cx="5232400"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100">
                <a:solidFill>
                  <a:schemeClr val="tx1"/>
                </a:solidFill>
                <a:latin typeface="等线"/>
              </a:defRPr>
            </a:lvl1pPr>
            <a:lvl2pPr marL="742950" indent="-285750" defTabSz="685800">
              <a:lnSpc>
                <a:spcPct val="90000"/>
              </a:lnSpc>
              <a:spcBef>
                <a:spcPts val="375"/>
              </a:spcBef>
              <a:buFont typeface="Arial" panose="020B0604020202020204" pitchFamily="34" charset="0"/>
              <a:buChar char="•"/>
              <a:defRPr>
                <a:solidFill>
                  <a:schemeClr val="tx1"/>
                </a:solidFill>
                <a:latin typeface="等线"/>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等线"/>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等线"/>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等线"/>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等线"/>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等线"/>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等线"/>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等线"/>
              </a:defRPr>
            </a:lvl9pPr>
          </a:lstStyle>
          <a:p>
            <a:pPr fontAlgn="base">
              <a:lnSpc>
                <a:spcPct val="100000"/>
              </a:lnSpc>
              <a:spcBef>
                <a:spcPct val="0"/>
              </a:spcBef>
              <a:spcAft>
                <a:spcPct val="0"/>
              </a:spcAft>
              <a:buNone/>
            </a:pPr>
            <a:r>
              <a:rPr kumimoji="1" lang="en-US" altLang="zh-CN" sz="3300" dirty="0">
                <a:solidFill>
                  <a:srgbClr val="000000"/>
                </a:solidFill>
                <a:latin typeface="Times New Roman" panose="02020603050405020304" pitchFamily="18" charset="0"/>
                <a:cs typeface="Times New Roman" panose="02020603050405020304" pitchFamily="18" charset="0"/>
              </a:rPr>
              <a:t>Running Dictation</a:t>
            </a:r>
            <a:endParaRPr kumimoji="1" lang="zh-CN" altLang="en-US" sz="3300" dirty="0">
              <a:solidFill>
                <a:srgbClr val="000000"/>
              </a:solidFill>
              <a:latin typeface="Times New Roman" panose="02020603050405020304" pitchFamily="18" charset="0"/>
              <a:cs typeface="Times New Roman" panose="02020603050405020304" pitchFamily="18" charset="0"/>
            </a:endParaRPr>
          </a:p>
        </p:txBody>
      </p:sp>
      <p:sp>
        <p:nvSpPr>
          <p:cNvPr id="3" name="文本框 2"/>
          <p:cNvSpPr txBox="1"/>
          <p:nvPr/>
        </p:nvSpPr>
        <p:spPr>
          <a:xfrm>
            <a:off x="1743075" y="1500189"/>
            <a:ext cx="8705850" cy="4154487"/>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pPr marL="257175" indent="-257175" defTabSz="685800">
              <a:buFont typeface="+mj-lt"/>
              <a:buAutoNum type="arabicPeriod"/>
              <a:defRPr/>
            </a:pPr>
            <a:r>
              <a:rPr kumimoji="1" lang="en-US" altLang="zh-CN" sz="2400" dirty="0">
                <a:solidFill>
                  <a:prstClr val="black"/>
                </a:solidFill>
                <a:latin typeface="Times New Roman" panose="02020503050405090304" pitchFamily="18" charset="0"/>
                <a:cs typeface="Times New Roman" panose="02020503050405090304" pitchFamily="18" charset="0"/>
              </a:rPr>
              <a:t>Group work! </a:t>
            </a:r>
            <a:r>
              <a:rPr kumimoji="1" lang="en-US" altLang="zh-CN" sz="2400" dirty="0">
                <a:solidFill>
                  <a:srgbClr val="FF0000"/>
                </a:solidFill>
                <a:latin typeface="Times New Roman" panose="02020503050405090304" pitchFamily="18" charset="0"/>
                <a:cs typeface="Times New Roman" panose="02020503050405090304" pitchFamily="18" charset="0"/>
              </a:rPr>
              <a:t>4</a:t>
            </a:r>
            <a:r>
              <a:rPr kumimoji="1" lang="en-US" altLang="zh-CN" sz="2400" dirty="0">
                <a:solidFill>
                  <a:prstClr val="black"/>
                </a:solidFill>
                <a:latin typeface="Times New Roman" panose="02020503050405090304" pitchFamily="18" charset="0"/>
                <a:cs typeface="Times New Roman" panose="02020503050405090304" pitchFamily="18" charset="0"/>
              </a:rPr>
              <a:t> students in one group.</a:t>
            </a:r>
          </a:p>
          <a:p>
            <a:pPr marL="257175" indent="-257175" defTabSz="685800">
              <a:buFont typeface="+mj-lt"/>
              <a:buAutoNum type="arabicPeriod"/>
              <a:defRPr/>
            </a:pPr>
            <a:r>
              <a:rPr kumimoji="1" lang="en-US" altLang="zh-CN" sz="2400" dirty="0">
                <a:solidFill>
                  <a:prstClr val="black"/>
                </a:solidFill>
                <a:latin typeface="Times New Roman" panose="02020503050405090304" pitchFamily="18" charset="0"/>
                <a:cs typeface="Times New Roman" panose="02020503050405090304" pitchFamily="18" charset="0"/>
              </a:rPr>
              <a:t>In </a:t>
            </a:r>
            <a:r>
              <a:rPr kumimoji="1" lang="en-US" altLang="zh-CN" sz="2400" dirty="0">
                <a:solidFill>
                  <a:srgbClr val="FF0000"/>
                </a:solidFill>
                <a:latin typeface="Times New Roman" panose="02020503050405090304" pitchFamily="18" charset="0"/>
                <a:cs typeface="Times New Roman" panose="02020503050405090304" pitchFamily="18" charset="0"/>
              </a:rPr>
              <a:t>each round</a:t>
            </a:r>
            <a:r>
              <a:rPr kumimoji="1" lang="en-US" altLang="zh-CN" sz="2400" dirty="0">
                <a:solidFill>
                  <a:prstClr val="black"/>
                </a:solidFill>
                <a:latin typeface="Times New Roman" panose="02020503050405090304" pitchFamily="18" charset="0"/>
                <a:cs typeface="Times New Roman" panose="02020503050405090304" pitchFamily="18" charset="0"/>
              </a:rPr>
              <a:t>, every group needs to choose </a:t>
            </a:r>
            <a:r>
              <a:rPr kumimoji="1" lang="en-US" altLang="zh-CN" sz="2400" dirty="0">
                <a:solidFill>
                  <a:srgbClr val="FF0000"/>
                </a:solidFill>
                <a:latin typeface="Times New Roman" panose="02020503050405090304" pitchFamily="18" charset="0"/>
                <a:cs typeface="Times New Roman" panose="02020503050405090304" pitchFamily="18" charset="0"/>
              </a:rPr>
              <a:t>one runner and one writer </a:t>
            </a:r>
            <a:r>
              <a:rPr kumimoji="1" lang="en-US" altLang="zh-CN" sz="2400" dirty="0">
                <a:solidFill>
                  <a:prstClr val="black"/>
                </a:solidFill>
                <a:latin typeface="Times New Roman" panose="02020503050405090304" pitchFamily="18" charset="0"/>
                <a:cs typeface="Times New Roman" panose="02020503050405090304" pitchFamily="18" charset="0"/>
              </a:rPr>
              <a:t>and </a:t>
            </a:r>
            <a:r>
              <a:rPr kumimoji="1" lang="en-US" altLang="zh-CN" sz="2400" dirty="0">
                <a:solidFill>
                  <a:srgbClr val="FF0000"/>
                </a:solidFill>
                <a:latin typeface="Times New Roman" panose="02020503050405090304" pitchFamily="18" charset="0"/>
                <a:cs typeface="Times New Roman" panose="02020503050405090304" pitchFamily="18" charset="0"/>
              </a:rPr>
              <a:t>swap roles </a:t>
            </a:r>
            <a:r>
              <a:rPr kumimoji="1" lang="en-US" altLang="zh-CN" sz="2400" dirty="0">
                <a:solidFill>
                  <a:prstClr val="black"/>
                </a:solidFill>
                <a:latin typeface="Times New Roman" panose="02020503050405090304" pitchFamily="18" charset="0"/>
                <a:cs typeface="Times New Roman" panose="02020503050405090304" pitchFamily="18" charset="0"/>
              </a:rPr>
              <a:t>in next round.</a:t>
            </a:r>
          </a:p>
          <a:p>
            <a:pPr marL="257175" indent="-257175" defTabSz="685800">
              <a:buFont typeface="+mj-lt"/>
              <a:buAutoNum type="arabicPeriod"/>
              <a:defRPr/>
            </a:pPr>
            <a:r>
              <a:rPr kumimoji="1" lang="en-US" altLang="zh-CN" sz="2400" dirty="0">
                <a:solidFill>
                  <a:prstClr val="black"/>
                </a:solidFill>
                <a:latin typeface="Times New Roman" panose="02020503050405090304" pitchFamily="18" charset="0"/>
                <a:cs typeface="Times New Roman" panose="02020503050405090304" pitchFamily="18" charset="0"/>
              </a:rPr>
              <a:t>the runner needs to go to find Miss Yan and </a:t>
            </a:r>
            <a:r>
              <a:rPr kumimoji="1" lang="en-US" altLang="zh-CN" sz="2400" dirty="0">
                <a:solidFill>
                  <a:srgbClr val="FF0000"/>
                </a:solidFill>
                <a:latin typeface="Times New Roman" panose="02020503050405090304" pitchFamily="18" charset="0"/>
                <a:cs typeface="Times New Roman" panose="02020503050405090304" pitchFamily="18" charset="0"/>
              </a:rPr>
              <a:t>remember one sentence</a:t>
            </a:r>
          </a:p>
          <a:p>
            <a:pPr marL="257175" indent="-257175" defTabSz="685800">
              <a:buFont typeface="+mj-lt"/>
              <a:buAutoNum type="arabicPeriod"/>
              <a:defRPr/>
            </a:pPr>
            <a:r>
              <a:rPr kumimoji="1" lang="en-US" altLang="zh-CN" sz="2400" dirty="0">
                <a:solidFill>
                  <a:prstClr val="black"/>
                </a:solidFill>
                <a:latin typeface="Times New Roman" panose="02020503050405090304" pitchFamily="18" charset="0"/>
                <a:cs typeface="Times New Roman" panose="02020503050405090304" pitchFamily="18" charset="0"/>
              </a:rPr>
              <a:t>then runs back to your partners and </a:t>
            </a:r>
            <a:r>
              <a:rPr kumimoji="1" lang="en-US" altLang="zh-CN" sz="2400" dirty="0">
                <a:solidFill>
                  <a:srgbClr val="FF0000"/>
                </a:solidFill>
                <a:latin typeface="Times New Roman" panose="02020503050405090304" pitchFamily="18" charset="0"/>
                <a:cs typeface="Times New Roman" panose="02020503050405090304" pitchFamily="18" charset="0"/>
              </a:rPr>
              <a:t>dictates</a:t>
            </a:r>
            <a:r>
              <a:rPr kumimoji="1" lang="en-US" altLang="zh-CN" sz="2400" dirty="0">
                <a:solidFill>
                  <a:prstClr val="black"/>
                </a:solidFill>
                <a:latin typeface="Times New Roman" panose="02020503050405090304" pitchFamily="18" charset="0"/>
                <a:cs typeface="Times New Roman" panose="02020503050405090304" pitchFamily="18" charset="0"/>
              </a:rPr>
              <a:t> the sentence.</a:t>
            </a:r>
          </a:p>
          <a:p>
            <a:pPr marL="257175" indent="-257175" defTabSz="685800">
              <a:buFont typeface="+mj-lt"/>
              <a:buAutoNum type="arabicPeriod"/>
              <a:defRPr/>
            </a:pPr>
            <a:r>
              <a:rPr kumimoji="1" lang="en-US" altLang="zh-CN" sz="2400" dirty="0">
                <a:solidFill>
                  <a:prstClr val="black"/>
                </a:solidFill>
                <a:latin typeface="Times New Roman" panose="02020503050405090304" pitchFamily="18" charset="0"/>
                <a:cs typeface="Times New Roman" panose="02020503050405090304" pitchFamily="18" charset="0"/>
              </a:rPr>
              <a:t>the writer needs to </a:t>
            </a:r>
            <a:r>
              <a:rPr kumimoji="1" lang="en-US" altLang="zh-CN" sz="2400" dirty="0">
                <a:solidFill>
                  <a:srgbClr val="FF0000"/>
                </a:solidFill>
                <a:latin typeface="Times New Roman" panose="02020503050405090304" pitchFamily="18" charset="0"/>
                <a:cs typeface="Times New Roman" panose="02020503050405090304" pitchFamily="18" charset="0"/>
              </a:rPr>
              <a:t>write it down.</a:t>
            </a:r>
          </a:p>
          <a:p>
            <a:pPr marL="257175" indent="-257175" defTabSz="685800">
              <a:buFont typeface="+mj-lt"/>
              <a:buAutoNum type="arabicPeriod"/>
              <a:defRPr/>
            </a:pPr>
            <a:r>
              <a:rPr kumimoji="1" lang="en-US" altLang="zh-CN" sz="2400" dirty="0">
                <a:solidFill>
                  <a:prstClr val="black"/>
                </a:solidFill>
                <a:latin typeface="Times New Roman" panose="02020503050405090304" pitchFamily="18" charset="0"/>
                <a:cs typeface="Times New Roman" panose="02020503050405090304" pitchFamily="18" charset="0"/>
              </a:rPr>
              <a:t>the runner is allowed to </a:t>
            </a:r>
            <a:r>
              <a:rPr lang="en-GB" altLang="zh-CN" sz="2400" dirty="0">
                <a:solidFill>
                  <a:srgbClr val="FF0000"/>
                </a:solidFill>
                <a:latin typeface="Times New Roman" panose="02020503050405090304" pitchFamily="18" charset="0"/>
                <a:cs typeface="Times New Roman" panose="02020503050405090304" pitchFamily="18" charset="0"/>
              </a:rPr>
              <a:t>run back and forth </a:t>
            </a:r>
            <a:r>
              <a:rPr lang="en-GB" altLang="zh-CN" sz="2400" dirty="0">
                <a:solidFill>
                  <a:prstClr val="black"/>
                </a:solidFill>
                <a:latin typeface="Times New Roman" panose="02020503050405090304" pitchFamily="18" charset="0"/>
                <a:cs typeface="Times New Roman" panose="02020503050405090304" pitchFamily="18" charset="0"/>
              </a:rPr>
              <a:t>if you forget some words.</a:t>
            </a:r>
          </a:p>
          <a:p>
            <a:pPr marL="257175" indent="-257175" defTabSz="685800">
              <a:buFont typeface="+mj-lt"/>
              <a:buAutoNum type="arabicPeriod"/>
              <a:defRPr/>
            </a:pPr>
            <a:r>
              <a:rPr kumimoji="1" lang="en-US" altLang="zh-CN" sz="2400" dirty="0">
                <a:solidFill>
                  <a:prstClr val="black"/>
                </a:solidFill>
                <a:latin typeface="Times New Roman" panose="02020503050405090304" pitchFamily="18" charset="0"/>
                <a:cs typeface="Times New Roman" panose="02020503050405090304" pitchFamily="18" charset="0"/>
              </a:rPr>
              <a:t>We will have </a:t>
            </a:r>
            <a:r>
              <a:rPr kumimoji="1" lang="en-US" altLang="zh-CN" sz="2400" dirty="0">
                <a:solidFill>
                  <a:srgbClr val="FF0000"/>
                </a:solidFill>
                <a:latin typeface="Times New Roman" panose="02020503050405090304" pitchFamily="18" charset="0"/>
                <a:cs typeface="Times New Roman" panose="02020503050405090304" pitchFamily="18" charset="0"/>
              </a:rPr>
              <a:t>Four Round.</a:t>
            </a:r>
          </a:p>
          <a:p>
            <a:pPr marL="257175" indent="-257175" defTabSz="685800">
              <a:buFont typeface="+mj-lt"/>
              <a:buAutoNum type="arabicPeriod"/>
              <a:defRPr/>
            </a:pPr>
            <a:r>
              <a:rPr kumimoji="1" lang="en-US" altLang="zh-CN" sz="2400" dirty="0">
                <a:solidFill>
                  <a:srgbClr val="FF0000"/>
                </a:solidFill>
                <a:latin typeface="Times New Roman" panose="02020503050405090304" pitchFamily="18" charset="0"/>
                <a:cs typeface="Times New Roman" panose="02020503050405090304" pitchFamily="18" charset="0"/>
              </a:rPr>
              <a:t>The winner is the group that finishes first.</a:t>
            </a:r>
          </a:p>
          <a:p>
            <a:pPr defTabSz="685800">
              <a:defRPr/>
            </a:pPr>
            <a:r>
              <a:rPr kumimoji="1" lang="en-US" altLang="zh-CN" sz="2400" dirty="0">
                <a:solidFill>
                  <a:prstClr val="black"/>
                </a:solidFill>
                <a:latin typeface="KaiTi" panose="02010609060101010101" pitchFamily="49" charset="-122"/>
                <a:ea typeface="KaiTi" panose="02010609060101010101" pitchFamily="49" charset="-122"/>
                <a:cs typeface="Times New Roman" panose="02020503050405090304" pitchFamily="18" charset="0"/>
              </a:rPr>
              <a:t>e.g. </a:t>
            </a:r>
            <a:r>
              <a:rPr kumimoji="1" lang="zh-CN" altLang="en-US" sz="2400" dirty="0" smtClean="0">
                <a:solidFill>
                  <a:prstClr val="black"/>
                </a:solidFill>
                <a:latin typeface="KaiTi" panose="02010609060101010101" pitchFamily="49" charset="-122"/>
                <a:ea typeface="KaiTi" panose="02010609060101010101" pitchFamily="49" charset="-122"/>
                <a:cs typeface="Times New Roman" panose="02020503050405090304" pitchFamily="18" charset="0"/>
              </a:rPr>
              <a:t>食堂在操场旁边。</a:t>
            </a:r>
            <a:endParaRPr kumimoji="1" lang="en-US" altLang="zh-CN" sz="2400" dirty="0">
              <a:solidFill>
                <a:prstClr val="black"/>
              </a:solidFill>
              <a:latin typeface="KaiTi" panose="02010609060101010101" pitchFamily="49" charset="-122"/>
              <a:ea typeface="KaiTi" panose="02010609060101010101" pitchFamily="49" charset="-122"/>
              <a:cs typeface="Times New Roman" panose="02020503050405090304" pitchFamily="18" charset="0"/>
            </a:endParaRPr>
          </a:p>
        </p:txBody>
      </p:sp>
      <p:pic>
        <p:nvPicPr>
          <p:cNvPr id="89092" name="图片 4"/>
          <p:cNvPicPr>
            <a:picLocks noChangeAspect="1"/>
          </p:cNvPicPr>
          <p:nvPr/>
        </p:nvPicPr>
        <p:blipFill>
          <a:blip r:embed="rId3">
            <a:extLst>
              <a:ext uri="{28A0092B-C50C-407E-A947-70E740481C1C}">
                <a14:useLocalDpi xmlns:a14="http://schemas.microsoft.com/office/drawing/2010/main" val="0"/>
              </a:ext>
            </a:extLst>
          </a:blip>
          <a:srcRect t="15614"/>
          <a:stretch>
            <a:fillRect/>
          </a:stretch>
        </p:blipFill>
        <p:spPr bwMode="auto">
          <a:xfrm>
            <a:off x="7304089" y="4332289"/>
            <a:ext cx="3170237" cy="174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8158823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7"/>
            <a:ext cx="10515600" cy="854074"/>
          </a:xfrm>
        </p:spPr>
        <p:txBody>
          <a:bodyPr/>
          <a:lstStyle/>
          <a:p>
            <a:r>
              <a:rPr lang="en-GB" dirty="0" smtClean="0"/>
              <a:t/>
            </a:r>
            <a:br>
              <a:rPr lang="en-GB" dirty="0" smtClean="0"/>
            </a:br>
            <a:r>
              <a:rPr lang="en-GB" dirty="0" smtClean="0"/>
              <a:t>Copy and translate into English</a:t>
            </a:r>
            <a:endParaRPr lang="en-GB" dirty="0"/>
          </a:p>
        </p:txBody>
      </p:sp>
      <p:sp>
        <p:nvSpPr>
          <p:cNvPr id="3" name="Content Placeholder 2"/>
          <p:cNvSpPr>
            <a:spLocks noGrp="1"/>
          </p:cNvSpPr>
          <p:nvPr>
            <p:ph idx="1"/>
          </p:nvPr>
        </p:nvSpPr>
        <p:spPr>
          <a:xfrm>
            <a:off x="838200" y="1368425"/>
            <a:ext cx="10515600" cy="4351338"/>
          </a:xfrm>
        </p:spPr>
        <p:txBody>
          <a:bodyPr/>
          <a:lstStyle/>
          <a:p>
            <a:r>
              <a:rPr lang="en-GB" altLang="zh-CN" dirty="0" smtClean="0"/>
              <a:t>1</a:t>
            </a:r>
            <a:r>
              <a:rPr lang="zh-CN" altLang="en-US" dirty="0" smtClean="0"/>
              <a:t>食堂在运动场对面。</a:t>
            </a:r>
            <a:endParaRPr lang="en-US" altLang="zh-CN" dirty="0" smtClean="0"/>
          </a:p>
          <a:p>
            <a:r>
              <a:rPr lang="en-GB" altLang="zh-CN" dirty="0" smtClean="0"/>
              <a:t>2</a:t>
            </a:r>
            <a:r>
              <a:rPr lang="zh-CN" altLang="en-US" dirty="0"/>
              <a:t>我的足球踢得相当好</a:t>
            </a:r>
          </a:p>
          <a:p>
            <a:r>
              <a:rPr lang="en-GB" altLang="zh-CN" dirty="0" smtClean="0"/>
              <a:t>3</a:t>
            </a:r>
            <a:r>
              <a:rPr lang="zh-CN" altLang="en-US" dirty="0" smtClean="0"/>
              <a:t>如果我有时间，我就和朋友一起去公园一边跑步一边聊天。</a:t>
            </a:r>
            <a:endParaRPr lang="en-US" altLang="zh-CN" dirty="0" smtClean="0"/>
          </a:p>
          <a:p>
            <a:r>
              <a:rPr lang="en-GB" altLang="zh-CN" dirty="0" smtClean="0"/>
              <a:t>4</a:t>
            </a:r>
            <a:r>
              <a:rPr lang="zh-CN" altLang="en-US" dirty="0" smtClean="0"/>
              <a:t> 你的羽毛球打得怎么样？</a:t>
            </a:r>
            <a:endParaRPr lang="en-US" altLang="zh-CN" dirty="0" smtClean="0"/>
          </a:p>
          <a:p>
            <a:r>
              <a:rPr lang="en-GB" altLang="zh-CN" dirty="0" smtClean="0"/>
              <a:t>5</a:t>
            </a:r>
            <a:r>
              <a:rPr lang="zh-CN" altLang="en-US" dirty="0" smtClean="0"/>
              <a:t> </a:t>
            </a:r>
            <a:r>
              <a:rPr lang="zh-CN" altLang="en-US" dirty="0"/>
              <a:t>礼堂在教</a:t>
            </a:r>
            <a:r>
              <a:rPr lang="zh-CN" altLang="en-US" dirty="0" smtClean="0"/>
              <a:t>室旁边。</a:t>
            </a:r>
            <a:endParaRPr lang="zh-CN" altLang="en-US" dirty="0"/>
          </a:p>
          <a:p>
            <a:r>
              <a:rPr lang="en-GB" altLang="zh-CN" dirty="0" smtClean="0"/>
              <a:t>6</a:t>
            </a:r>
            <a:r>
              <a:rPr lang="zh-CN" altLang="en-US" dirty="0" smtClean="0"/>
              <a:t> 她的汉字写得很漂亮。</a:t>
            </a:r>
            <a:endParaRPr lang="en-GB" altLang="zh-CN" dirty="0" smtClean="0"/>
          </a:p>
          <a:p>
            <a:r>
              <a:rPr lang="en-GB" altLang="zh-CN" dirty="0" smtClean="0"/>
              <a:t>7</a:t>
            </a:r>
            <a:r>
              <a:rPr lang="zh-CN" altLang="en-US" dirty="0" smtClean="0"/>
              <a:t> 我的好朋友歌唱得非常好听。</a:t>
            </a:r>
            <a:endParaRPr lang="en-US" altLang="zh-CN" dirty="0" smtClean="0"/>
          </a:p>
          <a:p>
            <a:r>
              <a:rPr lang="en-GB" altLang="zh-CN" dirty="0" smtClean="0"/>
              <a:t>8</a:t>
            </a:r>
            <a:r>
              <a:rPr lang="zh-CN" altLang="en-US" dirty="0" smtClean="0"/>
              <a:t>如果我是校长，我会有</a:t>
            </a:r>
            <a:r>
              <a:rPr lang="zh-CN" altLang="en-US" dirty="0"/>
              <a:t>更物美价廉的</a:t>
            </a:r>
            <a:r>
              <a:rPr lang="zh-CN" altLang="en-US" dirty="0" smtClean="0"/>
              <a:t>食堂。</a:t>
            </a:r>
            <a:endParaRPr lang="en-US" altLang="zh-CN" dirty="0" smtClean="0"/>
          </a:p>
          <a:p>
            <a:endParaRPr lang="en-US" altLang="zh-CN" dirty="0" smtClean="0"/>
          </a:p>
          <a:p>
            <a:endParaRPr lang="en-US" altLang="zh-CN" dirty="0" smtClean="0"/>
          </a:p>
          <a:p>
            <a:endParaRPr lang="en-GB" dirty="0"/>
          </a:p>
        </p:txBody>
      </p:sp>
    </p:spTree>
    <p:extLst>
      <p:ext uri="{BB962C8B-B14F-4D97-AF65-F5344CB8AC3E}">
        <p14:creationId xmlns:p14="http://schemas.microsoft.com/office/powerpoint/2010/main" val="19169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Draw a map of your ideal school layout and describe it by using the following structure</a:t>
            </a:r>
            <a:endParaRPr lang="en-GB" dirty="0"/>
          </a:p>
        </p:txBody>
      </p:sp>
      <p:sp>
        <p:nvSpPr>
          <p:cNvPr id="3" name="Content Placeholder 2"/>
          <p:cNvSpPr>
            <a:spLocks noGrp="1"/>
          </p:cNvSpPr>
          <p:nvPr>
            <p:ph idx="1"/>
          </p:nvPr>
        </p:nvSpPr>
        <p:spPr/>
        <p:txBody>
          <a:bodyPr/>
          <a:lstStyle/>
          <a:p>
            <a:r>
              <a:rPr lang="zh-CN" altLang="en-US" dirty="0" smtClean="0"/>
              <a:t>除了。。。以外，</a:t>
            </a:r>
            <a:endParaRPr lang="en-GB" dirty="0"/>
          </a:p>
        </p:txBody>
      </p:sp>
      <p:sp>
        <p:nvSpPr>
          <p:cNvPr id="4" name="Rectangle 3"/>
          <p:cNvSpPr/>
          <p:nvPr/>
        </p:nvSpPr>
        <p:spPr>
          <a:xfrm>
            <a:off x="2533218" y="3384034"/>
            <a:ext cx="3877985" cy="1569660"/>
          </a:xfrm>
          <a:prstGeom prst="rect">
            <a:avLst/>
          </a:prstGeom>
        </p:spPr>
        <p:txBody>
          <a:bodyPr wrap="none">
            <a:spAutoFit/>
          </a:bodyPr>
          <a:lstStyle/>
          <a:p>
            <a:r>
              <a:rPr lang="zh-CN" altLang="en-US" sz="9600" dirty="0"/>
              <a:t>察魏柯</a:t>
            </a:r>
            <a:endParaRPr lang="en-GB" sz="9600" dirty="0"/>
          </a:p>
        </p:txBody>
      </p:sp>
      <p:sp>
        <p:nvSpPr>
          <p:cNvPr id="5" name="Rectangle 4"/>
          <p:cNvSpPr/>
          <p:nvPr/>
        </p:nvSpPr>
        <p:spPr>
          <a:xfrm>
            <a:off x="2681661" y="2614593"/>
            <a:ext cx="2638158" cy="769441"/>
          </a:xfrm>
          <a:prstGeom prst="rect">
            <a:avLst/>
          </a:prstGeom>
        </p:spPr>
        <p:txBody>
          <a:bodyPr wrap="none">
            <a:spAutoFit/>
          </a:bodyPr>
          <a:lstStyle/>
          <a:p>
            <a:r>
              <a:rPr lang="en-GB" sz="4400" dirty="0" err="1"/>
              <a:t>Chá</a:t>
            </a:r>
            <a:r>
              <a:rPr lang="en-GB" sz="4400" dirty="0"/>
              <a:t> </a:t>
            </a:r>
            <a:r>
              <a:rPr lang="en-GB" sz="4400" dirty="0" err="1"/>
              <a:t>wèi</a:t>
            </a:r>
            <a:r>
              <a:rPr lang="en-GB" sz="4400" dirty="0"/>
              <a:t> </a:t>
            </a:r>
            <a:r>
              <a:rPr lang="en-GB" sz="4400" dirty="0" err="1"/>
              <a:t>kē</a:t>
            </a:r>
            <a:endParaRPr lang="en-GB" sz="4400" dirty="0"/>
          </a:p>
        </p:txBody>
      </p:sp>
    </p:spTree>
    <p:extLst>
      <p:ext uri="{BB962C8B-B14F-4D97-AF65-F5344CB8AC3E}">
        <p14:creationId xmlns:p14="http://schemas.microsoft.com/office/powerpoint/2010/main" val="25721749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AutoShape 1"/>
          <p:cNvSpPr>
            <a:spLocks noChangeArrowheads="1"/>
          </p:cNvSpPr>
          <p:nvPr/>
        </p:nvSpPr>
        <p:spPr bwMode="auto">
          <a:xfrm>
            <a:off x="1941469" y="164108"/>
            <a:ext cx="8288909" cy="6218841"/>
          </a:xfrm>
          <a:prstGeom prst="roundRect">
            <a:avLst>
              <a:gd name="adj" fmla="val 8894"/>
            </a:avLst>
          </a:prstGeom>
          <a:solidFill>
            <a:srgbClr val="FFCC99">
              <a:alpha val="85097"/>
            </a:srgbClr>
          </a:solidFill>
          <a:ln w="9525">
            <a:solidFill>
              <a:srgbClr val="000000"/>
            </a:solidFill>
            <a:round/>
            <a:headEnd/>
            <a:tailEnd/>
          </a:ln>
        </p:spPr>
        <p:txBody>
          <a:bodyPr wrap="none" lIns="81612" tIns="40806" rIns="81612" bIns="40806" anchor="ctr"/>
          <a:lstStyle>
            <a:lvl1pPr eaLnBrk="0" hangingPunct="0">
              <a:lnSpc>
                <a:spcPct val="93000"/>
              </a:lnSpc>
              <a:spcAft>
                <a:spcPts val="1425"/>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3200">
                <a:solidFill>
                  <a:srgbClr val="FFFFFF"/>
                </a:solidFill>
                <a:latin typeface="Arial" panose="020B0604020202020204" pitchFamily="34" charset="0"/>
                <a:ea typeface="DejaVu Sans"/>
                <a:cs typeface="DejaVu Sans"/>
              </a:defRPr>
            </a:lvl1pPr>
            <a:lvl2pPr marL="742950" indent="-285750" eaLnBrk="0" hangingPunct="0">
              <a:lnSpc>
                <a:spcPct val="93000"/>
              </a:lnSpc>
              <a:spcAft>
                <a:spcPts val="1138"/>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800">
                <a:solidFill>
                  <a:srgbClr val="FFFFFF"/>
                </a:solidFill>
                <a:latin typeface="Arial" panose="020B0604020202020204" pitchFamily="34" charset="0"/>
                <a:ea typeface="DejaVu Sans"/>
                <a:cs typeface="DejaVu Sans"/>
              </a:defRPr>
            </a:lvl2pPr>
            <a:lvl3pPr marL="1143000" indent="-228600" eaLnBrk="0" hangingPunct="0">
              <a:lnSpc>
                <a:spcPct val="93000"/>
              </a:lnSpc>
              <a:spcAft>
                <a:spcPts val="850"/>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FFFFFF"/>
                </a:solidFill>
                <a:latin typeface="Arial" panose="020B0604020202020204" pitchFamily="34" charset="0"/>
                <a:ea typeface="DejaVu Sans"/>
                <a:cs typeface="DejaVu Sans"/>
              </a:defRPr>
            </a:lvl3pPr>
            <a:lvl4pPr marL="1600200" indent="-228600" eaLnBrk="0" hangingPunct="0">
              <a:lnSpc>
                <a:spcPct val="93000"/>
              </a:lnSpc>
              <a:spcAft>
                <a:spcPts val="575"/>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4pPr>
            <a:lvl5pPr marL="2057400" indent="-228600" eaLnBrk="0" hangingPunct="0">
              <a:lnSpc>
                <a:spcPct val="93000"/>
              </a:lnSpc>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5pPr>
            <a:lvl6pPr marL="25146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6pPr>
            <a:lvl7pPr marL="29718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7pPr>
            <a:lvl8pPr marL="34290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8pPr>
            <a:lvl9pPr marL="38862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9pPr>
          </a:lstStyle>
          <a:p>
            <a:pPr algn="ct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zh-CN" altLang="en-US" sz="5441" b="1">
                <a:solidFill>
                  <a:srgbClr val="000000"/>
                </a:solidFill>
              </a:rPr>
              <a:t>去 </a:t>
            </a:r>
            <a:r>
              <a:rPr lang="en-US" altLang="zh-TW" sz="3264">
                <a:solidFill>
                  <a:srgbClr val="000000"/>
                </a:solidFill>
              </a:rPr>
              <a:t>qù</a:t>
            </a:r>
            <a:endParaRPr lang="en-US" altLang="zh-TW" sz="3264" b="1">
              <a:solidFill>
                <a:srgbClr val="000000"/>
              </a:solidFill>
            </a:endParaRPr>
          </a:p>
          <a:p>
            <a:pPr algn="ct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endParaRPr lang="en-US" altLang="zh-TW" sz="3627">
              <a:solidFill>
                <a:srgbClr val="000000"/>
              </a:solidFill>
            </a:endParaRPr>
          </a:p>
          <a:p>
            <a:pPr algn="ct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TW" sz="3627">
                <a:solidFill>
                  <a:srgbClr val="000000"/>
                </a:solidFill>
              </a:rPr>
              <a:t>我</a:t>
            </a:r>
            <a:r>
              <a:rPr lang="en-US" altLang="zh-TW" sz="3627" b="1">
                <a:solidFill>
                  <a:srgbClr val="FF0000"/>
                </a:solidFill>
              </a:rPr>
              <a:t>去</a:t>
            </a:r>
            <a:r>
              <a:rPr lang="en-US" altLang="zh-TW" sz="3627">
                <a:solidFill>
                  <a:srgbClr val="000000"/>
                </a:solidFill>
              </a:rPr>
              <a:t>  运    动    场。</a:t>
            </a:r>
          </a:p>
          <a:p>
            <a:pPr algn="ct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TW" sz="3627">
                <a:solidFill>
                  <a:srgbClr val="000000"/>
                </a:solidFill>
              </a:rPr>
              <a:t>      </a:t>
            </a:r>
            <a:r>
              <a:rPr lang="en-US" altLang="zh-TW" sz="3627">
                <a:solidFill>
                  <a:srgbClr val="FF0000"/>
                </a:solidFill>
              </a:rPr>
              <a:t>qù</a:t>
            </a:r>
            <a:r>
              <a:rPr lang="en-US" altLang="zh-TW" sz="3627">
                <a:solidFill>
                  <a:srgbClr val="000000"/>
                </a:solidFill>
              </a:rPr>
              <a:t> yùn dòng chǎng.</a:t>
            </a:r>
          </a:p>
          <a:p>
            <a:pPr algn="ct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TW" sz="3627">
                <a:solidFill>
                  <a:srgbClr val="000000"/>
                </a:solidFill>
              </a:rPr>
              <a:t>＝ I </a:t>
            </a:r>
            <a:r>
              <a:rPr lang="en-US" altLang="zh-TW" sz="3627">
                <a:solidFill>
                  <a:srgbClr val="FF0000"/>
                </a:solidFill>
              </a:rPr>
              <a:t>go</a:t>
            </a:r>
            <a:r>
              <a:rPr lang="en-US" altLang="zh-TW" sz="3627">
                <a:solidFill>
                  <a:srgbClr val="000000"/>
                </a:solidFill>
              </a:rPr>
              <a:t> </a:t>
            </a:r>
            <a:r>
              <a:rPr lang="en-US" altLang="zh-TW" sz="3627" u="sng">
                <a:solidFill>
                  <a:srgbClr val="000000"/>
                </a:solidFill>
              </a:rPr>
              <a:t>to</a:t>
            </a:r>
            <a:r>
              <a:rPr lang="en-US" altLang="zh-TW" sz="3627">
                <a:solidFill>
                  <a:srgbClr val="000000"/>
                </a:solidFill>
              </a:rPr>
              <a:t> the stadium.</a:t>
            </a:r>
          </a:p>
          <a:p>
            <a:pPr algn="ct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endParaRPr lang="en-US" altLang="zh-TW" sz="3627">
              <a:solidFill>
                <a:srgbClr val="000000"/>
              </a:solidFill>
            </a:endParaRPr>
          </a:p>
          <a:p>
            <a:pPr algn="ct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TW" sz="3627">
                <a:solidFill>
                  <a:srgbClr val="000000"/>
                </a:solidFill>
              </a:rPr>
              <a:t>Notice that you </a:t>
            </a:r>
            <a:r>
              <a:rPr lang="en-US" altLang="zh-TW" sz="3627" u="sng">
                <a:solidFill>
                  <a:srgbClr val="000000"/>
                </a:solidFill>
              </a:rPr>
              <a:t>leave out</a:t>
            </a:r>
            <a:r>
              <a:rPr lang="en-US" altLang="zh-TW" sz="3627">
                <a:solidFill>
                  <a:srgbClr val="000000"/>
                </a:solidFill>
              </a:rPr>
              <a:t> the word ‘</a:t>
            </a:r>
            <a:r>
              <a:rPr lang="en-US" altLang="zh-TW" sz="3627" u="sng">
                <a:solidFill>
                  <a:srgbClr val="000000"/>
                </a:solidFill>
              </a:rPr>
              <a:t>to</a:t>
            </a:r>
            <a:r>
              <a:rPr lang="en-US" altLang="zh-TW" sz="3627">
                <a:solidFill>
                  <a:srgbClr val="000000"/>
                </a:solidFill>
              </a:rPr>
              <a:t>’.</a:t>
            </a:r>
          </a:p>
          <a:p>
            <a:pPr algn="ct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endParaRPr lang="en-US" altLang="zh-TW" sz="3627">
              <a:solidFill>
                <a:srgbClr val="000000"/>
              </a:solidFill>
            </a:endParaRPr>
          </a:p>
        </p:txBody>
      </p:sp>
    </p:spTree>
    <p:extLst>
      <p:ext uri="{BB962C8B-B14F-4D97-AF65-F5344CB8AC3E}">
        <p14:creationId xmlns:p14="http://schemas.microsoft.com/office/powerpoint/2010/main" val="2600817238"/>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AutoShape 1"/>
          <p:cNvSpPr>
            <a:spLocks noChangeArrowheads="1"/>
          </p:cNvSpPr>
          <p:nvPr/>
        </p:nvSpPr>
        <p:spPr bwMode="auto">
          <a:xfrm>
            <a:off x="1941469" y="164109"/>
            <a:ext cx="8288909" cy="6594563"/>
          </a:xfrm>
          <a:prstGeom prst="roundRect">
            <a:avLst>
              <a:gd name="adj" fmla="val 8894"/>
            </a:avLst>
          </a:prstGeom>
          <a:solidFill>
            <a:srgbClr val="FFCC99">
              <a:alpha val="85097"/>
            </a:srgbClr>
          </a:solidFill>
          <a:ln w="9525">
            <a:solidFill>
              <a:srgbClr val="000000"/>
            </a:solidFill>
            <a:round/>
            <a:headEnd/>
            <a:tailEnd/>
          </a:ln>
        </p:spPr>
        <p:txBody>
          <a:bodyPr wrap="none" lIns="81612" tIns="40806" rIns="81612" bIns="40806" anchor="ctr"/>
          <a:lstStyle>
            <a:lvl1pPr eaLnBrk="0" hangingPunct="0">
              <a:lnSpc>
                <a:spcPct val="93000"/>
              </a:lnSpc>
              <a:spcAft>
                <a:spcPts val="1425"/>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3200">
                <a:solidFill>
                  <a:srgbClr val="FFFFFF"/>
                </a:solidFill>
                <a:latin typeface="Arial" panose="020B0604020202020204" pitchFamily="34" charset="0"/>
                <a:ea typeface="DejaVu Sans"/>
                <a:cs typeface="DejaVu Sans"/>
              </a:defRPr>
            </a:lvl1pPr>
            <a:lvl2pPr marL="742950" indent="-285750" eaLnBrk="0" hangingPunct="0">
              <a:lnSpc>
                <a:spcPct val="93000"/>
              </a:lnSpc>
              <a:spcAft>
                <a:spcPts val="1138"/>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800">
                <a:solidFill>
                  <a:srgbClr val="FFFFFF"/>
                </a:solidFill>
                <a:latin typeface="Arial" panose="020B0604020202020204" pitchFamily="34" charset="0"/>
                <a:ea typeface="DejaVu Sans"/>
                <a:cs typeface="DejaVu Sans"/>
              </a:defRPr>
            </a:lvl2pPr>
            <a:lvl3pPr marL="1143000" indent="-228600" eaLnBrk="0" hangingPunct="0">
              <a:lnSpc>
                <a:spcPct val="93000"/>
              </a:lnSpc>
              <a:spcAft>
                <a:spcPts val="850"/>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FFFFFF"/>
                </a:solidFill>
                <a:latin typeface="Arial" panose="020B0604020202020204" pitchFamily="34" charset="0"/>
                <a:ea typeface="DejaVu Sans"/>
                <a:cs typeface="DejaVu Sans"/>
              </a:defRPr>
            </a:lvl3pPr>
            <a:lvl4pPr marL="1600200" indent="-228600" eaLnBrk="0" hangingPunct="0">
              <a:lnSpc>
                <a:spcPct val="93000"/>
              </a:lnSpc>
              <a:spcAft>
                <a:spcPts val="575"/>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4pPr>
            <a:lvl5pPr marL="2057400" indent="-228600" eaLnBrk="0" hangingPunct="0">
              <a:lnSpc>
                <a:spcPct val="93000"/>
              </a:lnSpc>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5pPr>
            <a:lvl6pPr marL="25146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6pPr>
            <a:lvl7pPr marL="29718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7pPr>
            <a:lvl8pPr marL="34290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8pPr>
            <a:lvl9pPr marL="38862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9pPr>
          </a:lstStyle>
          <a:p>
            <a:pP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ja-JP" sz="3627">
                <a:solidFill>
                  <a:srgbClr val="000000"/>
                </a:solidFill>
              </a:rPr>
              <a:t>S</a:t>
            </a:r>
            <a:r>
              <a:rPr lang="en-US" altLang="zh-TW" sz="3627">
                <a:solidFill>
                  <a:srgbClr val="000000"/>
                </a:solidFill>
              </a:rPr>
              <a:t>entence Patterns:</a:t>
            </a:r>
          </a:p>
          <a:p>
            <a:pP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TW" sz="3264">
                <a:solidFill>
                  <a:srgbClr val="000000"/>
                </a:solidFill>
              </a:rPr>
              <a:t>1. I go to the library:</a:t>
            </a:r>
          </a:p>
          <a:p>
            <a:pP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zh-CN" altLang="en-US" sz="3264">
                <a:solidFill>
                  <a:srgbClr val="000000"/>
                </a:solidFill>
              </a:rPr>
              <a:t>    </a:t>
            </a:r>
            <a:r>
              <a:rPr lang="zh-CN" altLang="en-US" sz="3264">
                <a:solidFill>
                  <a:srgbClr val="000000"/>
                </a:solidFill>
                <a:latin typeface="KaiTi" panose="02010609060101010101" pitchFamily="49" charset="-122"/>
                <a:ea typeface="KaiTi" panose="02010609060101010101" pitchFamily="49" charset="-122"/>
              </a:rPr>
              <a:t>我去图书馆。</a:t>
            </a:r>
            <a:endParaRPr lang="en-US" altLang="zh-CN" sz="3264">
              <a:solidFill>
                <a:srgbClr val="000000"/>
              </a:solidFill>
              <a:latin typeface="KaiTi" panose="02010609060101010101" pitchFamily="49" charset="-122"/>
              <a:ea typeface="KaiTi" panose="02010609060101010101" pitchFamily="49" charset="-122"/>
            </a:endParaRPr>
          </a:p>
          <a:p>
            <a:pP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CN" sz="3264">
                <a:solidFill>
                  <a:srgbClr val="000000"/>
                </a:solidFill>
              </a:rPr>
              <a:t>Ex. She goes to the classroom.</a:t>
            </a:r>
          </a:p>
          <a:p>
            <a:pP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endParaRPr lang="en-US" altLang="zh-CN" sz="3264">
              <a:solidFill>
                <a:srgbClr val="000000"/>
              </a:solidFill>
            </a:endParaRPr>
          </a:p>
          <a:p>
            <a:pP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CN" sz="3264">
                <a:solidFill>
                  <a:srgbClr val="000000"/>
                </a:solidFill>
              </a:rPr>
              <a:t>2. Where are you going?</a:t>
            </a:r>
          </a:p>
          <a:p>
            <a:pP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zh-CN" altLang="en-US" sz="3264">
                <a:solidFill>
                  <a:srgbClr val="000000"/>
                </a:solidFill>
              </a:rPr>
              <a:t>    </a:t>
            </a:r>
            <a:r>
              <a:rPr lang="zh-CN" altLang="en-US" sz="3264">
                <a:solidFill>
                  <a:srgbClr val="000000"/>
                </a:solidFill>
                <a:latin typeface="KaiTi" panose="02010609060101010101" pitchFamily="49" charset="-122"/>
                <a:ea typeface="KaiTi" panose="02010609060101010101" pitchFamily="49" charset="-122"/>
              </a:rPr>
              <a:t>你去哪儿？</a:t>
            </a:r>
            <a:endParaRPr lang="en-US" altLang="zh-CN" sz="3264">
              <a:solidFill>
                <a:srgbClr val="000000"/>
              </a:solidFill>
              <a:latin typeface="KaiTi" panose="02010609060101010101" pitchFamily="49" charset="-122"/>
              <a:ea typeface="KaiTi" panose="02010609060101010101" pitchFamily="49" charset="-122"/>
            </a:endParaRPr>
          </a:p>
          <a:p>
            <a:pP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CN" sz="3264">
                <a:solidFill>
                  <a:srgbClr val="000000"/>
                </a:solidFill>
              </a:rPr>
              <a:t>Ex. Where is younger sister going?</a:t>
            </a:r>
          </a:p>
          <a:p>
            <a:pP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endParaRPr lang="en-US" altLang="zh-CN" sz="3264">
              <a:solidFill>
                <a:srgbClr val="000000"/>
              </a:solidFill>
            </a:endParaRPr>
          </a:p>
          <a:p>
            <a:pP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CN" sz="3264">
                <a:solidFill>
                  <a:srgbClr val="000000"/>
                </a:solidFill>
              </a:rPr>
              <a:t>3. Are you going to the hall?</a:t>
            </a:r>
          </a:p>
          <a:p>
            <a:pP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zh-CN" altLang="en-US" sz="3264">
                <a:solidFill>
                  <a:srgbClr val="000000"/>
                </a:solidFill>
              </a:rPr>
              <a:t>   </a:t>
            </a:r>
            <a:r>
              <a:rPr lang="zh-CN" altLang="en-US" sz="3264">
                <a:solidFill>
                  <a:srgbClr val="000000"/>
                </a:solidFill>
                <a:latin typeface="KaiTi" panose="02010609060101010101" pitchFamily="49" charset="-122"/>
                <a:ea typeface="KaiTi" panose="02010609060101010101" pitchFamily="49" charset="-122"/>
              </a:rPr>
              <a:t>你去礼堂吗？</a:t>
            </a:r>
            <a:endParaRPr lang="en-US" altLang="zh-CN" sz="3264">
              <a:solidFill>
                <a:srgbClr val="000000"/>
              </a:solidFill>
              <a:latin typeface="KaiTi" panose="02010609060101010101" pitchFamily="49" charset="-122"/>
              <a:ea typeface="KaiTi" panose="02010609060101010101" pitchFamily="49" charset="-122"/>
            </a:endParaRPr>
          </a:p>
          <a:p>
            <a:pP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TW" sz="3264">
                <a:solidFill>
                  <a:srgbClr val="000000"/>
                </a:solidFill>
              </a:rPr>
              <a:t>Ex. Is </a:t>
            </a:r>
            <a:r>
              <a:rPr lang="en-US" altLang="zh-CN" sz="3264">
                <a:solidFill>
                  <a:srgbClr val="000000"/>
                </a:solidFill>
              </a:rPr>
              <a:t>D</a:t>
            </a:r>
            <a:r>
              <a:rPr lang="en-US" altLang="zh-TW" sz="3264">
                <a:solidFill>
                  <a:srgbClr val="000000"/>
                </a:solidFill>
              </a:rPr>
              <a:t>ad going to the sports ground?</a:t>
            </a:r>
          </a:p>
        </p:txBody>
      </p:sp>
      <p:sp>
        <p:nvSpPr>
          <p:cNvPr id="4" name="文字方塊 3"/>
          <p:cNvSpPr txBox="1"/>
          <p:nvPr/>
        </p:nvSpPr>
        <p:spPr>
          <a:xfrm>
            <a:off x="2895888" y="2188111"/>
            <a:ext cx="5746670" cy="650499"/>
          </a:xfrm>
          <a:prstGeom prst="rect">
            <a:avLst/>
          </a:prstGeom>
          <a:solidFill>
            <a:schemeClr val="accent6">
              <a:lumMod val="40000"/>
              <a:lumOff val="60000"/>
            </a:schemeClr>
          </a:solidFill>
        </p:spPr>
        <p:txBody>
          <a:bodyPr>
            <a:spAutoFit/>
          </a:bodyPr>
          <a:lstStyle>
            <a:lvl1pPr eaLnBrk="0" hangingPunct="0">
              <a:lnSpc>
                <a:spcPct val="93000"/>
              </a:lnSpc>
              <a:spcAft>
                <a:spcPts val="1425"/>
              </a:spcAft>
              <a:buClr>
                <a:srgbClr val="FFFFFF"/>
              </a:buClr>
              <a:buSzPct val="45000"/>
              <a:buFont typeface="Wingdings" panose="05000000000000000000" pitchFamily="2" charset="2"/>
              <a:buChar char=""/>
              <a:defRPr sz="3200">
                <a:solidFill>
                  <a:srgbClr val="FFFFFF"/>
                </a:solidFill>
                <a:latin typeface="Arial" panose="020B0604020202020204" pitchFamily="34" charset="0"/>
                <a:ea typeface="DejaVu Sans"/>
                <a:cs typeface="DejaVu Sans"/>
              </a:defRPr>
            </a:lvl1pPr>
            <a:lvl2pPr marL="742950" indent="-285750" eaLnBrk="0" hangingPunct="0">
              <a:lnSpc>
                <a:spcPct val="93000"/>
              </a:lnSpc>
              <a:spcAft>
                <a:spcPts val="1138"/>
              </a:spcAft>
              <a:buClr>
                <a:srgbClr val="FFFFFF"/>
              </a:buClr>
              <a:buSzPct val="75000"/>
              <a:buFont typeface="Symbol" panose="05050102010706020507" pitchFamily="18" charset="2"/>
              <a:buChar char=""/>
              <a:defRPr sz="2800">
                <a:solidFill>
                  <a:srgbClr val="FFFFFF"/>
                </a:solidFill>
                <a:latin typeface="Arial" panose="020B0604020202020204" pitchFamily="34" charset="0"/>
                <a:ea typeface="DejaVu Sans"/>
                <a:cs typeface="DejaVu Sans"/>
              </a:defRPr>
            </a:lvl2pPr>
            <a:lvl3pPr marL="1143000" indent="-228600" eaLnBrk="0" hangingPunct="0">
              <a:lnSpc>
                <a:spcPct val="93000"/>
              </a:lnSpc>
              <a:spcAft>
                <a:spcPts val="850"/>
              </a:spcAft>
              <a:buClr>
                <a:srgbClr val="FFFFFF"/>
              </a:buClr>
              <a:buSzPct val="45000"/>
              <a:buFont typeface="Wingdings" panose="05000000000000000000" pitchFamily="2" charset="2"/>
              <a:buChar char=""/>
              <a:defRPr sz="2400">
                <a:solidFill>
                  <a:srgbClr val="FFFFFF"/>
                </a:solidFill>
                <a:latin typeface="Arial" panose="020B0604020202020204" pitchFamily="34" charset="0"/>
                <a:ea typeface="DejaVu Sans"/>
                <a:cs typeface="DejaVu Sans"/>
              </a:defRPr>
            </a:lvl3pPr>
            <a:lvl4pPr marL="1600200" indent="-228600" eaLnBrk="0" hangingPunct="0">
              <a:lnSpc>
                <a:spcPct val="93000"/>
              </a:lnSpc>
              <a:spcAft>
                <a:spcPts val="575"/>
              </a:spcAft>
              <a:buClr>
                <a:srgbClr val="FFFFFF"/>
              </a:buClr>
              <a:buSzPct val="75000"/>
              <a:buFont typeface="Symbol" panose="05050102010706020507" pitchFamily="18" charset="2"/>
              <a:buChar char=""/>
              <a:defRPr sz="2000">
                <a:solidFill>
                  <a:srgbClr val="FFFFFF"/>
                </a:solidFill>
                <a:latin typeface="Arial" panose="020B0604020202020204" pitchFamily="34" charset="0"/>
                <a:ea typeface="DejaVu Sans"/>
                <a:cs typeface="DejaVu Sans"/>
              </a:defRPr>
            </a:lvl4pPr>
            <a:lvl5pPr marL="2057400" indent="-228600" eaLnBrk="0" hangingPunct="0">
              <a:lnSpc>
                <a:spcPct val="93000"/>
              </a:lnSpc>
              <a:spcAft>
                <a:spcPts val="288"/>
              </a:spcAft>
              <a:buClr>
                <a:srgbClr val="FFFFFF"/>
              </a:buClr>
              <a:buSzPct val="45000"/>
              <a:buFont typeface="Wingdings" panose="05000000000000000000" pitchFamily="2" charset="2"/>
              <a:buChar char=""/>
              <a:defRPr sz="2000">
                <a:solidFill>
                  <a:srgbClr val="FFFFFF"/>
                </a:solidFill>
                <a:latin typeface="Arial" panose="020B0604020202020204" pitchFamily="34" charset="0"/>
                <a:ea typeface="DejaVu Sans"/>
                <a:cs typeface="DejaVu Sans"/>
              </a:defRPr>
            </a:lvl5pPr>
            <a:lvl6pPr marL="25146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defRPr sz="2000">
                <a:solidFill>
                  <a:srgbClr val="FFFFFF"/>
                </a:solidFill>
                <a:latin typeface="Arial" panose="020B0604020202020204" pitchFamily="34" charset="0"/>
                <a:ea typeface="DejaVu Sans"/>
                <a:cs typeface="DejaVu Sans"/>
              </a:defRPr>
            </a:lvl6pPr>
            <a:lvl7pPr marL="29718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defRPr sz="2000">
                <a:solidFill>
                  <a:srgbClr val="FFFFFF"/>
                </a:solidFill>
                <a:latin typeface="Arial" panose="020B0604020202020204" pitchFamily="34" charset="0"/>
                <a:ea typeface="DejaVu Sans"/>
                <a:cs typeface="DejaVu Sans"/>
              </a:defRPr>
            </a:lvl7pPr>
            <a:lvl8pPr marL="34290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defRPr sz="2000">
                <a:solidFill>
                  <a:srgbClr val="FFFFFF"/>
                </a:solidFill>
                <a:latin typeface="Arial" panose="020B0604020202020204" pitchFamily="34" charset="0"/>
                <a:ea typeface="DejaVu Sans"/>
                <a:cs typeface="DejaVu Sans"/>
              </a:defRPr>
            </a:lvl8pPr>
            <a:lvl9pPr marL="38862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defRPr sz="2000">
                <a:solidFill>
                  <a:srgbClr val="FFFFFF"/>
                </a:solidFill>
                <a:latin typeface="Arial" panose="020B0604020202020204" pitchFamily="34" charset="0"/>
                <a:ea typeface="DejaVu Sans"/>
                <a:cs typeface="DejaVu Sans"/>
              </a:defRPr>
            </a:lvl9pPr>
          </a:lstStyle>
          <a:p>
            <a:pPr defTabSz="414589" eaLnBrk="1" fontAlgn="base" hangingPunct="1">
              <a:lnSpc>
                <a:spcPct val="100000"/>
              </a:lnSpc>
              <a:spcBef>
                <a:spcPct val="0"/>
              </a:spcBef>
              <a:spcAft>
                <a:spcPct val="0"/>
              </a:spcAft>
              <a:buClrTx/>
              <a:buSzTx/>
              <a:buNone/>
            </a:pPr>
            <a:r>
              <a:rPr lang="zh-CN" altLang="en-US" sz="3627">
                <a:solidFill>
                  <a:srgbClr val="000000"/>
                </a:solidFill>
                <a:latin typeface="KaiTi" panose="02010609060101010101" pitchFamily="49" charset="-122"/>
                <a:ea typeface="KaiTi" panose="02010609060101010101" pitchFamily="49" charset="-122"/>
              </a:rPr>
              <a:t>她去教室</a:t>
            </a:r>
            <a:r>
              <a:rPr lang="zh-CN" altLang="en-US" sz="3627">
                <a:solidFill>
                  <a:srgbClr val="000000"/>
                </a:solidFill>
              </a:rPr>
              <a:t>。</a:t>
            </a:r>
            <a:r>
              <a:rPr lang="en-US" altLang="ja-JP" sz="3627">
                <a:solidFill>
                  <a:srgbClr val="000000"/>
                </a:solidFill>
              </a:rPr>
              <a:t>tā qù jiào shì</a:t>
            </a:r>
            <a:endParaRPr lang="en-GB" altLang="zh-TW" sz="3627">
              <a:solidFill>
                <a:srgbClr val="000000"/>
              </a:solidFill>
            </a:endParaRPr>
          </a:p>
        </p:txBody>
      </p:sp>
      <p:sp>
        <p:nvSpPr>
          <p:cNvPr id="5" name="文字方塊 4"/>
          <p:cNvSpPr txBox="1"/>
          <p:nvPr/>
        </p:nvSpPr>
        <p:spPr>
          <a:xfrm>
            <a:off x="2903086" y="5779780"/>
            <a:ext cx="7052339" cy="1041247"/>
          </a:xfrm>
          <a:prstGeom prst="rect">
            <a:avLst/>
          </a:prstGeom>
          <a:solidFill>
            <a:schemeClr val="accent6">
              <a:lumMod val="40000"/>
              <a:lumOff val="60000"/>
            </a:schemeClr>
          </a:solidFill>
        </p:spPr>
        <p:txBody>
          <a:bodyPr>
            <a:spAutoFit/>
          </a:bodyPr>
          <a:lstStyle>
            <a:lvl1pPr eaLnBrk="0" hangingPunct="0">
              <a:lnSpc>
                <a:spcPct val="93000"/>
              </a:lnSpc>
              <a:spcAft>
                <a:spcPts val="1425"/>
              </a:spcAft>
              <a:buClr>
                <a:srgbClr val="FFFFFF"/>
              </a:buClr>
              <a:buSzPct val="45000"/>
              <a:buFont typeface="Wingdings" panose="05000000000000000000" pitchFamily="2" charset="2"/>
              <a:buChar char=""/>
              <a:defRPr sz="3200">
                <a:solidFill>
                  <a:srgbClr val="FFFFFF"/>
                </a:solidFill>
                <a:latin typeface="Arial" panose="020B0604020202020204" pitchFamily="34" charset="0"/>
                <a:ea typeface="DejaVu Sans"/>
                <a:cs typeface="DejaVu Sans"/>
              </a:defRPr>
            </a:lvl1pPr>
            <a:lvl2pPr marL="742950" indent="-285750" eaLnBrk="0" hangingPunct="0">
              <a:lnSpc>
                <a:spcPct val="93000"/>
              </a:lnSpc>
              <a:spcAft>
                <a:spcPts val="1138"/>
              </a:spcAft>
              <a:buClr>
                <a:srgbClr val="FFFFFF"/>
              </a:buClr>
              <a:buSzPct val="75000"/>
              <a:buFont typeface="Symbol" panose="05050102010706020507" pitchFamily="18" charset="2"/>
              <a:buChar char=""/>
              <a:defRPr sz="2800">
                <a:solidFill>
                  <a:srgbClr val="FFFFFF"/>
                </a:solidFill>
                <a:latin typeface="Arial" panose="020B0604020202020204" pitchFamily="34" charset="0"/>
                <a:ea typeface="DejaVu Sans"/>
                <a:cs typeface="DejaVu Sans"/>
              </a:defRPr>
            </a:lvl2pPr>
            <a:lvl3pPr marL="1143000" indent="-228600" eaLnBrk="0" hangingPunct="0">
              <a:lnSpc>
                <a:spcPct val="93000"/>
              </a:lnSpc>
              <a:spcAft>
                <a:spcPts val="850"/>
              </a:spcAft>
              <a:buClr>
                <a:srgbClr val="FFFFFF"/>
              </a:buClr>
              <a:buSzPct val="45000"/>
              <a:buFont typeface="Wingdings" panose="05000000000000000000" pitchFamily="2" charset="2"/>
              <a:buChar char=""/>
              <a:defRPr sz="2400">
                <a:solidFill>
                  <a:srgbClr val="FFFFFF"/>
                </a:solidFill>
                <a:latin typeface="Arial" panose="020B0604020202020204" pitchFamily="34" charset="0"/>
                <a:ea typeface="DejaVu Sans"/>
                <a:cs typeface="DejaVu Sans"/>
              </a:defRPr>
            </a:lvl3pPr>
            <a:lvl4pPr marL="1600200" indent="-228600" eaLnBrk="0" hangingPunct="0">
              <a:lnSpc>
                <a:spcPct val="93000"/>
              </a:lnSpc>
              <a:spcAft>
                <a:spcPts val="575"/>
              </a:spcAft>
              <a:buClr>
                <a:srgbClr val="FFFFFF"/>
              </a:buClr>
              <a:buSzPct val="75000"/>
              <a:buFont typeface="Symbol" panose="05050102010706020507" pitchFamily="18" charset="2"/>
              <a:buChar char=""/>
              <a:defRPr sz="2000">
                <a:solidFill>
                  <a:srgbClr val="FFFFFF"/>
                </a:solidFill>
                <a:latin typeface="Arial" panose="020B0604020202020204" pitchFamily="34" charset="0"/>
                <a:ea typeface="DejaVu Sans"/>
                <a:cs typeface="DejaVu Sans"/>
              </a:defRPr>
            </a:lvl4pPr>
            <a:lvl5pPr marL="2057400" indent="-228600" eaLnBrk="0" hangingPunct="0">
              <a:lnSpc>
                <a:spcPct val="93000"/>
              </a:lnSpc>
              <a:spcAft>
                <a:spcPts val="288"/>
              </a:spcAft>
              <a:buClr>
                <a:srgbClr val="FFFFFF"/>
              </a:buClr>
              <a:buSzPct val="45000"/>
              <a:buFont typeface="Wingdings" panose="05000000000000000000" pitchFamily="2" charset="2"/>
              <a:buChar char=""/>
              <a:defRPr sz="2000">
                <a:solidFill>
                  <a:srgbClr val="FFFFFF"/>
                </a:solidFill>
                <a:latin typeface="Arial" panose="020B0604020202020204" pitchFamily="34" charset="0"/>
                <a:ea typeface="DejaVu Sans"/>
                <a:cs typeface="DejaVu Sans"/>
              </a:defRPr>
            </a:lvl5pPr>
            <a:lvl6pPr marL="25146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defRPr sz="2000">
                <a:solidFill>
                  <a:srgbClr val="FFFFFF"/>
                </a:solidFill>
                <a:latin typeface="Arial" panose="020B0604020202020204" pitchFamily="34" charset="0"/>
                <a:ea typeface="DejaVu Sans"/>
                <a:cs typeface="DejaVu Sans"/>
              </a:defRPr>
            </a:lvl6pPr>
            <a:lvl7pPr marL="29718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defRPr sz="2000">
                <a:solidFill>
                  <a:srgbClr val="FFFFFF"/>
                </a:solidFill>
                <a:latin typeface="Arial" panose="020B0604020202020204" pitchFamily="34" charset="0"/>
                <a:ea typeface="DejaVu Sans"/>
                <a:cs typeface="DejaVu Sans"/>
              </a:defRPr>
            </a:lvl7pPr>
            <a:lvl8pPr marL="34290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defRPr sz="2000">
                <a:solidFill>
                  <a:srgbClr val="FFFFFF"/>
                </a:solidFill>
                <a:latin typeface="Arial" panose="020B0604020202020204" pitchFamily="34" charset="0"/>
                <a:ea typeface="DejaVu Sans"/>
                <a:cs typeface="DejaVu Sans"/>
              </a:defRPr>
            </a:lvl8pPr>
            <a:lvl9pPr marL="38862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defRPr sz="2000">
                <a:solidFill>
                  <a:srgbClr val="FFFFFF"/>
                </a:solidFill>
                <a:latin typeface="Arial" panose="020B0604020202020204" pitchFamily="34" charset="0"/>
                <a:ea typeface="DejaVu Sans"/>
                <a:cs typeface="DejaVu Sans"/>
              </a:defRPr>
            </a:lvl9pPr>
          </a:lstStyle>
          <a:p>
            <a:pPr defTabSz="414589" eaLnBrk="1" fontAlgn="base" hangingPunct="1">
              <a:lnSpc>
                <a:spcPct val="100000"/>
              </a:lnSpc>
              <a:spcBef>
                <a:spcPct val="0"/>
              </a:spcBef>
              <a:spcAft>
                <a:spcPct val="0"/>
              </a:spcAft>
              <a:buClrTx/>
              <a:buSzTx/>
              <a:buNone/>
            </a:pPr>
            <a:r>
              <a:rPr lang="zh-CN" altLang="en-US" sz="3627">
                <a:solidFill>
                  <a:srgbClr val="000000"/>
                </a:solidFill>
                <a:latin typeface="KaiTi" panose="02010609060101010101" pitchFamily="49" charset="-122"/>
                <a:ea typeface="KaiTi" panose="02010609060101010101" pitchFamily="49" charset="-122"/>
              </a:rPr>
              <a:t>爸爸去运动场吗</a:t>
            </a:r>
            <a:r>
              <a:rPr lang="en-US" altLang="zh-CN" sz="3627">
                <a:solidFill>
                  <a:srgbClr val="000000"/>
                </a:solidFill>
                <a:latin typeface="KaiTi" panose="02010609060101010101" pitchFamily="49" charset="-122"/>
                <a:ea typeface="KaiTi" panose="02010609060101010101" pitchFamily="49" charset="-122"/>
              </a:rPr>
              <a:t>? </a:t>
            </a:r>
          </a:p>
          <a:p>
            <a:pPr defTabSz="414589" eaLnBrk="1" fontAlgn="base" hangingPunct="1">
              <a:lnSpc>
                <a:spcPct val="100000"/>
              </a:lnSpc>
              <a:spcBef>
                <a:spcPct val="0"/>
              </a:spcBef>
              <a:spcAft>
                <a:spcPct val="0"/>
              </a:spcAft>
              <a:buClrTx/>
              <a:buSzTx/>
              <a:buNone/>
            </a:pPr>
            <a:r>
              <a:rPr lang="en-US" altLang="ja-JP" sz="2539">
                <a:solidFill>
                  <a:srgbClr val="000000"/>
                </a:solidFill>
              </a:rPr>
              <a:t>Bà ba qù yùn dòng chǎng ma?</a:t>
            </a:r>
            <a:endParaRPr lang="en-GB" altLang="zh-TW" sz="2539">
              <a:solidFill>
                <a:srgbClr val="000000"/>
              </a:solidFill>
            </a:endParaRPr>
          </a:p>
        </p:txBody>
      </p:sp>
      <p:sp>
        <p:nvSpPr>
          <p:cNvPr id="6" name="文字方塊 5"/>
          <p:cNvSpPr txBox="1"/>
          <p:nvPr/>
        </p:nvSpPr>
        <p:spPr>
          <a:xfrm>
            <a:off x="2895889" y="4016336"/>
            <a:ext cx="7052338" cy="650499"/>
          </a:xfrm>
          <a:prstGeom prst="rect">
            <a:avLst/>
          </a:prstGeom>
          <a:solidFill>
            <a:schemeClr val="accent6">
              <a:lumMod val="40000"/>
              <a:lumOff val="60000"/>
            </a:schemeClr>
          </a:solidFill>
        </p:spPr>
        <p:txBody>
          <a:bodyPr>
            <a:spAutoFit/>
          </a:bodyPr>
          <a:lstStyle/>
          <a:p>
            <a:pPr defTabSz="414589" fontAlgn="base">
              <a:spcBef>
                <a:spcPct val="0"/>
              </a:spcBef>
              <a:spcAft>
                <a:spcPct val="0"/>
              </a:spcAft>
              <a:defRPr/>
            </a:pPr>
            <a:r>
              <a:rPr lang="zh-CN" altLang="en-US" sz="3627" dirty="0">
                <a:solidFill>
                  <a:srgbClr val="000000"/>
                </a:solidFill>
                <a:latin typeface="KaiTi" panose="02010609060101010101" pitchFamily="49" charset="-122"/>
                <a:ea typeface="KaiTi" panose="02010609060101010101" pitchFamily="49" charset="-122"/>
              </a:rPr>
              <a:t>妹妹去那儿</a:t>
            </a:r>
            <a:r>
              <a:rPr lang="zh-CN" altLang="en-US" sz="3627" dirty="0">
                <a:solidFill>
                  <a:srgbClr val="000000"/>
                </a:solidFill>
                <a:latin typeface="Arial" panose="020B0604020202020204" pitchFamily="34" charset="0"/>
              </a:rPr>
              <a:t>？</a:t>
            </a:r>
            <a:r>
              <a:rPr lang="en-US" altLang="ja-JP" sz="3627" dirty="0" err="1">
                <a:solidFill>
                  <a:srgbClr val="000000"/>
                </a:solidFill>
                <a:latin typeface="Arial" panose="020B0604020202020204" pitchFamily="34" charset="0"/>
              </a:rPr>
              <a:t>mèi</a:t>
            </a:r>
            <a:r>
              <a:rPr lang="en-US" altLang="ja-JP" sz="3627" dirty="0">
                <a:solidFill>
                  <a:srgbClr val="000000"/>
                </a:solidFill>
                <a:latin typeface="Arial" panose="020B0604020202020204" pitchFamily="34" charset="0"/>
              </a:rPr>
              <a:t> </a:t>
            </a:r>
            <a:r>
              <a:rPr lang="en-US" altLang="ja-JP" sz="3627" dirty="0" err="1">
                <a:solidFill>
                  <a:srgbClr val="000000"/>
                </a:solidFill>
                <a:latin typeface="Arial" panose="020B0604020202020204" pitchFamily="34" charset="0"/>
              </a:rPr>
              <a:t>mei</a:t>
            </a:r>
            <a:r>
              <a:rPr lang="en-US" altLang="ja-JP" sz="3627" dirty="0">
                <a:solidFill>
                  <a:srgbClr val="000000"/>
                </a:solidFill>
                <a:latin typeface="Arial" panose="020B0604020202020204" pitchFamily="34" charset="0"/>
              </a:rPr>
              <a:t> </a:t>
            </a:r>
            <a:r>
              <a:rPr lang="en-US" altLang="ja-JP" sz="3627" dirty="0" err="1">
                <a:solidFill>
                  <a:srgbClr val="000000"/>
                </a:solidFill>
                <a:latin typeface="Arial" panose="020B0604020202020204" pitchFamily="34" charset="0"/>
              </a:rPr>
              <a:t>qù</a:t>
            </a:r>
            <a:r>
              <a:rPr lang="en-US" altLang="ja-JP" sz="3627" dirty="0">
                <a:solidFill>
                  <a:srgbClr val="000000"/>
                </a:solidFill>
                <a:latin typeface="Arial" panose="020B0604020202020204" pitchFamily="34" charset="0"/>
              </a:rPr>
              <a:t> </a:t>
            </a:r>
            <a:r>
              <a:rPr lang="en-US" altLang="ja-JP" sz="3627" dirty="0" err="1">
                <a:solidFill>
                  <a:srgbClr val="000000"/>
                </a:solidFill>
                <a:latin typeface="Arial" panose="020B0604020202020204" pitchFamily="34" charset="0"/>
              </a:rPr>
              <a:t>nǎr</a:t>
            </a:r>
            <a:r>
              <a:rPr lang="en-US" altLang="ja-JP" sz="3627" dirty="0">
                <a:solidFill>
                  <a:srgbClr val="000000"/>
                </a:solidFill>
                <a:latin typeface="Arial" panose="020B0604020202020204" pitchFamily="34" charset="0"/>
              </a:rPr>
              <a:t>?</a:t>
            </a:r>
            <a:endParaRPr lang="en-GB" sz="3627" dirty="0">
              <a:solidFill>
                <a:srgbClr val="000000"/>
              </a:solidFill>
              <a:latin typeface="Arial" panose="020B0604020202020204" pitchFamily="34" charset="0"/>
            </a:endParaRPr>
          </a:p>
        </p:txBody>
      </p:sp>
    </p:spTree>
    <p:extLst>
      <p:ext uri="{BB962C8B-B14F-4D97-AF65-F5344CB8AC3E}">
        <p14:creationId xmlns:p14="http://schemas.microsoft.com/office/powerpoint/2010/main" val="21299451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AutoShape 1"/>
          <p:cNvSpPr>
            <a:spLocks noChangeArrowheads="1"/>
          </p:cNvSpPr>
          <p:nvPr/>
        </p:nvSpPr>
        <p:spPr bwMode="auto">
          <a:xfrm>
            <a:off x="1941469" y="164108"/>
            <a:ext cx="8288909" cy="6218841"/>
          </a:xfrm>
          <a:prstGeom prst="roundRect">
            <a:avLst>
              <a:gd name="adj" fmla="val 8894"/>
            </a:avLst>
          </a:prstGeom>
          <a:solidFill>
            <a:srgbClr val="FFCC99">
              <a:alpha val="85097"/>
            </a:srgbClr>
          </a:solidFill>
          <a:ln w="9525">
            <a:solidFill>
              <a:srgbClr val="000000"/>
            </a:solidFill>
            <a:round/>
            <a:headEnd/>
            <a:tailEnd/>
          </a:ln>
        </p:spPr>
        <p:txBody>
          <a:bodyPr wrap="none" lIns="81612" tIns="40806" rIns="81612" bIns="40806" anchor="ctr"/>
          <a:lstStyle>
            <a:lvl1pPr eaLnBrk="0" hangingPunct="0">
              <a:lnSpc>
                <a:spcPct val="93000"/>
              </a:lnSpc>
              <a:spcAft>
                <a:spcPts val="1425"/>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3200">
                <a:solidFill>
                  <a:srgbClr val="FFFFFF"/>
                </a:solidFill>
                <a:latin typeface="Arial" panose="020B0604020202020204" pitchFamily="34" charset="0"/>
                <a:ea typeface="DejaVu Sans"/>
                <a:cs typeface="DejaVu Sans"/>
              </a:defRPr>
            </a:lvl1pPr>
            <a:lvl2pPr marL="742950" indent="-285750" eaLnBrk="0" hangingPunct="0">
              <a:lnSpc>
                <a:spcPct val="93000"/>
              </a:lnSpc>
              <a:spcAft>
                <a:spcPts val="1138"/>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800">
                <a:solidFill>
                  <a:srgbClr val="FFFFFF"/>
                </a:solidFill>
                <a:latin typeface="Arial" panose="020B0604020202020204" pitchFamily="34" charset="0"/>
                <a:ea typeface="DejaVu Sans"/>
                <a:cs typeface="DejaVu Sans"/>
              </a:defRPr>
            </a:lvl2pPr>
            <a:lvl3pPr marL="1143000" indent="-228600" eaLnBrk="0" hangingPunct="0">
              <a:lnSpc>
                <a:spcPct val="93000"/>
              </a:lnSpc>
              <a:spcAft>
                <a:spcPts val="850"/>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FFFFFF"/>
                </a:solidFill>
                <a:latin typeface="Arial" panose="020B0604020202020204" pitchFamily="34" charset="0"/>
                <a:ea typeface="DejaVu Sans"/>
                <a:cs typeface="DejaVu Sans"/>
              </a:defRPr>
            </a:lvl3pPr>
            <a:lvl4pPr marL="1600200" indent="-228600" eaLnBrk="0" hangingPunct="0">
              <a:lnSpc>
                <a:spcPct val="93000"/>
              </a:lnSpc>
              <a:spcAft>
                <a:spcPts val="575"/>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4pPr>
            <a:lvl5pPr marL="2057400" indent="-228600" eaLnBrk="0" hangingPunct="0">
              <a:lnSpc>
                <a:spcPct val="93000"/>
              </a:lnSpc>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5pPr>
            <a:lvl6pPr marL="25146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6pPr>
            <a:lvl7pPr marL="29718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7pPr>
            <a:lvl8pPr marL="34290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8pPr>
            <a:lvl9pPr marL="38862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9pPr>
          </a:lstStyle>
          <a:p>
            <a:pP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ja-JP" sz="3627">
                <a:solidFill>
                  <a:srgbClr val="000000"/>
                </a:solidFill>
              </a:rPr>
              <a:t>Read and translate</a:t>
            </a:r>
          </a:p>
          <a:p>
            <a:pP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endParaRPr lang="en-US" altLang="ja-JP" sz="3627">
              <a:solidFill>
                <a:srgbClr val="000000"/>
              </a:solidFill>
              <a:latin typeface="KaiTi" panose="02010609060101010101" pitchFamily="49" charset="-122"/>
              <a:ea typeface="KaiTi" panose="02010609060101010101" pitchFamily="49" charset="-122"/>
            </a:endParaRPr>
          </a:p>
          <a:p>
            <a:pPr defTabSz="414589" eaLnBrk="1" fontAlgn="base">
              <a:lnSpc>
                <a:spcPct val="150000"/>
              </a:lnSpc>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CN" sz="3990">
                <a:solidFill>
                  <a:srgbClr val="000000"/>
                </a:solidFill>
                <a:latin typeface="KaiTi" panose="02010609060101010101" pitchFamily="49" charset="-122"/>
                <a:ea typeface="KaiTi" panose="02010609060101010101" pitchFamily="49" charset="-122"/>
              </a:rPr>
              <a:t>1. </a:t>
            </a:r>
            <a:r>
              <a:rPr lang="zh-CN" altLang="en-US" sz="3990">
                <a:solidFill>
                  <a:srgbClr val="000000"/>
                </a:solidFill>
                <a:latin typeface="KaiTi" panose="02010609060101010101" pitchFamily="49" charset="-122"/>
                <a:ea typeface="KaiTi" panose="02010609060101010101" pitchFamily="49" charset="-122"/>
              </a:rPr>
              <a:t>你去哪儿？</a:t>
            </a:r>
            <a:endParaRPr lang="en-US" altLang="zh-CN" sz="3990">
              <a:solidFill>
                <a:srgbClr val="000000"/>
              </a:solidFill>
              <a:latin typeface="KaiTi" panose="02010609060101010101" pitchFamily="49" charset="-122"/>
              <a:ea typeface="KaiTi" panose="02010609060101010101" pitchFamily="49" charset="-122"/>
            </a:endParaRPr>
          </a:p>
          <a:p>
            <a:pPr defTabSz="414589" eaLnBrk="1" fontAlgn="base">
              <a:lnSpc>
                <a:spcPct val="150000"/>
              </a:lnSpc>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CN" sz="3990">
                <a:solidFill>
                  <a:srgbClr val="000000"/>
                </a:solidFill>
                <a:latin typeface="KaiTi" panose="02010609060101010101" pitchFamily="49" charset="-122"/>
                <a:ea typeface="KaiTi" panose="02010609060101010101" pitchFamily="49" charset="-122"/>
              </a:rPr>
              <a:t>2. </a:t>
            </a:r>
            <a:r>
              <a:rPr lang="zh-CN" altLang="en-US" sz="3990">
                <a:solidFill>
                  <a:srgbClr val="000000"/>
                </a:solidFill>
                <a:latin typeface="KaiTi" panose="02010609060101010101" pitchFamily="49" charset="-122"/>
                <a:ea typeface="KaiTi" panose="02010609060101010101" pitchFamily="49" charset="-122"/>
              </a:rPr>
              <a:t>我去礼堂。</a:t>
            </a:r>
            <a:endParaRPr lang="en-US" altLang="zh-CN" sz="3990">
              <a:solidFill>
                <a:srgbClr val="000000"/>
              </a:solidFill>
              <a:latin typeface="KaiTi" panose="02010609060101010101" pitchFamily="49" charset="-122"/>
              <a:ea typeface="KaiTi" panose="02010609060101010101" pitchFamily="49" charset="-122"/>
            </a:endParaRPr>
          </a:p>
          <a:p>
            <a:pPr defTabSz="414589" eaLnBrk="1" fontAlgn="base">
              <a:lnSpc>
                <a:spcPct val="150000"/>
              </a:lnSpc>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CN" sz="3990">
                <a:solidFill>
                  <a:srgbClr val="000000"/>
                </a:solidFill>
                <a:latin typeface="KaiTi" panose="02010609060101010101" pitchFamily="49" charset="-122"/>
                <a:ea typeface="KaiTi" panose="02010609060101010101" pitchFamily="49" charset="-122"/>
              </a:rPr>
              <a:t>3. </a:t>
            </a:r>
            <a:r>
              <a:rPr lang="zh-CN" altLang="en-US" sz="3990">
                <a:solidFill>
                  <a:srgbClr val="000000"/>
                </a:solidFill>
                <a:latin typeface="KaiTi" panose="02010609060101010101" pitchFamily="49" charset="-122"/>
                <a:ea typeface="KaiTi" panose="02010609060101010101" pitchFamily="49" charset="-122"/>
              </a:rPr>
              <a:t>他不去礼堂，他去图书馆。</a:t>
            </a:r>
            <a:endParaRPr lang="en-US" altLang="zh-CN" sz="3990">
              <a:solidFill>
                <a:srgbClr val="000000"/>
              </a:solidFill>
              <a:latin typeface="KaiTi" panose="02010609060101010101" pitchFamily="49" charset="-122"/>
              <a:ea typeface="KaiTi" panose="02010609060101010101" pitchFamily="49" charset="-122"/>
            </a:endParaRPr>
          </a:p>
          <a:p>
            <a:pPr defTabSz="414589" eaLnBrk="1" fontAlgn="base">
              <a:lnSpc>
                <a:spcPct val="150000"/>
              </a:lnSpc>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CN" sz="3990">
                <a:solidFill>
                  <a:srgbClr val="000000"/>
                </a:solidFill>
                <a:latin typeface="KaiTi" panose="02010609060101010101" pitchFamily="49" charset="-122"/>
                <a:ea typeface="KaiTi" panose="02010609060101010101" pitchFamily="49" charset="-122"/>
              </a:rPr>
              <a:t>4. </a:t>
            </a:r>
            <a:r>
              <a:rPr lang="zh-CN" altLang="en-US" sz="3990">
                <a:solidFill>
                  <a:srgbClr val="000000"/>
                </a:solidFill>
                <a:latin typeface="KaiTi" panose="02010609060101010101" pitchFamily="49" charset="-122"/>
                <a:ea typeface="KaiTi" panose="02010609060101010101" pitchFamily="49" charset="-122"/>
              </a:rPr>
              <a:t>我们去教室，我们不去体育馆。</a:t>
            </a:r>
            <a:endParaRPr lang="en-US" altLang="zh-CN" sz="3990">
              <a:solidFill>
                <a:srgbClr val="000000"/>
              </a:solidFill>
              <a:latin typeface="KaiTi" panose="02010609060101010101" pitchFamily="49" charset="-122"/>
              <a:ea typeface="KaiTi" panose="02010609060101010101" pitchFamily="49" charset="-122"/>
            </a:endParaRPr>
          </a:p>
          <a:p>
            <a:pPr defTabSz="414589" eaLnBrk="1" fontAlgn="base">
              <a:lnSpc>
                <a:spcPct val="150000"/>
              </a:lnSpc>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CN" sz="3990">
                <a:solidFill>
                  <a:srgbClr val="000000"/>
                </a:solidFill>
                <a:latin typeface="KaiTi" panose="02010609060101010101" pitchFamily="49" charset="-122"/>
                <a:ea typeface="KaiTi" panose="02010609060101010101" pitchFamily="49" charset="-122"/>
              </a:rPr>
              <a:t>5. </a:t>
            </a:r>
            <a:r>
              <a:rPr lang="zh-CN" altLang="en-US" sz="3990">
                <a:solidFill>
                  <a:srgbClr val="000000"/>
                </a:solidFill>
                <a:latin typeface="KaiTi" panose="02010609060101010101" pitchFamily="49" charset="-122"/>
                <a:ea typeface="KaiTi" panose="02010609060101010101" pitchFamily="49" charset="-122"/>
              </a:rPr>
              <a:t>他们不去教室，他们去运动场。</a:t>
            </a:r>
            <a:endParaRPr lang="en-US" altLang="zh-TW" sz="3990">
              <a:solidFill>
                <a:srgbClr val="000000"/>
              </a:solidFill>
              <a:latin typeface="KaiTi" panose="02010609060101010101" pitchFamily="49" charset="-122"/>
              <a:ea typeface="KaiTi" panose="02010609060101010101" pitchFamily="49" charset="-122"/>
            </a:endParaRPr>
          </a:p>
        </p:txBody>
      </p:sp>
    </p:spTree>
    <p:extLst>
      <p:ext uri="{BB962C8B-B14F-4D97-AF65-F5344CB8AC3E}">
        <p14:creationId xmlns:p14="http://schemas.microsoft.com/office/powerpoint/2010/main" val="265211731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930275"/>
          </a:xfrm>
        </p:spPr>
        <p:txBody>
          <a:bodyPr/>
          <a:lstStyle/>
          <a:p>
            <a:r>
              <a:rPr lang="en-GB" dirty="0" smtClean="0"/>
              <a:t>Vocab test Write down the English or Chinese</a:t>
            </a:r>
            <a:endParaRPr lang="en-GB" dirty="0"/>
          </a:p>
        </p:txBody>
      </p:sp>
      <p:sp>
        <p:nvSpPr>
          <p:cNvPr id="3" name="Content Placeholder 2"/>
          <p:cNvSpPr>
            <a:spLocks noGrp="1"/>
          </p:cNvSpPr>
          <p:nvPr>
            <p:ph idx="1"/>
          </p:nvPr>
        </p:nvSpPr>
        <p:spPr>
          <a:xfrm>
            <a:off x="838200" y="1558925"/>
            <a:ext cx="3111500" cy="4351338"/>
          </a:xfrm>
        </p:spPr>
        <p:txBody>
          <a:bodyPr>
            <a:normAutofit fontScale="92500" lnSpcReduction="20000"/>
          </a:bodyPr>
          <a:lstStyle/>
          <a:p>
            <a:r>
              <a:rPr lang="en-GB" dirty="0" smtClean="0"/>
              <a:t> 1. Library</a:t>
            </a:r>
          </a:p>
          <a:p>
            <a:r>
              <a:rPr lang="en-GB" dirty="0" smtClean="0"/>
              <a:t>2. swimming pool</a:t>
            </a:r>
          </a:p>
          <a:p>
            <a:r>
              <a:rPr lang="en-GB" dirty="0" smtClean="0"/>
              <a:t>3. canteen</a:t>
            </a:r>
            <a:endParaRPr lang="en-US" dirty="0" smtClean="0"/>
          </a:p>
          <a:p>
            <a:r>
              <a:rPr lang="en-GB" altLang="zh-CN" dirty="0" smtClean="0"/>
              <a:t>4 </a:t>
            </a:r>
            <a:r>
              <a:rPr lang="zh-CN" altLang="en-US" dirty="0" smtClean="0"/>
              <a:t>　教室</a:t>
            </a:r>
            <a:endParaRPr lang="en-US" altLang="zh-CN" dirty="0" smtClean="0"/>
          </a:p>
          <a:p>
            <a:r>
              <a:rPr lang="en-GB" altLang="zh-CN" dirty="0" smtClean="0"/>
              <a:t>5</a:t>
            </a:r>
            <a:r>
              <a:rPr lang="zh-CN" altLang="en-US" dirty="0" smtClean="0"/>
              <a:t>　办公室</a:t>
            </a:r>
            <a:endParaRPr lang="en-US" altLang="zh-CN" dirty="0" smtClean="0"/>
          </a:p>
          <a:p>
            <a:r>
              <a:rPr lang="en-GB" altLang="zh-CN" dirty="0" smtClean="0"/>
              <a:t>6</a:t>
            </a:r>
            <a:r>
              <a:rPr lang="zh-CN" altLang="en-US" dirty="0" smtClean="0"/>
              <a:t>　体育</a:t>
            </a:r>
            <a:r>
              <a:rPr lang="zh-CN" altLang="en-US" dirty="0"/>
              <a:t>馆</a:t>
            </a:r>
            <a:endParaRPr lang="en-US" altLang="zh-CN" dirty="0" smtClean="0"/>
          </a:p>
          <a:p>
            <a:r>
              <a:rPr lang="en-GB" altLang="zh-CN" dirty="0" smtClean="0"/>
              <a:t>7 </a:t>
            </a:r>
            <a:r>
              <a:rPr lang="zh-CN" altLang="en-US" dirty="0" smtClean="0"/>
              <a:t>　</a:t>
            </a:r>
            <a:r>
              <a:rPr lang="en-GB" altLang="zh-CN" dirty="0" smtClean="0"/>
              <a:t> </a:t>
            </a:r>
            <a:r>
              <a:rPr lang="zh-CN" altLang="en-US" dirty="0" smtClean="0"/>
              <a:t>操场</a:t>
            </a:r>
            <a:endParaRPr lang="en-US" altLang="zh-CN" dirty="0" smtClean="0"/>
          </a:p>
          <a:p>
            <a:r>
              <a:rPr lang="en-GB" altLang="zh-CN" dirty="0" smtClean="0"/>
              <a:t>8</a:t>
            </a:r>
            <a:r>
              <a:rPr lang="zh-CN" altLang="en-US" dirty="0" smtClean="0"/>
              <a:t>　实验室</a:t>
            </a:r>
            <a:endParaRPr lang="en-US" altLang="zh-CN" dirty="0" smtClean="0"/>
          </a:p>
          <a:p>
            <a:r>
              <a:rPr lang="en-GB" altLang="zh-CN" dirty="0" smtClean="0"/>
              <a:t>9</a:t>
            </a:r>
            <a:r>
              <a:rPr lang="zh-CN" altLang="en-US" dirty="0" smtClean="0"/>
              <a:t>　礼堂</a:t>
            </a:r>
            <a:endParaRPr lang="en-GB" altLang="zh-CN" dirty="0" smtClean="0"/>
          </a:p>
          <a:p>
            <a:r>
              <a:rPr lang="en-GB" dirty="0" smtClean="0"/>
              <a:t>10   </a:t>
            </a:r>
            <a:r>
              <a:rPr lang="zh-CN" altLang="en-US" dirty="0" smtClean="0"/>
              <a:t>教学楼</a:t>
            </a:r>
            <a:endParaRPr lang="en-GB" dirty="0"/>
          </a:p>
        </p:txBody>
      </p:sp>
      <p:sp>
        <p:nvSpPr>
          <p:cNvPr id="4" name="Content Placeholder 2"/>
          <p:cNvSpPr txBox="1">
            <a:spLocks/>
          </p:cNvSpPr>
          <p:nvPr/>
        </p:nvSpPr>
        <p:spPr>
          <a:xfrm>
            <a:off x="4540250" y="1457324"/>
            <a:ext cx="3473450" cy="4549775"/>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smtClean="0">
                <a:ln>
                  <a:noFill/>
                </a:ln>
                <a:solidFill>
                  <a:prstClr val="black"/>
                </a:solidFill>
                <a:effectLst/>
                <a:uLnTx/>
                <a:uFillTx/>
                <a:latin typeface="Calibri" panose="020F0502020204030204"/>
                <a:ea typeface="+mn-ea"/>
                <a:cs typeface="+mn-cs"/>
              </a:rPr>
              <a:t> 1. </a:t>
            </a:r>
            <a:r>
              <a:rPr kumimoji="0" lang="zh-CN" altLang="en-US" sz="2800" b="0" i="0" u="none" strike="noStrike" kern="1200" cap="none" spc="0" normalizeH="0" baseline="0" noProof="0" dirty="0" smtClean="0">
                <a:ln>
                  <a:noFill/>
                </a:ln>
                <a:solidFill>
                  <a:prstClr val="black"/>
                </a:solidFill>
                <a:effectLst/>
                <a:uLnTx/>
                <a:uFillTx/>
                <a:latin typeface="Calibri" panose="020F0502020204030204"/>
                <a:cs typeface="+mn-cs"/>
              </a:rPr>
              <a:t>图书馆</a:t>
            </a:r>
            <a:endParaRPr kumimoji="0" lang="en-US" altLang="zh-CN" sz="2800" b="0" i="0" u="none" strike="noStrike" kern="1200" cap="none" spc="0" normalizeH="0" baseline="0" noProof="0" dirty="0" smtClean="0">
              <a:ln>
                <a:noFill/>
              </a:ln>
              <a:solidFill>
                <a:prstClr val="black"/>
              </a:solidFill>
              <a:effectLst/>
              <a:uLnTx/>
              <a:uFillTx/>
              <a:latin typeface="Calibri" panose="020F0502020204030204"/>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smtClean="0">
                <a:ln>
                  <a:noFill/>
                </a:ln>
                <a:solidFill>
                  <a:prstClr val="black"/>
                </a:solidFill>
                <a:effectLst/>
                <a:uLnTx/>
                <a:uFillTx/>
                <a:latin typeface="Calibri" panose="020F0502020204030204"/>
                <a:ea typeface="+mn-ea"/>
                <a:cs typeface="+mn-cs"/>
              </a:rPr>
              <a:t>2. </a:t>
            </a:r>
            <a:r>
              <a:rPr kumimoji="0" lang="zh-CN" altLang="en-US" sz="2800" b="0" i="0" u="none" strike="noStrike" kern="1200" cap="none" spc="0" normalizeH="0" baseline="0" noProof="0" dirty="0" smtClean="0">
                <a:ln>
                  <a:noFill/>
                </a:ln>
                <a:solidFill>
                  <a:prstClr val="black"/>
                </a:solidFill>
                <a:effectLst/>
                <a:uLnTx/>
                <a:uFillTx/>
                <a:latin typeface="Calibri" panose="020F0502020204030204"/>
                <a:cs typeface="+mn-cs"/>
              </a:rPr>
              <a:t>游泳馆／池</a:t>
            </a:r>
            <a:endParaRPr kumimoji="0" lang="en-GB" sz="2800" b="0" i="0" u="none" strike="noStrike" kern="1200" cap="none" spc="0" normalizeH="0" baseline="0" noProof="0" dirty="0" smtClean="0">
              <a:ln>
                <a:noFill/>
              </a:ln>
              <a:solidFill>
                <a:prstClr val="black"/>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smtClean="0">
                <a:ln>
                  <a:noFill/>
                </a:ln>
                <a:solidFill>
                  <a:prstClr val="black"/>
                </a:solidFill>
                <a:effectLst/>
                <a:uLnTx/>
                <a:uFillTx/>
                <a:latin typeface="Calibri" panose="020F0502020204030204"/>
                <a:ea typeface="+mn-ea"/>
                <a:cs typeface="+mn-cs"/>
              </a:rPr>
              <a:t>3. </a:t>
            </a:r>
            <a:r>
              <a:rPr kumimoji="0" lang="zh-CN" altLang="en-US" sz="2800" b="0" i="0" u="none" strike="noStrike" kern="1200" cap="none" spc="0" normalizeH="0" baseline="0" noProof="0" dirty="0" smtClean="0">
                <a:ln>
                  <a:noFill/>
                </a:ln>
                <a:solidFill>
                  <a:prstClr val="black"/>
                </a:solidFill>
                <a:effectLst/>
                <a:uLnTx/>
                <a:uFillTx/>
                <a:latin typeface="Calibri" panose="020F0502020204030204"/>
                <a:cs typeface="+mn-cs"/>
              </a:rPr>
              <a:t>食堂</a:t>
            </a:r>
            <a:endParaRPr kumimoji="0" lang="en-US" altLang="zh-CN" sz="2800" b="0" i="0" u="none" strike="noStrike" kern="1200" cap="none" spc="0" normalizeH="0" baseline="0" noProof="0" dirty="0" smtClean="0">
              <a:ln>
                <a:noFill/>
              </a:ln>
              <a:solidFill>
                <a:prstClr val="black"/>
              </a:solidFill>
              <a:effectLst/>
              <a:uLnTx/>
              <a:uFillTx/>
              <a:latin typeface="Calibri" panose="020F0502020204030204"/>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zh-CN" altLang="en-US" sz="2800" b="0" i="0" u="none" strike="noStrike" kern="1200" cap="none" spc="0" normalizeH="0" baseline="0" noProof="0" dirty="0" smtClean="0">
                <a:ln>
                  <a:noFill/>
                </a:ln>
                <a:solidFill>
                  <a:prstClr val="black"/>
                </a:solidFill>
                <a:effectLst/>
                <a:uLnTx/>
                <a:uFillTx/>
                <a:latin typeface="Calibri" panose="020F0502020204030204"/>
                <a:cs typeface="+mn-cs"/>
              </a:rPr>
              <a:t>／餐厅／</a:t>
            </a:r>
            <a:endParaRPr kumimoji="0" lang="en-US" altLang="zh-CN" sz="2800" b="0" i="0" u="none" strike="noStrike" kern="1200" cap="none" spc="0" normalizeH="0" baseline="0" noProof="0" dirty="0" smtClean="0">
              <a:ln>
                <a:noFill/>
              </a:ln>
              <a:solidFill>
                <a:prstClr val="black"/>
              </a:solidFill>
              <a:effectLst/>
              <a:uLnTx/>
              <a:uFillTx/>
              <a:latin typeface="Calibri" panose="020F0502020204030204"/>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altLang="zh-CN" sz="2800" b="0" i="0" u="none" strike="noStrike" kern="1200" cap="none" spc="0" normalizeH="0" baseline="0" noProof="0" dirty="0" smtClean="0">
                <a:ln>
                  <a:noFill/>
                </a:ln>
                <a:solidFill>
                  <a:prstClr val="black"/>
                </a:solidFill>
                <a:effectLst/>
                <a:uLnTx/>
                <a:uFillTx/>
                <a:latin typeface="Calibri" panose="020F0502020204030204"/>
                <a:cs typeface="+mn-cs"/>
              </a:rPr>
              <a:t>4 </a:t>
            </a:r>
            <a:r>
              <a:rPr kumimoji="0" lang="zh-CN" altLang="en-US" sz="2800" b="0" i="0" u="none" strike="noStrike" kern="1200" cap="none" spc="0" normalizeH="0" baseline="0" noProof="0" dirty="0" smtClean="0">
                <a:ln>
                  <a:noFill/>
                </a:ln>
                <a:solidFill>
                  <a:prstClr val="black"/>
                </a:solidFill>
                <a:effectLst/>
                <a:uLnTx/>
                <a:uFillTx/>
                <a:latin typeface="Calibri" panose="020F0502020204030204"/>
                <a:cs typeface="+mn-cs"/>
              </a:rPr>
              <a:t>　</a:t>
            </a:r>
            <a:r>
              <a:rPr kumimoji="0" lang="en-GB" altLang="zh-CN" sz="2800" b="0" i="0" u="none" strike="noStrike" kern="1200" cap="none" spc="0" normalizeH="0" baseline="0" noProof="0" dirty="0" smtClean="0">
                <a:ln>
                  <a:noFill/>
                </a:ln>
                <a:solidFill>
                  <a:prstClr val="black"/>
                </a:solidFill>
                <a:effectLst/>
                <a:uLnTx/>
                <a:uFillTx/>
                <a:latin typeface="Calibri" panose="020F0502020204030204"/>
                <a:cs typeface="+mn-cs"/>
              </a:rPr>
              <a:t>classroom</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smtClean="0">
                <a:ln>
                  <a:noFill/>
                </a:ln>
                <a:solidFill>
                  <a:prstClr val="black"/>
                </a:solidFill>
                <a:effectLst/>
                <a:uLnTx/>
                <a:uFillTx/>
                <a:latin typeface="Calibri" panose="020F0502020204030204"/>
                <a:ea typeface="+mn-ea"/>
                <a:cs typeface="+mn-cs"/>
              </a:rPr>
              <a:t>5 Office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smtClean="0">
                <a:ln>
                  <a:noFill/>
                </a:ln>
                <a:solidFill>
                  <a:prstClr val="black"/>
                </a:solidFill>
                <a:effectLst/>
                <a:uLnTx/>
                <a:uFillTx/>
                <a:latin typeface="Calibri" panose="020F0502020204030204"/>
                <a:ea typeface="+mn-ea"/>
                <a:cs typeface="+mn-cs"/>
              </a:rPr>
              <a:t>6. PE room/gym</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smtClean="0">
                <a:ln>
                  <a:noFill/>
                </a:ln>
                <a:solidFill>
                  <a:prstClr val="black"/>
                </a:solidFill>
                <a:effectLst/>
                <a:uLnTx/>
                <a:uFillTx/>
                <a:latin typeface="Calibri" panose="020F0502020204030204"/>
                <a:ea typeface="+mn-ea"/>
                <a:cs typeface="+mn-cs"/>
              </a:rPr>
              <a:t>7sports ground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smtClean="0">
                <a:ln>
                  <a:noFill/>
                </a:ln>
                <a:solidFill>
                  <a:prstClr val="black"/>
                </a:solidFill>
                <a:effectLst/>
                <a:uLnTx/>
                <a:uFillTx/>
                <a:latin typeface="Calibri" panose="020F0502020204030204"/>
                <a:ea typeface="+mn-ea"/>
                <a:cs typeface="+mn-cs"/>
              </a:rPr>
              <a:t>8 lab</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smtClean="0">
                <a:ln>
                  <a:noFill/>
                </a:ln>
                <a:solidFill>
                  <a:prstClr val="black"/>
                </a:solidFill>
                <a:effectLst/>
                <a:uLnTx/>
                <a:uFillTx/>
                <a:latin typeface="Calibri" panose="020F0502020204030204"/>
                <a:ea typeface="+mn-ea"/>
                <a:cs typeface="+mn-cs"/>
              </a:rPr>
              <a:t>9 assembly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smtClean="0">
                <a:ln>
                  <a:noFill/>
                </a:ln>
                <a:solidFill>
                  <a:prstClr val="black"/>
                </a:solidFill>
                <a:effectLst/>
                <a:uLnTx/>
                <a:uFillTx/>
                <a:latin typeface="Calibri" panose="020F0502020204030204"/>
                <a:ea typeface="+mn-ea"/>
                <a:cs typeface="+mn-cs"/>
              </a:rPr>
              <a:t>10 teaching building</a:t>
            </a: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30820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38175"/>
          </a:xfrm>
        </p:spPr>
        <p:txBody>
          <a:bodyPr>
            <a:normAutofit fontScale="90000"/>
          </a:bodyPr>
          <a:lstStyle/>
          <a:p>
            <a:r>
              <a:rPr lang="en-GB" dirty="0" smtClean="0"/>
              <a:t>Copy and translate into English</a:t>
            </a:r>
            <a:endParaRPr lang="en-GB" dirty="0"/>
          </a:p>
        </p:txBody>
      </p:sp>
      <p:sp>
        <p:nvSpPr>
          <p:cNvPr id="3" name="Content Placeholder 2"/>
          <p:cNvSpPr>
            <a:spLocks noGrp="1"/>
          </p:cNvSpPr>
          <p:nvPr>
            <p:ph idx="1"/>
          </p:nvPr>
        </p:nvSpPr>
        <p:spPr>
          <a:xfrm>
            <a:off x="215900" y="1216025"/>
            <a:ext cx="11506200" cy="4351338"/>
          </a:xfrm>
        </p:spPr>
        <p:txBody>
          <a:bodyPr>
            <a:normAutofit fontScale="85000" lnSpcReduction="10000"/>
          </a:bodyPr>
          <a:lstStyle/>
          <a:p>
            <a:r>
              <a:rPr lang="zh-CN" altLang="en-US" sz="8000" dirty="0" smtClean="0"/>
              <a:t>我住在伦敦。我爱外语</a:t>
            </a:r>
            <a:r>
              <a:rPr lang="en-US" altLang="zh-CN" sz="8000" dirty="0" smtClean="0"/>
              <a:t>/</a:t>
            </a:r>
            <a:r>
              <a:rPr lang="zh-CN" altLang="en-US" sz="8000" dirty="0" smtClean="0"/>
              <a:t>文。在学校，我们可以学中文。我觉得</a:t>
            </a:r>
            <a:r>
              <a:rPr lang="en-US" altLang="zh-CN" sz="8000" dirty="0" smtClean="0"/>
              <a:t>/</a:t>
            </a:r>
            <a:r>
              <a:rPr lang="zh-CN" altLang="en-US" sz="8000" dirty="0" smtClean="0"/>
              <a:t>认为中文很有意思</a:t>
            </a:r>
            <a:r>
              <a:rPr lang="en-US" altLang="zh-CN" sz="8000" dirty="0" smtClean="0"/>
              <a:t>/</a:t>
            </a:r>
            <a:r>
              <a:rPr lang="zh-CN" altLang="en-US" sz="8000" dirty="0" smtClean="0"/>
              <a:t>好玩，但是写中文</a:t>
            </a:r>
            <a:r>
              <a:rPr lang="en-US" altLang="zh-CN" sz="8000" dirty="0" smtClean="0"/>
              <a:t>/</a:t>
            </a:r>
            <a:r>
              <a:rPr lang="zh-CN" altLang="en-US" sz="8000" dirty="0" smtClean="0"/>
              <a:t>汉字难。</a:t>
            </a:r>
            <a:r>
              <a:rPr lang="zh-CN" altLang="en-US" sz="8000" dirty="0" smtClean="0">
                <a:solidFill>
                  <a:srgbClr val="FF0000"/>
                </a:solidFill>
              </a:rPr>
              <a:t>将来，</a:t>
            </a:r>
            <a:r>
              <a:rPr lang="zh-CN" altLang="en-US" sz="8000" dirty="0" smtClean="0"/>
              <a:t>我想在亚洲</a:t>
            </a:r>
            <a:r>
              <a:rPr lang="zh-CN" altLang="en-US" sz="8000" dirty="0" smtClean="0">
                <a:solidFill>
                  <a:srgbClr val="FF0000"/>
                </a:solidFill>
              </a:rPr>
              <a:t>国家</a:t>
            </a:r>
            <a:r>
              <a:rPr lang="zh-CN" altLang="en-US" sz="8000" dirty="0" smtClean="0"/>
              <a:t>工作。</a:t>
            </a:r>
            <a:endParaRPr lang="en-GB" sz="8000" dirty="0"/>
          </a:p>
        </p:txBody>
      </p:sp>
    </p:spTree>
    <p:extLst>
      <p:ext uri="{BB962C8B-B14F-4D97-AF65-F5344CB8AC3E}">
        <p14:creationId xmlns:p14="http://schemas.microsoft.com/office/powerpoint/2010/main" val="260581226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354541"/>
          </a:xfrm>
        </p:spPr>
        <p:txBody>
          <a:bodyPr>
            <a:normAutofit fontScale="90000"/>
          </a:bodyPr>
          <a:lstStyle/>
          <a:p>
            <a:r>
              <a:rPr lang="en-GB" dirty="0" smtClean="0"/>
              <a:t>IGCSE P106 EX2 LISTENING</a:t>
            </a:r>
            <a:endParaRPr lang="en-GB" dirty="0"/>
          </a:p>
        </p:txBody>
      </p:sp>
      <p:pic>
        <p:nvPicPr>
          <p:cNvPr id="4" name="P106">
            <a:hlinkClick r:id="" action="ppaction://media"/>
          </p:cNvPr>
          <p:cNvPicPr>
            <a:picLocks noGrp="1" noChangeAspect="1"/>
          </p:cNvPicPr>
          <p:nvPr>
            <p:ph idx="1"/>
            <a:audioFile r:link="rId2"/>
            <p:extLst>
              <p:ext uri="{DAA4B4D4-6D71-4841-9C94-3DE7FCFB9230}">
                <p14:media xmlns:p14="http://schemas.microsoft.com/office/powerpoint/2010/main" r:embed="rId1"/>
              </p:ext>
            </p:extLst>
          </p:nvPr>
        </p:nvPicPr>
        <p:blipFill>
          <a:blip r:embed="rId4"/>
          <a:stretch>
            <a:fillRect/>
          </a:stretch>
        </p:blipFill>
        <p:spPr>
          <a:xfrm>
            <a:off x="368300" y="365125"/>
            <a:ext cx="609600" cy="609600"/>
          </a:xfrm>
        </p:spPr>
      </p:pic>
      <p:graphicFrame>
        <p:nvGraphicFramePr>
          <p:cNvPr id="7" name="Table 6"/>
          <p:cNvGraphicFramePr>
            <a:graphicFrameLocks noGrp="1"/>
          </p:cNvGraphicFramePr>
          <p:nvPr>
            <p:extLst/>
          </p:nvPr>
        </p:nvGraphicFramePr>
        <p:xfrm>
          <a:off x="457200" y="1219200"/>
          <a:ext cx="6629400" cy="4663440"/>
        </p:xfrm>
        <a:graphic>
          <a:graphicData uri="http://schemas.openxmlformats.org/drawingml/2006/table">
            <a:tbl>
              <a:tblPr firstRow="1" bandRow="1">
                <a:tableStyleId>{5C22544A-7EE6-4342-B048-85BDC9FD1C3A}</a:tableStyleId>
              </a:tblPr>
              <a:tblGrid>
                <a:gridCol w="2144197">
                  <a:extLst>
                    <a:ext uri="{9D8B030D-6E8A-4147-A177-3AD203B41FA5}">
                      <a16:colId xmlns:a16="http://schemas.microsoft.com/office/drawing/2014/main" val="1612233203"/>
                    </a:ext>
                  </a:extLst>
                </a:gridCol>
                <a:gridCol w="4485203">
                  <a:extLst>
                    <a:ext uri="{9D8B030D-6E8A-4147-A177-3AD203B41FA5}">
                      <a16:colId xmlns:a16="http://schemas.microsoft.com/office/drawing/2014/main" val="1828623844"/>
                    </a:ext>
                  </a:extLst>
                </a:gridCol>
              </a:tblGrid>
              <a:tr h="0">
                <a:tc>
                  <a:txBody>
                    <a:bodyPr/>
                    <a:lstStyle/>
                    <a:p>
                      <a:r>
                        <a:rPr lang="en-GB" sz="2800" dirty="0" smtClean="0">
                          <a:solidFill>
                            <a:schemeClr val="tx1"/>
                          </a:solidFill>
                        </a:rPr>
                        <a:t>NAME</a:t>
                      </a:r>
                      <a:endParaRPr lang="en-GB" sz="2800" dirty="0">
                        <a:solidFill>
                          <a:schemeClr val="tx1"/>
                        </a:solidFill>
                      </a:endParaRPr>
                    </a:p>
                  </a:txBody>
                  <a:tcPr>
                    <a:solidFill>
                      <a:schemeClr val="accent1">
                        <a:lumMod val="20000"/>
                        <a:lumOff val="80000"/>
                      </a:schemeClr>
                    </a:solidFill>
                  </a:tcPr>
                </a:tc>
                <a:tc>
                  <a:txBody>
                    <a:bodyPr/>
                    <a:lstStyle/>
                    <a:p>
                      <a:r>
                        <a:rPr lang="en-GB" sz="2800" dirty="0" smtClean="0">
                          <a:solidFill>
                            <a:schemeClr val="tx1"/>
                          </a:solidFill>
                        </a:rPr>
                        <a:t>Subjects</a:t>
                      </a:r>
                      <a:endParaRPr lang="en-GB" sz="2800" dirty="0">
                        <a:solidFill>
                          <a:schemeClr val="tx1"/>
                        </a:solidFill>
                      </a:endParaRPr>
                    </a:p>
                  </a:txBody>
                  <a:tcPr>
                    <a:solidFill>
                      <a:schemeClr val="accent1">
                        <a:lumMod val="20000"/>
                        <a:lumOff val="80000"/>
                      </a:schemeClr>
                    </a:solidFill>
                  </a:tcPr>
                </a:tc>
                <a:extLst>
                  <a:ext uri="{0D108BD9-81ED-4DB2-BD59-A6C34878D82A}">
                    <a16:rowId xmlns:a16="http://schemas.microsoft.com/office/drawing/2014/main" val="750828683"/>
                  </a:ext>
                </a:extLst>
              </a:tr>
              <a:tr h="370840">
                <a:tc>
                  <a:txBody>
                    <a:bodyPr/>
                    <a:lstStyle/>
                    <a:p>
                      <a:r>
                        <a:rPr lang="en-GB" sz="2800" dirty="0" smtClean="0"/>
                        <a:t>1 Xiaoqing</a:t>
                      </a:r>
                      <a:endParaRPr lang="en-GB" sz="2800" dirty="0"/>
                    </a:p>
                  </a:txBody>
                  <a:tcPr/>
                </a:tc>
                <a:tc>
                  <a:txBody>
                    <a:bodyPr/>
                    <a:lstStyle/>
                    <a:p>
                      <a:endParaRPr lang="en-GB" dirty="0"/>
                    </a:p>
                  </a:txBody>
                  <a:tcPr/>
                </a:tc>
                <a:extLst>
                  <a:ext uri="{0D108BD9-81ED-4DB2-BD59-A6C34878D82A}">
                    <a16:rowId xmlns:a16="http://schemas.microsoft.com/office/drawing/2014/main" val="2946644133"/>
                  </a:ext>
                </a:extLst>
              </a:tr>
              <a:tr h="370840">
                <a:tc>
                  <a:txBody>
                    <a:bodyPr/>
                    <a:lstStyle/>
                    <a:p>
                      <a:r>
                        <a:rPr lang="en-GB" sz="2800" dirty="0" smtClean="0"/>
                        <a:t>2. </a:t>
                      </a:r>
                      <a:r>
                        <a:rPr lang="en-GB" sz="2800" dirty="0" err="1" smtClean="0"/>
                        <a:t>Xiaotian</a:t>
                      </a:r>
                      <a:endParaRPr lang="en-GB" sz="2800" dirty="0"/>
                    </a:p>
                  </a:txBody>
                  <a:tcPr/>
                </a:tc>
                <a:tc>
                  <a:txBody>
                    <a:bodyPr/>
                    <a:lstStyle/>
                    <a:p>
                      <a:endParaRPr lang="en-GB"/>
                    </a:p>
                  </a:txBody>
                  <a:tcPr/>
                </a:tc>
                <a:extLst>
                  <a:ext uri="{0D108BD9-81ED-4DB2-BD59-A6C34878D82A}">
                    <a16:rowId xmlns:a16="http://schemas.microsoft.com/office/drawing/2014/main" val="752903561"/>
                  </a:ext>
                </a:extLst>
              </a:tr>
              <a:tr h="370840">
                <a:tc>
                  <a:txBody>
                    <a:bodyPr/>
                    <a:lstStyle/>
                    <a:p>
                      <a:r>
                        <a:rPr lang="en-GB" sz="2800" dirty="0" smtClean="0"/>
                        <a:t>3.</a:t>
                      </a:r>
                      <a:r>
                        <a:rPr lang="en-GB" sz="2800" baseline="0" dirty="0" smtClean="0"/>
                        <a:t> </a:t>
                      </a:r>
                      <a:r>
                        <a:rPr lang="en-GB" sz="2800" baseline="0" dirty="0" err="1" smtClean="0"/>
                        <a:t>Wanghong</a:t>
                      </a:r>
                      <a:endParaRPr lang="en-GB" sz="2800" dirty="0"/>
                    </a:p>
                  </a:txBody>
                  <a:tcPr/>
                </a:tc>
                <a:tc>
                  <a:txBody>
                    <a:bodyPr/>
                    <a:lstStyle/>
                    <a:p>
                      <a:endParaRPr lang="en-GB"/>
                    </a:p>
                  </a:txBody>
                  <a:tcPr/>
                </a:tc>
                <a:extLst>
                  <a:ext uri="{0D108BD9-81ED-4DB2-BD59-A6C34878D82A}">
                    <a16:rowId xmlns:a16="http://schemas.microsoft.com/office/drawing/2014/main" val="2672037155"/>
                  </a:ext>
                </a:extLst>
              </a:tr>
              <a:tr h="370840">
                <a:tc>
                  <a:txBody>
                    <a:bodyPr/>
                    <a:lstStyle/>
                    <a:p>
                      <a:r>
                        <a:rPr lang="en-GB" sz="2800" dirty="0" smtClean="0"/>
                        <a:t>4. </a:t>
                      </a:r>
                      <a:r>
                        <a:rPr lang="en-GB" sz="2800" dirty="0" err="1" smtClean="0"/>
                        <a:t>Xiaowang</a:t>
                      </a:r>
                      <a:endParaRPr lang="en-GB" sz="2800" dirty="0"/>
                    </a:p>
                  </a:txBody>
                  <a:tcPr/>
                </a:tc>
                <a:tc>
                  <a:txBody>
                    <a:bodyPr/>
                    <a:lstStyle/>
                    <a:p>
                      <a:endParaRPr lang="en-GB"/>
                    </a:p>
                  </a:txBody>
                  <a:tcPr/>
                </a:tc>
                <a:extLst>
                  <a:ext uri="{0D108BD9-81ED-4DB2-BD59-A6C34878D82A}">
                    <a16:rowId xmlns:a16="http://schemas.microsoft.com/office/drawing/2014/main" val="181501288"/>
                  </a:ext>
                </a:extLst>
              </a:tr>
              <a:tr h="508000">
                <a:tc>
                  <a:txBody>
                    <a:bodyPr/>
                    <a:lstStyle/>
                    <a:p>
                      <a:r>
                        <a:rPr lang="en-GB" sz="2800" dirty="0" smtClean="0"/>
                        <a:t>5 </a:t>
                      </a:r>
                      <a:r>
                        <a:rPr lang="en-GB" sz="2800" dirty="0" err="1" smtClean="0"/>
                        <a:t>Xiaoliu</a:t>
                      </a:r>
                      <a:endParaRPr lang="en-GB" sz="2800" dirty="0"/>
                    </a:p>
                  </a:txBody>
                  <a:tcPr/>
                </a:tc>
                <a:tc>
                  <a:txBody>
                    <a:bodyPr/>
                    <a:lstStyle/>
                    <a:p>
                      <a:endParaRPr lang="en-GB"/>
                    </a:p>
                  </a:txBody>
                  <a:tcPr/>
                </a:tc>
                <a:extLst>
                  <a:ext uri="{0D108BD9-81ED-4DB2-BD59-A6C34878D82A}">
                    <a16:rowId xmlns:a16="http://schemas.microsoft.com/office/drawing/2014/main" val="2051466558"/>
                  </a:ext>
                </a:extLst>
              </a:tr>
              <a:tr h="370840">
                <a:tc>
                  <a:txBody>
                    <a:bodyPr/>
                    <a:lstStyle/>
                    <a:p>
                      <a:r>
                        <a:rPr lang="en-GB" sz="2800" dirty="0" smtClean="0"/>
                        <a:t>6.Xiaoma</a:t>
                      </a:r>
                      <a:endParaRPr lang="en-GB" sz="2800" dirty="0"/>
                    </a:p>
                  </a:txBody>
                  <a:tcPr/>
                </a:tc>
                <a:tc>
                  <a:txBody>
                    <a:bodyPr/>
                    <a:lstStyle/>
                    <a:p>
                      <a:endParaRPr lang="en-GB"/>
                    </a:p>
                  </a:txBody>
                  <a:tcPr/>
                </a:tc>
                <a:extLst>
                  <a:ext uri="{0D108BD9-81ED-4DB2-BD59-A6C34878D82A}">
                    <a16:rowId xmlns:a16="http://schemas.microsoft.com/office/drawing/2014/main" val="1112288747"/>
                  </a:ext>
                </a:extLst>
              </a:tr>
              <a:tr h="370840">
                <a:tc>
                  <a:txBody>
                    <a:bodyPr/>
                    <a:lstStyle/>
                    <a:p>
                      <a:r>
                        <a:rPr lang="en-GB" sz="2800" dirty="0" smtClean="0"/>
                        <a:t>7Xiaole </a:t>
                      </a:r>
                      <a:endParaRPr lang="en-GB" sz="2800" dirty="0"/>
                    </a:p>
                  </a:txBody>
                  <a:tcPr/>
                </a:tc>
                <a:tc>
                  <a:txBody>
                    <a:bodyPr/>
                    <a:lstStyle/>
                    <a:p>
                      <a:endParaRPr lang="en-GB"/>
                    </a:p>
                  </a:txBody>
                  <a:tcPr/>
                </a:tc>
                <a:extLst>
                  <a:ext uri="{0D108BD9-81ED-4DB2-BD59-A6C34878D82A}">
                    <a16:rowId xmlns:a16="http://schemas.microsoft.com/office/drawing/2014/main" val="4030691146"/>
                  </a:ext>
                </a:extLst>
              </a:tr>
              <a:tr h="370840">
                <a:tc>
                  <a:txBody>
                    <a:bodyPr/>
                    <a:lstStyle/>
                    <a:p>
                      <a:r>
                        <a:rPr lang="en-GB" sz="2800" dirty="0" smtClean="0"/>
                        <a:t>8. </a:t>
                      </a:r>
                      <a:r>
                        <a:rPr lang="en-GB" sz="2800" dirty="0" err="1" smtClean="0"/>
                        <a:t>XiaoZhong</a:t>
                      </a:r>
                      <a:endParaRPr lang="en-GB" sz="2800" dirty="0"/>
                    </a:p>
                  </a:txBody>
                  <a:tcPr/>
                </a:tc>
                <a:tc>
                  <a:txBody>
                    <a:bodyPr/>
                    <a:lstStyle/>
                    <a:p>
                      <a:endParaRPr lang="en-GB" dirty="0"/>
                    </a:p>
                  </a:txBody>
                  <a:tcPr/>
                </a:tc>
                <a:extLst>
                  <a:ext uri="{0D108BD9-81ED-4DB2-BD59-A6C34878D82A}">
                    <a16:rowId xmlns:a16="http://schemas.microsoft.com/office/drawing/2014/main" val="652133758"/>
                  </a:ext>
                </a:extLst>
              </a:tr>
            </a:tbl>
          </a:graphicData>
        </a:graphic>
      </p:graphicFrame>
      <p:sp>
        <p:nvSpPr>
          <p:cNvPr id="3" name="TextBox 2"/>
          <p:cNvSpPr txBox="1"/>
          <p:nvPr/>
        </p:nvSpPr>
        <p:spPr>
          <a:xfrm>
            <a:off x="3340100" y="1765300"/>
            <a:ext cx="2654300" cy="4862870"/>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3200" b="0" i="0" u="none" strike="noStrike" kern="1200" cap="none" spc="0" normalizeH="0" baseline="0" noProof="0" dirty="0" smtClean="0">
                <a:ln>
                  <a:noFill/>
                </a:ln>
                <a:solidFill>
                  <a:srgbClr val="FF0000"/>
                </a:solidFill>
                <a:effectLst/>
                <a:uLnTx/>
                <a:uFillTx/>
                <a:latin typeface="Calibri" panose="020F0502020204030204"/>
                <a:ea typeface="+mn-ea"/>
                <a:cs typeface="+mn-cs"/>
              </a:rPr>
              <a:t>Music</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3200" b="0" i="0" u="none" strike="noStrike" kern="1200" cap="none" spc="0" normalizeH="0" baseline="0" noProof="0" dirty="0" smtClean="0">
                <a:ln>
                  <a:noFill/>
                </a:ln>
                <a:solidFill>
                  <a:srgbClr val="FF0000"/>
                </a:solidFill>
                <a:effectLst/>
                <a:uLnTx/>
                <a:uFillTx/>
                <a:latin typeface="Calibri" panose="020F0502020204030204"/>
                <a:ea typeface="+mn-ea"/>
                <a:cs typeface="+mn-cs"/>
              </a:rPr>
              <a:t>PE</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3200" b="0" i="0" u="none" strike="noStrike" kern="1200" cap="none" spc="0" normalizeH="0" baseline="0" noProof="0" dirty="0" smtClean="0">
                <a:ln>
                  <a:noFill/>
                </a:ln>
                <a:solidFill>
                  <a:srgbClr val="FF0000"/>
                </a:solidFill>
                <a:effectLst/>
                <a:uLnTx/>
                <a:uFillTx/>
                <a:latin typeface="Calibri" panose="020F0502020204030204"/>
                <a:ea typeface="+mn-ea"/>
                <a:cs typeface="+mn-cs"/>
              </a:rPr>
              <a:t>History</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3200" b="0" i="0" u="none" strike="noStrike" kern="1200" cap="none" spc="0" normalizeH="0" baseline="0" noProof="0" dirty="0" smtClean="0">
                <a:ln>
                  <a:noFill/>
                </a:ln>
                <a:solidFill>
                  <a:srgbClr val="FF0000"/>
                </a:solidFill>
                <a:effectLst/>
                <a:uLnTx/>
                <a:uFillTx/>
                <a:latin typeface="Calibri" panose="020F0502020204030204"/>
                <a:ea typeface="+mn-ea"/>
                <a:cs typeface="+mn-cs"/>
              </a:rPr>
              <a:t>Art</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3200" b="0" i="0" u="none" strike="noStrike" kern="1200" cap="none" spc="0" normalizeH="0" baseline="0" noProof="0" dirty="0" smtClean="0">
                <a:ln>
                  <a:noFill/>
                </a:ln>
                <a:solidFill>
                  <a:srgbClr val="FF0000"/>
                </a:solidFill>
                <a:effectLst/>
                <a:uLnTx/>
                <a:uFillTx/>
                <a:latin typeface="Calibri" panose="020F0502020204030204"/>
                <a:ea typeface="+mn-ea"/>
                <a:cs typeface="+mn-cs"/>
              </a:rPr>
              <a:t>Geography</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3200" b="0" i="0" u="none" strike="noStrike" kern="1200" cap="none" spc="0" normalizeH="0" baseline="0" noProof="0" dirty="0" smtClean="0">
                <a:ln>
                  <a:noFill/>
                </a:ln>
                <a:solidFill>
                  <a:srgbClr val="FF0000"/>
                </a:solidFill>
                <a:effectLst/>
                <a:uLnTx/>
                <a:uFillTx/>
                <a:latin typeface="Calibri" panose="020F0502020204030204"/>
                <a:ea typeface="+mn-ea"/>
                <a:cs typeface="+mn-cs"/>
              </a:rPr>
              <a:t>French</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3200" b="0" i="0" u="none" strike="noStrike" kern="1200" cap="none" spc="0" normalizeH="0" baseline="0" noProof="0" dirty="0" smtClean="0">
                <a:ln>
                  <a:noFill/>
                </a:ln>
                <a:solidFill>
                  <a:srgbClr val="FF0000"/>
                </a:solidFill>
                <a:effectLst/>
                <a:uLnTx/>
                <a:uFillTx/>
                <a:latin typeface="Calibri" panose="020F0502020204030204"/>
                <a:ea typeface="+mn-ea"/>
                <a:cs typeface="+mn-cs"/>
              </a:rPr>
              <a:t>Science</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3200" b="0" i="0" u="none" strike="noStrike" kern="1200" cap="none" spc="0" normalizeH="0" baseline="0" noProof="0" dirty="0" smtClean="0">
                <a:ln>
                  <a:noFill/>
                </a:ln>
                <a:solidFill>
                  <a:srgbClr val="FF0000"/>
                </a:solidFill>
                <a:effectLst/>
                <a:uLnTx/>
                <a:uFillTx/>
                <a:latin typeface="Calibri" panose="020F0502020204030204"/>
                <a:ea typeface="+mn-ea"/>
                <a:cs typeface="+mn-cs"/>
              </a:rPr>
              <a:t>Maths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smtClean="0">
              <a:ln>
                <a:noFill/>
              </a:ln>
              <a:solidFill>
                <a:srgbClr val="FF0000"/>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endParaRPr kumimoji="0" lang="en-GB" sz="1800" b="0" i="0" u="none" strike="noStrike" kern="1200" cap="none" spc="0" normalizeH="0" baseline="0" noProof="0" dirty="0" smtClean="0">
              <a:ln>
                <a:noFill/>
              </a:ln>
              <a:solidFill>
                <a:srgbClr val="FF0000"/>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Box 4"/>
          <p:cNvSpPr txBox="1"/>
          <p:nvPr/>
        </p:nvSpPr>
        <p:spPr>
          <a:xfrm>
            <a:off x="6972300" y="350043"/>
            <a:ext cx="4851400" cy="640175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smtClean="0">
                <a:ln>
                  <a:noFill/>
                </a:ln>
                <a:solidFill>
                  <a:prstClr val="black"/>
                </a:solidFill>
                <a:effectLst/>
                <a:uLnTx/>
                <a:uFillTx/>
                <a:latin typeface="Calibri" panose="020F0502020204030204"/>
                <a:ea typeface="+mn-ea"/>
                <a:cs typeface="+mn-cs"/>
              </a:rPr>
              <a:t>Reason: </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2800" b="0" i="0" u="none" strike="noStrike" kern="1200" cap="none" spc="0" normalizeH="0" baseline="0" noProof="0" dirty="0" smtClean="0">
                <a:ln>
                  <a:noFill/>
                </a:ln>
                <a:solidFill>
                  <a:prstClr val="black"/>
                </a:solidFill>
                <a:effectLst/>
                <a:uLnTx/>
                <a:uFillTx/>
                <a:latin typeface="Calibri" panose="020F0502020204030204"/>
                <a:ea typeface="+mn-ea"/>
                <a:cs typeface="+mn-cs"/>
              </a:rPr>
              <a:t>I like play musical instrument</a:t>
            </a:r>
            <a:r>
              <a:rPr kumimoji="0" lang="zh-CN" altLang="en-US" sz="2800" b="0" i="0" u="none" strike="noStrike" kern="1200" cap="none" spc="0" normalizeH="0" baseline="0" noProof="0" dirty="0" smtClean="0">
                <a:ln>
                  <a:noFill/>
                </a:ln>
                <a:solidFill>
                  <a:prstClr val="black"/>
                </a:solidFill>
                <a:effectLst/>
                <a:uLnTx/>
                <a:uFillTx/>
                <a:latin typeface="Calibri" panose="020F0502020204030204"/>
                <a:cs typeface="+mn-cs"/>
              </a:rPr>
              <a:t>我喜欢弹琴。</a:t>
            </a:r>
            <a:endParaRPr kumimoji="0" lang="en-GB" sz="2800" b="0" i="0" u="none" strike="noStrike" kern="1200" cap="none" spc="0" normalizeH="0" baseline="0" noProof="0" dirty="0" smtClean="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2800" b="0" i="0" u="none" strike="noStrike" kern="1200" cap="none" spc="0" normalizeH="0" baseline="0" noProof="0" dirty="0" smtClean="0">
                <a:ln>
                  <a:noFill/>
                </a:ln>
                <a:solidFill>
                  <a:prstClr val="black"/>
                </a:solidFill>
                <a:effectLst/>
                <a:uLnTx/>
                <a:uFillTx/>
                <a:latin typeface="Calibri" panose="020F0502020204030204"/>
                <a:ea typeface="+mn-ea"/>
                <a:cs typeface="+mn-cs"/>
              </a:rPr>
              <a:t>I often play football</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2800" b="0" i="0" u="none" strike="noStrike" kern="1200" cap="none" spc="0" normalizeH="0" baseline="0" noProof="0" dirty="0" smtClean="0">
                <a:ln>
                  <a:noFill/>
                </a:ln>
                <a:solidFill>
                  <a:prstClr val="black"/>
                </a:solidFill>
                <a:effectLst/>
                <a:uLnTx/>
                <a:uFillTx/>
                <a:latin typeface="Calibri" panose="020F0502020204030204"/>
                <a:ea typeface="+mn-ea"/>
                <a:cs typeface="+mn-cs"/>
              </a:rPr>
              <a:t>I most like European history.</a:t>
            </a:r>
            <a:r>
              <a:rPr kumimoji="0" lang="zh-CN" altLang="en-US" sz="2800" b="0" i="0" u="none" strike="noStrike" kern="1200" cap="none" spc="0" normalizeH="0" baseline="0" noProof="0" dirty="0" smtClean="0">
                <a:ln>
                  <a:noFill/>
                </a:ln>
                <a:solidFill>
                  <a:prstClr val="black"/>
                </a:solidFill>
                <a:effectLst/>
                <a:uLnTx/>
                <a:uFillTx/>
                <a:latin typeface="Calibri" panose="020F0502020204030204"/>
                <a:cs typeface="+mn-cs"/>
              </a:rPr>
              <a:t>我喜欢欧洲历史。</a:t>
            </a:r>
            <a:endParaRPr kumimoji="0" lang="en-GB" sz="2800" b="0" i="0" u="none" strike="noStrike" kern="1200" cap="none" spc="0" normalizeH="0" baseline="0" noProof="0" dirty="0" smtClean="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2800" b="0" i="0" u="none" strike="noStrike" kern="1200" cap="none" spc="0" normalizeH="0" baseline="0" noProof="0" dirty="0" smtClean="0">
                <a:ln>
                  <a:noFill/>
                </a:ln>
                <a:solidFill>
                  <a:prstClr val="black"/>
                </a:solidFill>
                <a:effectLst/>
                <a:uLnTx/>
                <a:uFillTx/>
                <a:latin typeface="Calibri" panose="020F0502020204030204"/>
                <a:ea typeface="+mn-ea"/>
                <a:cs typeface="+mn-cs"/>
              </a:rPr>
              <a:t>I can draw every day.</a:t>
            </a:r>
            <a:r>
              <a:rPr kumimoji="0" lang="zh-CN" altLang="en-US" sz="2800" b="0" i="0" u="none" strike="noStrike" kern="1200" cap="none" spc="0" normalizeH="0" baseline="0" noProof="0" dirty="0" smtClean="0">
                <a:ln>
                  <a:noFill/>
                </a:ln>
                <a:solidFill>
                  <a:prstClr val="black"/>
                </a:solidFill>
                <a:effectLst/>
                <a:uLnTx/>
                <a:uFillTx/>
                <a:latin typeface="Calibri" panose="020F0502020204030204"/>
                <a:cs typeface="+mn-cs"/>
              </a:rPr>
              <a:t> 我可以每天画画</a:t>
            </a:r>
            <a:endParaRPr kumimoji="0" lang="en-GB" sz="2800" b="0" i="0" u="none" strike="noStrike" kern="1200" cap="none" spc="0" normalizeH="0" baseline="0" noProof="0" dirty="0" smtClean="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2800" b="0" i="0" u="none" strike="noStrike" kern="1200" cap="none" spc="0" normalizeH="0" baseline="0" noProof="0" dirty="0" smtClean="0">
                <a:ln>
                  <a:noFill/>
                </a:ln>
                <a:solidFill>
                  <a:prstClr val="black"/>
                </a:solidFill>
                <a:effectLst/>
                <a:uLnTx/>
                <a:uFillTx/>
                <a:latin typeface="Calibri" panose="020F0502020204030204"/>
                <a:ea typeface="+mn-ea"/>
                <a:cs typeface="+mn-cs"/>
              </a:rPr>
              <a:t>I like map.</a:t>
            </a:r>
            <a:r>
              <a:rPr kumimoji="0" lang="zh-CN" altLang="en-US" sz="2800" b="0" i="0" u="none" strike="noStrike" kern="1200" cap="none" spc="0" normalizeH="0" baseline="0" noProof="0" dirty="0" smtClean="0">
                <a:ln>
                  <a:noFill/>
                </a:ln>
                <a:solidFill>
                  <a:prstClr val="black"/>
                </a:solidFill>
                <a:effectLst/>
                <a:uLnTx/>
                <a:uFillTx/>
                <a:latin typeface="Calibri" panose="020F0502020204030204"/>
                <a:cs typeface="+mn-cs"/>
              </a:rPr>
              <a:t>地图</a:t>
            </a:r>
            <a:endParaRPr kumimoji="0" lang="en-GB" sz="2800" b="0" i="0" u="none" strike="noStrike" kern="1200" cap="none" spc="0" normalizeH="0" baseline="0" noProof="0" dirty="0" smtClean="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2800" b="0" i="0" u="none" strike="noStrike" kern="1200" cap="none" spc="0" normalizeH="0" baseline="0" noProof="0" dirty="0" smtClean="0">
                <a:ln>
                  <a:noFill/>
                </a:ln>
                <a:solidFill>
                  <a:prstClr val="black"/>
                </a:solidFill>
                <a:effectLst/>
                <a:uLnTx/>
                <a:uFillTx/>
                <a:latin typeface="Calibri" panose="020F0502020204030204"/>
                <a:ea typeface="+mn-ea"/>
                <a:cs typeface="+mn-cs"/>
              </a:rPr>
              <a:t>My dad is French.</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2800" b="0" i="0" u="none" strike="noStrike" kern="1200" cap="none" spc="0" normalizeH="0" baseline="0" noProof="0" dirty="0" smtClean="0">
                <a:ln>
                  <a:noFill/>
                </a:ln>
                <a:solidFill>
                  <a:prstClr val="black"/>
                </a:solidFill>
                <a:effectLst/>
                <a:uLnTx/>
                <a:uFillTx/>
                <a:latin typeface="Calibri" panose="020F0502020204030204"/>
                <a:ea typeface="+mn-ea"/>
                <a:cs typeface="+mn-cs"/>
              </a:rPr>
              <a:t>I want to be a doctor.</a:t>
            </a:r>
            <a:r>
              <a:rPr kumimoji="0" lang="zh-CN" altLang="en-US" sz="2800" b="0" i="0" u="none" strike="noStrike" kern="1200" cap="none" spc="0" normalizeH="0" baseline="0" noProof="0" dirty="0" smtClean="0">
                <a:ln>
                  <a:noFill/>
                </a:ln>
                <a:solidFill>
                  <a:prstClr val="black"/>
                </a:solidFill>
                <a:effectLst/>
                <a:uLnTx/>
                <a:uFillTx/>
                <a:latin typeface="Calibri" panose="020F0502020204030204"/>
                <a:cs typeface="+mn-cs"/>
              </a:rPr>
              <a:t>我想做医生。</a:t>
            </a:r>
            <a:endParaRPr kumimoji="0" lang="en-GB" sz="2800" b="0" i="0" u="none" strike="noStrike" kern="1200" cap="none" spc="0" normalizeH="0" baseline="0" noProof="0" dirty="0" smtClean="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2800" b="0" i="0" u="none" strike="noStrike" kern="1200" cap="none" spc="0" normalizeH="0" baseline="0" noProof="0" dirty="0" smtClean="0">
                <a:ln>
                  <a:noFill/>
                </a:ln>
                <a:solidFill>
                  <a:prstClr val="black"/>
                </a:solidFill>
                <a:effectLst/>
                <a:uLnTx/>
                <a:uFillTx/>
                <a:latin typeface="Calibri" panose="020F0502020204030204"/>
                <a:ea typeface="+mn-ea"/>
                <a:cs typeface="+mn-cs"/>
              </a:rPr>
              <a:t>I like maths. </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endParaRPr kumimoji="0" lang="en-GB" sz="2800" b="0" i="0" u="none" strike="noStrike" kern="1200" cap="none" spc="0" normalizeH="0" baseline="0" noProof="0" dirty="0" smtClean="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607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nodeType="clickEffect">
                                  <p:stCondLst>
                                    <p:cond delay="0"/>
                                  </p:stCondLst>
                                  <p:childTnLst>
                                    <p:set>
                                      <p:cBhvr>
                                        <p:cTn id="66"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67" restart="whenNotActive" fill="hold" evtFilter="cancelBubble" nodeType="interactiveSeq">
                <p:stCondLst>
                  <p:cond evt="onClick" delay="0">
                    <p:tgtEl>
                      <p:spTgt spid="4"/>
                    </p:tgtEl>
                  </p:cond>
                </p:stCondLst>
                <p:endSync evt="end" delay="0">
                  <p:rtn val="all"/>
                </p:endSync>
                <p:childTnLst>
                  <p:par>
                    <p:cTn id="68" fill="hold">
                      <p:stCondLst>
                        <p:cond delay="0"/>
                      </p:stCondLst>
                      <p:childTnLst>
                        <p:par>
                          <p:cTn id="69" fill="hold">
                            <p:stCondLst>
                              <p:cond delay="0"/>
                            </p:stCondLst>
                            <p:childTnLst>
                              <p:par>
                                <p:cTn id="70" presetID="1" presetClass="mediacall" presetSubtype="0" fill="hold" nodeType="clickEffect">
                                  <p:stCondLst>
                                    <p:cond delay="0"/>
                                  </p:stCondLst>
                                  <p:childTnLst>
                                    <p:cmd type="call" cmd="playFrom(0.0)">
                                      <p:cBhvr>
                                        <p:cTn id="71" dur="70029" fill="hold"/>
                                        <p:tgtEl>
                                          <p:spTgt spid="4"/>
                                        </p:tgtEl>
                                      </p:cBhvr>
                                    </p:cmd>
                                  </p:childTnLst>
                                </p:cTn>
                              </p:par>
                            </p:childTnLst>
                          </p:cTn>
                        </p:par>
                      </p:childTnLst>
                    </p:cTn>
                  </p:par>
                </p:childTnLst>
              </p:cTn>
              <p:nextCondLst>
                <p:cond evt="onClick" delay="0">
                  <p:tgtEl>
                    <p:spTgt spid="4"/>
                  </p:tgtEl>
                </p:cond>
              </p:nextCondLst>
            </p:seq>
            <p:audio>
              <p:cMediaNode vol="80000">
                <p:cTn id="72"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1200" y="0"/>
            <a:ext cx="10515600" cy="727075"/>
          </a:xfrm>
        </p:spPr>
        <p:txBody>
          <a:bodyPr>
            <a:normAutofit fontScale="90000"/>
          </a:bodyPr>
          <a:lstStyle/>
          <a:p>
            <a:r>
              <a:rPr lang="en-GB" dirty="0" smtClean="0"/>
              <a:t>Read the sample writing and translate into English </a:t>
            </a:r>
            <a:endParaRPr lang="en-GB" dirty="0"/>
          </a:p>
        </p:txBody>
      </p:sp>
      <p:sp>
        <p:nvSpPr>
          <p:cNvPr id="3" name="Content Placeholder 2"/>
          <p:cNvSpPr>
            <a:spLocks noGrp="1"/>
          </p:cNvSpPr>
          <p:nvPr>
            <p:ph idx="1"/>
          </p:nvPr>
        </p:nvSpPr>
        <p:spPr>
          <a:xfrm>
            <a:off x="177800" y="822324"/>
            <a:ext cx="11582400" cy="6035676"/>
          </a:xfrm>
        </p:spPr>
        <p:txBody>
          <a:bodyPr>
            <a:normAutofit/>
          </a:bodyPr>
          <a:lstStyle/>
          <a:p>
            <a:r>
              <a:rPr lang="zh-CN" altLang="en-US" sz="3600" dirty="0" smtClean="0">
                <a:solidFill>
                  <a:srgbClr val="0033CC"/>
                </a:solidFill>
              </a:rPr>
              <a:t>亲爱的</a:t>
            </a:r>
            <a:r>
              <a:rPr lang="zh-CN" altLang="en-US" sz="3600" dirty="0" smtClean="0"/>
              <a:t>大山</a:t>
            </a:r>
            <a:endParaRPr lang="en-US" altLang="zh-CN" sz="3600" dirty="0" smtClean="0"/>
          </a:p>
          <a:p>
            <a:r>
              <a:rPr lang="zh-CN" altLang="en-US" sz="3600" dirty="0" smtClean="0">
                <a:solidFill>
                  <a:srgbClr val="0033CC"/>
                </a:solidFill>
              </a:rPr>
              <a:t>你好！</a:t>
            </a:r>
            <a:endParaRPr lang="en-GB" altLang="zh-CN" sz="3600" dirty="0" smtClean="0">
              <a:solidFill>
                <a:srgbClr val="0033CC"/>
              </a:solidFill>
            </a:endParaRPr>
          </a:p>
          <a:p>
            <a:r>
              <a:rPr lang="zh-CN" altLang="en-US" sz="3600" dirty="0" smtClean="0">
                <a:solidFill>
                  <a:srgbClr val="0033CC"/>
                </a:solidFill>
              </a:rPr>
              <a:t>有</a:t>
            </a:r>
            <a:r>
              <a:rPr lang="en-GB" altLang="zh-CN" sz="3600" dirty="0" err="1" smtClean="0">
                <a:solidFill>
                  <a:srgbClr val="0033CC"/>
                </a:solidFill>
              </a:rPr>
              <a:t>kong</a:t>
            </a:r>
            <a:r>
              <a:rPr lang="zh-CN" altLang="en-US" sz="3600" dirty="0" smtClean="0">
                <a:solidFill>
                  <a:srgbClr val="0033CC"/>
                </a:solidFill>
              </a:rPr>
              <a:t>空的时候</a:t>
            </a:r>
            <a:r>
              <a:rPr lang="en-US" altLang="zh-CN" sz="3600" dirty="0" smtClean="0">
                <a:solidFill>
                  <a:srgbClr val="0033CC"/>
                </a:solidFill>
              </a:rPr>
              <a:t>=</a:t>
            </a:r>
            <a:r>
              <a:rPr lang="zh-CN" altLang="en-US" sz="3600" dirty="0" smtClean="0">
                <a:solidFill>
                  <a:srgbClr val="0033CC"/>
                </a:solidFill>
              </a:rPr>
              <a:t>在空余时间</a:t>
            </a:r>
            <a:r>
              <a:rPr lang="en-GB" altLang="zh-CN" sz="3600" dirty="0" smtClean="0">
                <a:solidFill>
                  <a:srgbClr val="0033CC"/>
                </a:solidFill>
              </a:rPr>
              <a:t>=in free time</a:t>
            </a:r>
            <a:r>
              <a:rPr lang="zh-CN" altLang="en-US" sz="3600" dirty="0" smtClean="0">
                <a:solidFill>
                  <a:srgbClr val="0033CC"/>
                </a:solidFill>
              </a:rPr>
              <a:t>，</a:t>
            </a:r>
            <a:r>
              <a:rPr lang="en-GB" altLang="zh-CN" sz="3600" dirty="0" smtClean="0">
                <a:solidFill>
                  <a:srgbClr val="0033CC"/>
                </a:solidFill>
              </a:rPr>
              <a:t>=</a:t>
            </a:r>
            <a:r>
              <a:rPr lang="zh-CN" altLang="en-US" sz="3600" dirty="0" smtClean="0">
                <a:solidFill>
                  <a:srgbClr val="0033CC"/>
                </a:solidFill>
              </a:rPr>
              <a:t>在我有空的时候，</a:t>
            </a:r>
            <a:r>
              <a:rPr lang="zh-CN" altLang="en-US" sz="3600" dirty="0" smtClean="0"/>
              <a:t>我做五花八门的活动</a:t>
            </a:r>
            <a:r>
              <a:rPr lang="en-US" altLang="zh-CN" sz="3600" dirty="0" smtClean="0"/>
              <a:t>/</a:t>
            </a:r>
            <a:r>
              <a:rPr lang="zh-CN" altLang="en-US" sz="3600" dirty="0" smtClean="0"/>
              <a:t>运动，我不仅喜欢上网，而且对运动特别有兴趣，因为对身体好，对学习有帮助。</a:t>
            </a:r>
            <a:endParaRPr lang="en-US" altLang="zh-CN" sz="3600" dirty="0" smtClean="0"/>
          </a:p>
          <a:p>
            <a:r>
              <a:rPr lang="zh-CN" altLang="en-US" sz="3600" dirty="0" smtClean="0">
                <a:solidFill>
                  <a:srgbClr val="FF0000"/>
                </a:solidFill>
              </a:rPr>
              <a:t>在我小时候，我比较喜欢。。。</a:t>
            </a:r>
            <a:endParaRPr lang="en-US" altLang="zh-CN" sz="3600" dirty="0" smtClean="0">
              <a:solidFill>
                <a:srgbClr val="FF0000"/>
              </a:solidFill>
            </a:endParaRPr>
          </a:p>
          <a:p>
            <a:r>
              <a:rPr lang="zh-CN" altLang="en-US" sz="3600" dirty="0" smtClean="0">
                <a:solidFill>
                  <a:srgbClr val="0033CC"/>
                </a:solidFill>
              </a:rPr>
              <a:t>我觉得和朋友有一样的爱好相当重要因为我们可以一起踢足球。</a:t>
            </a:r>
            <a:endParaRPr lang="en-US" altLang="zh-CN" sz="3600" dirty="0" smtClean="0">
              <a:solidFill>
                <a:srgbClr val="0033CC"/>
              </a:solidFill>
            </a:endParaRPr>
          </a:p>
          <a:p>
            <a:endParaRPr lang="en-GB" sz="4400" dirty="0">
              <a:solidFill>
                <a:srgbClr val="0033CC"/>
              </a:solidFill>
            </a:endParaRPr>
          </a:p>
        </p:txBody>
      </p:sp>
    </p:spTree>
    <p:extLst>
      <p:ext uri="{BB962C8B-B14F-4D97-AF65-F5344CB8AC3E}">
        <p14:creationId xmlns:p14="http://schemas.microsoft.com/office/powerpoint/2010/main" val="400308311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Letter writing</a:t>
            </a:r>
            <a:endParaRPr lang="en-GB" dirty="0"/>
          </a:p>
        </p:txBody>
      </p:sp>
      <p:sp>
        <p:nvSpPr>
          <p:cNvPr id="3" name="Content Placeholder 2"/>
          <p:cNvSpPr>
            <a:spLocks noGrp="1"/>
          </p:cNvSpPr>
          <p:nvPr>
            <p:ph idx="1"/>
          </p:nvPr>
        </p:nvSpPr>
        <p:spPr/>
        <p:txBody>
          <a:bodyPr/>
          <a:lstStyle/>
          <a:p>
            <a:r>
              <a:rPr lang="en-GB" dirty="0" smtClean="0"/>
              <a:t>You are writing an email to a Chinese friend introducing your school in 130  to 180 characters. You need to cover the following information</a:t>
            </a:r>
          </a:p>
          <a:p>
            <a:r>
              <a:rPr lang="en-GB" dirty="0" smtClean="0"/>
              <a:t>1. What subjects you are studying and your opinions of them</a:t>
            </a:r>
          </a:p>
          <a:p>
            <a:r>
              <a:rPr lang="en-GB" dirty="0" smtClean="0"/>
              <a:t>2. Your school facilities</a:t>
            </a:r>
          </a:p>
          <a:p>
            <a:r>
              <a:rPr lang="en-GB" dirty="0" smtClean="0"/>
              <a:t>3. what extra-curriculum you did yesterday</a:t>
            </a:r>
          </a:p>
          <a:p>
            <a:r>
              <a:rPr lang="en-GB" dirty="0" smtClean="0"/>
              <a:t>4. If you were the </a:t>
            </a:r>
            <a:r>
              <a:rPr lang="en-GB" dirty="0" err="1" smtClean="0"/>
              <a:t>headteacher</a:t>
            </a:r>
            <a:r>
              <a:rPr lang="en-GB" dirty="0" smtClean="0"/>
              <a:t>, how you would like to improve </a:t>
            </a:r>
            <a:r>
              <a:rPr lang="en-GB" smtClean="0"/>
              <a:t>your school</a:t>
            </a:r>
            <a:endParaRPr lang="en-GB" dirty="0"/>
          </a:p>
        </p:txBody>
      </p:sp>
    </p:spTree>
    <p:extLst>
      <p:ext uri="{BB962C8B-B14F-4D97-AF65-F5344CB8AC3E}">
        <p14:creationId xmlns:p14="http://schemas.microsoft.com/office/powerpoint/2010/main" val="19895797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57200" rtl="0" eaLnBrk="1" fontAlgn="base" latinLnBrk="0" hangingPunct="0">
          <a:lnSpc>
            <a:spcPct val="93000"/>
          </a:lnSpc>
          <a:spcBef>
            <a:spcPct val="0"/>
          </a:spcBef>
          <a:spcAft>
            <a:spcPct val="0"/>
          </a:spcAft>
          <a:buClr>
            <a:srgbClr val="000000"/>
          </a:buClr>
          <a:buSzPct val="45000"/>
          <a:buFont typeface="Wingdings" charset="2"/>
          <a:buNone/>
          <a:tabLst/>
          <a:defRPr kumimoji="0" lang="en-GB" sz="1800" b="0" i="0" u="none" strike="noStrike" cap="none" normalizeH="0" baseline="0" smtClean="0">
            <a:ln>
              <a:noFill/>
            </a:ln>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57200" rtl="0" eaLnBrk="1" fontAlgn="base" latinLnBrk="0" hangingPunct="0">
          <a:lnSpc>
            <a:spcPct val="93000"/>
          </a:lnSpc>
          <a:spcBef>
            <a:spcPct val="0"/>
          </a:spcBef>
          <a:spcAft>
            <a:spcPct val="0"/>
          </a:spcAft>
          <a:buClr>
            <a:srgbClr val="000000"/>
          </a:buClr>
          <a:buSzPct val="45000"/>
          <a:buFont typeface="Wingdings" charset="2"/>
          <a:buNone/>
          <a:tabLst/>
          <a:defRPr kumimoji="0" lang="en-GB" sz="1800" b="0" i="0" u="none" strike="noStrike" cap="none" normalizeH="0" baseline="0" smtClean="0">
            <a:ln>
              <a:noFill/>
            </a:ln>
            <a:effectLst/>
            <a:latin typeface="Arial" charset="0"/>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0" ma:contentTypeDescription="Create a new document." ma:contentTypeScope="" ma:versionID="2e27d6a251cfd26c11fb719c597c03bc">
  <xsd:schema xmlns:xsd="http://www.w3.org/2001/XMLSchema" xmlns:xs="http://www.w3.org/2001/XMLSchema" xmlns:p="http://schemas.microsoft.com/office/2006/metadata/properties" xmlns:ns2="f513355b-a9cf-41c1-ad84-cdbe52169224" targetNamespace="http://schemas.microsoft.com/office/2006/metadata/properties" ma:root="true" ma:fieldsID="12ca933570d4978c894272445aa3928f" ns2:_="">
    <xsd:import namespace="f513355b-a9cf-41c1-ad84-cdbe52169224"/>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D753528-750C-445A-AB48-1AEDE382F87F}"/>
</file>

<file path=customXml/itemProps2.xml><?xml version="1.0" encoding="utf-8"?>
<ds:datastoreItem xmlns:ds="http://schemas.openxmlformats.org/officeDocument/2006/customXml" ds:itemID="{14648993-B521-4233-923A-78E254E18F09}"/>
</file>

<file path=customXml/itemProps3.xml><?xml version="1.0" encoding="utf-8"?>
<ds:datastoreItem xmlns:ds="http://schemas.openxmlformats.org/officeDocument/2006/customXml" ds:itemID="{4F1138DE-3EAE-4321-93DA-BA1A607B5D04}"/>
</file>

<file path=docProps/app.xml><?xml version="1.0" encoding="utf-8"?>
<Properties xmlns="http://schemas.openxmlformats.org/officeDocument/2006/extended-properties" xmlns:vt="http://schemas.openxmlformats.org/officeDocument/2006/docPropsVTypes">
  <TotalTime>1850</TotalTime>
  <Words>1169</Words>
  <Application>Microsoft Office PowerPoint</Application>
  <PresentationFormat>Widescreen</PresentationFormat>
  <Paragraphs>168</Paragraphs>
  <Slides>15</Slides>
  <Notes>3</Notes>
  <HiddenSlides>0</HiddenSlides>
  <MMClips>1</MMClips>
  <ScaleCrop>false</ScaleCrop>
  <HeadingPairs>
    <vt:vector size="6" baseType="variant">
      <vt:variant>
        <vt:lpstr>Fonts Used</vt:lpstr>
      </vt:variant>
      <vt:variant>
        <vt:i4>13</vt:i4>
      </vt:variant>
      <vt:variant>
        <vt:lpstr>Theme</vt:lpstr>
      </vt:variant>
      <vt:variant>
        <vt:i4>4</vt:i4>
      </vt:variant>
      <vt:variant>
        <vt:lpstr>Slide Titles</vt:lpstr>
      </vt:variant>
      <vt:variant>
        <vt:i4>15</vt:i4>
      </vt:variant>
    </vt:vector>
  </HeadingPairs>
  <TitlesOfParts>
    <vt:vector size="32" baseType="lpstr">
      <vt:lpstr>DejaVu Sans</vt:lpstr>
      <vt:lpstr>等线</vt:lpstr>
      <vt:lpstr>等线 Light</vt:lpstr>
      <vt:lpstr>KaiTi</vt:lpstr>
      <vt:lpstr>新細明體</vt:lpstr>
      <vt:lpstr>宋体</vt:lpstr>
      <vt:lpstr>宋体</vt:lpstr>
      <vt:lpstr>Arial</vt:lpstr>
      <vt:lpstr>Calibri</vt:lpstr>
      <vt:lpstr>Calibri Light</vt:lpstr>
      <vt:lpstr>Symbol</vt:lpstr>
      <vt:lpstr>Times New Roman</vt:lpstr>
      <vt:lpstr>Wingdings</vt:lpstr>
      <vt:lpstr>Office Theme</vt:lpstr>
      <vt:lpstr>2_Office Theme</vt:lpstr>
      <vt:lpstr>2_Office 主题​​</vt:lpstr>
      <vt:lpstr>3_Office 主题​​</vt:lpstr>
      <vt:lpstr>Copy 3 times.</vt:lpstr>
      <vt:lpstr> L.O. Extra curriculum Mindmap leisure activities that you remember in Chinese  </vt:lpstr>
      <vt:lpstr>Verb+得+adj</vt:lpstr>
      <vt:lpstr>PowerPoint Presentation</vt:lpstr>
      <vt:lpstr>PowerPoint Presentation</vt:lpstr>
      <vt:lpstr> Copy and translate into English</vt:lpstr>
      <vt:lpstr>Draw a map of your ideal school layout and describe it by using the following structure</vt:lpstr>
      <vt:lpstr>PowerPoint Presentation</vt:lpstr>
      <vt:lpstr>PowerPoint Presentation</vt:lpstr>
      <vt:lpstr>PowerPoint Presentation</vt:lpstr>
      <vt:lpstr>Vocab test Write down the English or Chinese</vt:lpstr>
      <vt:lpstr>Copy and translate into English</vt:lpstr>
      <vt:lpstr>IGCSE P106 EX2 LISTENING</vt:lpstr>
      <vt:lpstr>Read the sample writing and translate into English </vt:lpstr>
      <vt:lpstr>Letter writing</vt:lpstr>
    </vt:vector>
  </TitlesOfParts>
  <Company>Highdown School and Sixth Form Centre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Y9 MEP TERM3</dc:title>
  <dc:creator>W Huang</dc:creator>
  <cp:lastModifiedBy>W Huang</cp:lastModifiedBy>
  <cp:revision>213</cp:revision>
  <dcterms:created xsi:type="dcterms:W3CDTF">2020-01-07T09:50:55Z</dcterms:created>
  <dcterms:modified xsi:type="dcterms:W3CDTF">2021-03-09T09:59:12Z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