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entation.xml" ContentType="application/vnd.openxmlformats-officedocument.presentationml.presentation.main+xml"/>
  <Override PartName="/ppt/diagrams/data1.xml" ContentType="application/vnd.openxmlformats-officedocument.drawingml.diagramData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1.xml" ContentType="application/vnd.openxmlformats-officedocument.theme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drawing1.xml" ContentType="application/vnd.ms-office.drawingml.diagramDrawing+xml"/>
  <Override PartName="/ppt/diagrams/colors1.xml" ContentType="application/vnd.openxmlformats-officedocument.drawingml.diagramCol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8" r:id="rId3"/>
    <p:sldId id="259" r:id="rId4"/>
    <p:sldId id="263" r:id="rId5"/>
    <p:sldId id="260" r:id="rId6"/>
    <p:sldId id="261" r:id="rId7"/>
    <p:sldId id="262" r:id="rId8"/>
    <p:sldId id="26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175"/>
    <p:restoredTop sz="94694"/>
  </p:normalViewPr>
  <p:slideViewPr>
    <p:cSldViewPr snapToGrid="0" snapToObjects="1">
      <p:cViewPr varScale="1">
        <p:scale>
          <a:sx n="81" d="100"/>
          <a:sy n="81" d="100"/>
        </p:scale>
        <p:origin x="192" y="10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ustomXml" Target="../customXml/item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682ED68-6D54-42ED-B0A4-BBE242D01ED6}" type="doc">
      <dgm:prSet loTypeId="urn:microsoft.com/office/officeart/2005/8/layout/hierarchy1" loCatId="hierarchy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8B89BF90-5386-42FC-9884-78BDD16742D1}">
      <dgm:prSet/>
      <dgm:spPr/>
      <dgm:t>
        <a:bodyPr/>
        <a:lstStyle/>
        <a:p>
          <a:r>
            <a:rPr lang="en-US" dirty="0"/>
            <a:t>Using the </a:t>
          </a:r>
          <a:r>
            <a:rPr lang="en-US" b="1" dirty="0"/>
            <a:t>mindmap handout </a:t>
          </a:r>
          <a:r>
            <a:rPr lang="en-US" dirty="0"/>
            <a:t>and the internet on your phones, research the questions on the board (on the next few slides) and write down the answers you find. </a:t>
          </a:r>
        </a:p>
      </dgm:t>
    </dgm:pt>
    <dgm:pt modelId="{C18CD462-D41C-4653-A674-386AE8EBF11B}" type="parTrans" cxnId="{912D2C5B-EDAA-404D-BF58-6F6B68176A28}">
      <dgm:prSet/>
      <dgm:spPr/>
      <dgm:t>
        <a:bodyPr/>
        <a:lstStyle/>
        <a:p>
          <a:endParaRPr lang="en-US"/>
        </a:p>
      </dgm:t>
    </dgm:pt>
    <dgm:pt modelId="{EEDB3197-8EE1-4680-906E-2FF307A456DB}" type="sibTrans" cxnId="{912D2C5B-EDAA-404D-BF58-6F6B68176A28}">
      <dgm:prSet/>
      <dgm:spPr/>
      <dgm:t>
        <a:bodyPr/>
        <a:lstStyle/>
        <a:p>
          <a:endParaRPr lang="en-US"/>
        </a:p>
      </dgm:t>
    </dgm:pt>
    <dgm:pt modelId="{3371015E-82AC-4A01-A1B0-85D8DAEEBA6D}">
      <dgm:prSet/>
      <dgm:spPr/>
      <dgm:t>
        <a:bodyPr/>
        <a:lstStyle/>
        <a:p>
          <a:r>
            <a:rPr lang="en-US" b="0" i="0"/>
            <a:t>If you don’t have a phone, partner with someone who does</a:t>
          </a:r>
          <a:r>
            <a:rPr lang="en-US"/>
            <a:t> and work on it together.</a:t>
          </a:r>
        </a:p>
      </dgm:t>
    </dgm:pt>
    <dgm:pt modelId="{E708591A-09BB-4AE6-8B66-6016DF322C25}" type="parTrans" cxnId="{D3DCE419-F373-4D50-B9FB-A7E3A3C4C49E}">
      <dgm:prSet/>
      <dgm:spPr/>
      <dgm:t>
        <a:bodyPr/>
        <a:lstStyle/>
        <a:p>
          <a:endParaRPr lang="en-US"/>
        </a:p>
      </dgm:t>
    </dgm:pt>
    <dgm:pt modelId="{9B002E0C-D9A5-4DA7-B30E-53C5089707CD}" type="sibTrans" cxnId="{D3DCE419-F373-4D50-B9FB-A7E3A3C4C49E}">
      <dgm:prSet/>
      <dgm:spPr/>
      <dgm:t>
        <a:bodyPr/>
        <a:lstStyle/>
        <a:p>
          <a:endParaRPr lang="en-US"/>
        </a:p>
      </dgm:t>
    </dgm:pt>
    <dgm:pt modelId="{F8F12440-8B20-3D42-8C97-70C5A433B1F1}" type="pres">
      <dgm:prSet presAssocID="{4682ED68-6D54-42ED-B0A4-BBE242D01ED6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82AA2ABF-874A-9B4D-B9F1-D13D38787AD4}" type="pres">
      <dgm:prSet presAssocID="{8B89BF90-5386-42FC-9884-78BDD16742D1}" presName="hierRoot1" presStyleCnt="0"/>
      <dgm:spPr/>
    </dgm:pt>
    <dgm:pt modelId="{E423A665-76F7-4644-B2D2-2C3776F5773D}" type="pres">
      <dgm:prSet presAssocID="{8B89BF90-5386-42FC-9884-78BDD16742D1}" presName="composite" presStyleCnt="0"/>
      <dgm:spPr/>
    </dgm:pt>
    <dgm:pt modelId="{298F793F-C6AA-A146-8EB0-6FBDF8D60712}" type="pres">
      <dgm:prSet presAssocID="{8B89BF90-5386-42FC-9884-78BDD16742D1}" presName="background" presStyleLbl="node0" presStyleIdx="0" presStyleCnt="2"/>
      <dgm:spPr/>
    </dgm:pt>
    <dgm:pt modelId="{BF116EE4-0067-B348-A02D-B96CECB4B349}" type="pres">
      <dgm:prSet presAssocID="{8B89BF90-5386-42FC-9884-78BDD16742D1}" presName="text" presStyleLbl="fgAcc0" presStyleIdx="0" presStyleCnt="2">
        <dgm:presLayoutVars>
          <dgm:chPref val="3"/>
        </dgm:presLayoutVars>
      </dgm:prSet>
      <dgm:spPr/>
    </dgm:pt>
    <dgm:pt modelId="{BFD862DC-E16B-244A-953D-4AAE1ED84C48}" type="pres">
      <dgm:prSet presAssocID="{8B89BF90-5386-42FC-9884-78BDD16742D1}" presName="hierChild2" presStyleCnt="0"/>
      <dgm:spPr/>
    </dgm:pt>
    <dgm:pt modelId="{418BEE7D-8A47-6942-91B6-228FD95762B4}" type="pres">
      <dgm:prSet presAssocID="{3371015E-82AC-4A01-A1B0-85D8DAEEBA6D}" presName="hierRoot1" presStyleCnt="0"/>
      <dgm:spPr/>
    </dgm:pt>
    <dgm:pt modelId="{498508CF-F1CA-E541-BE3C-9E408B2C3B9A}" type="pres">
      <dgm:prSet presAssocID="{3371015E-82AC-4A01-A1B0-85D8DAEEBA6D}" presName="composite" presStyleCnt="0"/>
      <dgm:spPr/>
    </dgm:pt>
    <dgm:pt modelId="{B0022E8C-2475-E642-BE34-5F3E44205D00}" type="pres">
      <dgm:prSet presAssocID="{3371015E-82AC-4A01-A1B0-85D8DAEEBA6D}" presName="background" presStyleLbl="node0" presStyleIdx="1" presStyleCnt="2"/>
      <dgm:spPr/>
    </dgm:pt>
    <dgm:pt modelId="{BF7798F2-A66C-5745-BB4C-49DED99353D6}" type="pres">
      <dgm:prSet presAssocID="{3371015E-82AC-4A01-A1B0-85D8DAEEBA6D}" presName="text" presStyleLbl="fgAcc0" presStyleIdx="1" presStyleCnt="2">
        <dgm:presLayoutVars>
          <dgm:chPref val="3"/>
        </dgm:presLayoutVars>
      </dgm:prSet>
      <dgm:spPr/>
    </dgm:pt>
    <dgm:pt modelId="{E99E5D86-5E5D-E647-B0D8-A76EE97A4CF4}" type="pres">
      <dgm:prSet presAssocID="{3371015E-82AC-4A01-A1B0-85D8DAEEBA6D}" presName="hierChild2" presStyleCnt="0"/>
      <dgm:spPr/>
    </dgm:pt>
  </dgm:ptLst>
  <dgm:cxnLst>
    <dgm:cxn modelId="{5201BD11-B2BA-7349-B67D-4FA5D3F59C58}" type="presOf" srcId="{4682ED68-6D54-42ED-B0A4-BBE242D01ED6}" destId="{F8F12440-8B20-3D42-8C97-70C5A433B1F1}" srcOrd="0" destOrd="0" presId="urn:microsoft.com/office/officeart/2005/8/layout/hierarchy1"/>
    <dgm:cxn modelId="{D3DCE419-F373-4D50-B9FB-A7E3A3C4C49E}" srcId="{4682ED68-6D54-42ED-B0A4-BBE242D01ED6}" destId="{3371015E-82AC-4A01-A1B0-85D8DAEEBA6D}" srcOrd="1" destOrd="0" parTransId="{E708591A-09BB-4AE6-8B66-6016DF322C25}" sibTransId="{9B002E0C-D9A5-4DA7-B30E-53C5089707CD}"/>
    <dgm:cxn modelId="{0E77D924-4034-764E-BA30-9EDB2782B792}" type="presOf" srcId="{3371015E-82AC-4A01-A1B0-85D8DAEEBA6D}" destId="{BF7798F2-A66C-5745-BB4C-49DED99353D6}" srcOrd="0" destOrd="0" presId="urn:microsoft.com/office/officeart/2005/8/layout/hierarchy1"/>
    <dgm:cxn modelId="{912D2C5B-EDAA-404D-BF58-6F6B68176A28}" srcId="{4682ED68-6D54-42ED-B0A4-BBE242D01ED6}" destId="{8B89BF90-5386-42FC-9884-78BDD16742D1}" srcOrd="0" destOrd="0" parTransId="{C18CD462-D41C-4653-A674-386AE8EBF11B}" sibTransId="{EEDB3197-8EE1-4680-906E-2FF307A456DB}"/>
    <dgm:cxn modelId="{065E3FA2-3C3D-9449-A181-67ABC7588EBA}" type="presOf" srcId="{8B89BF90-5386-42FC-9884-78BDD16742D1}" destId="{BF116EE4-0067-B348-A02D-B96CECB4B349}" srcOrd="0" destOrd="0" presId="urn:microsoft.com/office/officeart/2005/8/layout/hierarchy1"/>
    <dgm:cxn modelId="{20B99235-0AAC-4347-B843-97844780949D}" type="presParOf" srcId="{F8F12440-8B20-3D42-8C97-70C5A433B1F1}" destId="{82AA2ABF-874A-9B4D-B9F1-D13D38787AD4}" srcOrd="0" destOrd="0" presId="urn:microsoft.com/office/officeart/2005/8/layout/hierarchy1"/>
    <dgm:cxn modelId="{7823F86E-0918-224D-BD28-E3DA0C1E2CEF}" type="presParOf" srcId="{82AA2ABF-874A-9B4D-B9F1-D13D38787AD4}" destId="{E423A665-76F7-4644-B2D2-2C3776F5773D}" srcOrd="0" destOrd="0" presId="urn:microsoft.com/office/officeart/2005/8/layout/hierarchy1"/>
    <dgm:cxn modelId="{53470E38-CFDD-5848-8A9F-C68945306395}" type="presParOf" srcId="{E423A665-76F7-4644-B2D2-2C3776F5773D}" destId="{298F793F-C6AA-A146-8EB0-6FBDF8D60712}" srcOrd="0" destOrd="0" presId="urn:microsoft.com/office/officeart/2005/8/layout/hierarchy1"/>
    <dgm:cxn modelId="{EAEDA90E-4205-214B-864C-26AE470CE768}" type="presParOf" srcId="{E423A665-76F7-4644-B2D2-2C3776F5773D}" destId="{BF116EE4-0067-B348-A02D-B96CECB4B349}" srcOrd="1" destOrd="0" presId="urn:microsoft.com/office/officeart/2005/8/layout/hierarchy1"/>
    <dgm:cxn modelId="{CBA3304D-8D69-8D42-A878-3E1FC904CB54}" type="presParOf" srcId="{82AA2ABF-874A-9B4D-B9F1-D13D38787AD4}" destId="{BFD862DC-E16B-244A-953D-4AAE1ED84C48}" srcOrd="1" destOrd="0" presId="urn:microsoft.com/office/officeart/2005/8/layout/hierarchy1"/>
    <dgm:cxn modelId="{F8781B9D-75EB-5745-9881-C71AB7CC519A}" type="presParOf" srcId="{F8F12440-8B20-3D42-8C97-70C5A433B1F1}" destId="{418BEE7D-8A47-6942-91B6-228FD95762B4}" srcOrd="1" destOrd="0" presId="urn:microsoft.com/office/officeart/2005/8/layout/hierarchy1"/>
    <dgm:cxn modelId="{E191D18F-4A92-8146-9D6C-6E3F284470C0}" type="presParOf" srcId="{418BEE7D-8A47-6942-91B6-228FD95762B4}" destId="{498508CF-F1CA-E541-BE3C-9E408B2C3B9A}" srcOrd="0" destOrd="0" presId="urn:microsoft.com/office/officeart/2005/8/layout/hierarchy1"/>
    <dgm:cxn modelId="{88EE28FC-AA7F-0446-A1FA-ADF7FB28CCB5}" type="presParOf" srcId="{498508CF-F1CA-E541-BE3C-9E408B2C3B9A}" destId="{B0022E8C-2475-E642-BE34-5F3E44205D00}" srcOrd="0" destOrd="0" presId="urn:microsoft.com/office/officeart/2005/8/layout/hierarchy1"/>
    <dgm:cxn modelId="{13C278C4-7C17-0547-B7F5-2981D5200601}" type="presParOf" srcId="{498508CF-F1CA-E541-BE3C-9E408B2C3B9A}" destId="{BF7798F2-A66C-5745-BB4C-49DED99353D6}" srcOrd="1" destOrd="0" presId="urn:microsoft.com/office/officeart/2005/8/layout/hierarchy1"/>
    <dgm:cxn modelId="{273D2E80-175C-A54A-ADEF-38C0FB5C08B0}" type="presParOf" srcId="{418BEE7D-8A47-6942-91B6-228FD95762B4}" destId="{E99E5D86-5E5D-E647-B0D8-A76EE97A4CF4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8F793F-C6AA-A146-8EB0-6FBDF8D60712}">
      <dsp:nvSpPr>
        <dsp:cNvPr id="0" name=""/>
        <dsp:cNvSpPr/>
      </dsp:nvSpPr>
      <dsp:spPr>
        <a:xfrm>
          <a:off x="131700" y="1448"/>
          <a:ext cx="4429178" cy="281252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116EE4-0067-B348-A02D-B96CECB4B349}">
      <dsp:nvSpPr>
        <dsp:cNvPr id="0" name=""/>
        <dsp:cNvSpPr/>
      </dsp:nvSpPr>
      <dsp:spPr>
        <a:xfrm>
          <a:off x="623831" y="468973"/>
          <a:ext cx="4429178" cy="28125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Using the </a:t>
          </a:r>
          <a:r>
            <a:rPr lang="en-US" sz="2600" b="1" kern="1200" dirty="0"/>
            <a:t>mindmap handout </a:t>
          </a:r>
          <a:r>
            <a:rPr lang="en-US" sz="2600" kern="1200" dirty="0"/>
            <a:t>and the internet on your phones, research the questions on the board (on the next few slides) and write down the answers you find. </a:t>
          </a:r>
        </a:p>
      </dsp:txBody>
      <dsp:txXfrm>
        <a:off x="706207" y="551349"/>
        <a:ext cx="4264426" cy="2647776"/>
      </dsp:txXfrm>
    </dsp:sp>
    <dsp:sp modelId="{B0022E8C-2475-E642-BE34-5F3E44205D00}">
      <dsp:nvSpPr>
        <dsp:cNvPr id="0" name=""/>
        <dsp:cNvSpPr/>
      </dsp:nvSpPr>
      <dsp:spPr>
        <a:xfrm>
          <a:off x="5545140" y="1448"/>
          <a:ext cx="4429178" cy="281252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7798F2-A66C-5745-BB4C-49DED99353D6}">
      <dsp:nvSpPr>
        <dsp:cNvPr id="0" name=""/>
        <dsp:cNvSpPr/>
      </dsp:nvSpPr>
      <dsp:spPr>
        <a:xfrm>
          <a:off x="6037271" y="468973"/>
          <a:ext cx="4429178" cy="28125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0" i="0" kern="1200"/>
            <a:t>If you don’t have a phone, partner with someone who does</a:t>
          </a:r>
          <a:r>
            <a:rPr lang="en-US" sz="2600" kern="1200"/>
            <a:t> and work on it together.</a:t>
          </a:r>
        </a:p>
      </dsp:txBody>
      <dsp:txXfrm>
        <a:off x="6119647" y="551349"/>
        <a:ext cx="4264426" cy="26477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89132A-CDA4-4547-AFD1-D0AF2865C8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B7F4D1-08C3-644C-BA16-FB37ACC81B0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679C49-215A-7241-99F3-6B5AC4585C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C7577-13D3-544F-9D5B-8561FB209B3C}" type="datetimeFigureOut">
              <a:rPr lang="en-US" smtClean="0"/>
              <a:t>3/5/21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61126B-CDC2-FE4F-91E5-5E3E6A3D07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ACF5C7-D32B-CA46-AC5F-3458131F66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45C48-2C06-2E4B-9ADC-A5DC86B240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69471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626044-9A29-CD4A-BE37-E99474149B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A63B2C-8860-2940-B908-1B9B880435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1A836F-3526-E14C-8171-3985A9855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C7577-13D3-544F-9D5B-8561FB209B3C}" type="datetimeFigureOut">
              <a:rPr lang="en-US" smtClean="0"/>
              <a:t>3/5/21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AEA60E-ECFB-8A47-B789-971FBE83BB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45AC6C-26DC-D844-9A61-6E1448244B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45C48-2C06-2E4B-9ADC-A5DC86B240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66022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068CCA-501A-B14E-83D6-42D38C386A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D503DD-562D-C945-B1E3-5B46E86807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239265-A4FF-B042-AF48-C57A4172F0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C7577-13D3-544F-9D5B-8561FB209B3C}" type="datetimeFigureOut">
              <a:rPr lang="en-US" smtClean="0"/>
              <a:t>3/5/21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07154C-D9E5-5549-AA27-C9263074EA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47F247-13EB-7046-BF05-E01875A75F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45C48-2C06-2E4B-9ADC-A5DC86B240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62149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657F69-3302-104C-B8FB-724EE048E5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25A75C-F6A4-524F-A592-6ACA3E44E12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9D01028-2EE9-2E47-971B-5D69855D04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32307D-0870-BF46-A22F-996ACF54E5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C7577-13D3-544F-9D5B-8561FB209B3C}" type="datetimeFigureOut">
              <a:rPr lang="en-US" smtClean="0"/>
              <a:t>3/5/21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BCD6EF-7789-774D-8B02-CC5A21828A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C4CA8E-F5C0-2444-A20D-858E57A6C0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45C48-2C06-2E4B-9ADC-A5DC86B240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46829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2FFC8B-81A9-8046-870C-3FDECDFD29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65F710-2E97-C148-ACFF-407CB455E3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2BDA86-7BA2-CB43-BD80-E805B5588C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4B6257-A9A1-B144-836A-DFD8205731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61DC536-D2B7-F747-898B-EE8E1F48E90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CD31FDD-2338-9A4E-817E-DF95B8CDE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C7577-13D3-544F-9D5B-8561FB209B3C}" type="datetimeFigureOut">
              <a:rPr lang="en-US" smtClean="0"/>
              <a:t>3/5/21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29F0883-D4B7-BB46-BB9F-C0845EF006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FF063B2-4A2B-E84D-880A-1966A78554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45C48-2C06-2E4B-9ADC-A5DC86B240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39295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D05AE2-37AF-2240-B223-3A28EE9485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8C390A1-E5AF-7A40-94CB-02AF8AC111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C7577-13D3-544F-9D5B-8561FB209B3C}" type="datetimeFigureOut">
              <a:rPr lang="en-US" smtClean="0"/>
              <a:t>3/5/21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62534B-5D58-714F-9211-1F330FF7C2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288B344-EA42-B940-9875-632D75B4D0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45C48-2C06-2E4B-9ADC-A5DC86B240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4193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C5782EE-4E49-D545-8361-36CFDD2DBF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C7577-13D3-544F-9D5B-8561FB209B3C}" type="datetimeFigureOut">
              <a:rPr lang="en-US" smtClean="0"/>
              <a:t>3/5/21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C6D33F4-684D-EB4A-95F2-F020176962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A2CD77-8F85-A64A-B5D2-8076F37925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45C48-2C06-2E4B-9ADC-A5DC86B240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69563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2461C5-52BC-784B-81FF-64A37429F2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12AB82-F08D-BC4A-8814-B4E3C893AC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0DF6C14-E1C3-4A41-A908-D466FC617F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5743AE-D398-FF4E-919F-670CE5F654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C7577-13D3-544F-9D5B-8561FB209B3C}" type="datetimeFigureOut">
              <a:rPr lang="en-US" smtClean="0"/>
              <a:t>3/5/21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8F5970-E78B-B042-B407-0D6D7082BE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730E48-D276-C34D-9DD1-C1D6363CBF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45C48-2C06-2E4B-9ADC-A5DC86B240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7953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955AB4-20E0-A74B-96C7-BFDE5AC195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0A45C85-8791-7F4D-B147-3C51795C7D2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52E8DE4-A990-F941-9EC8-225461D4B4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A28DE1-D002-FC49-9F6D-115D09859B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C7577-13D3-544F-9D5B-8561FB209B3C}" type="datetimeFigureOut">
              <a:rPr lang="en-US" smtClean="0"/>
              <a:t>3/5/21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D4C124-D26D-A245-A0F9-89FFD0511C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87AD86-E3B3-F149-B267-A113B45B5E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45C48-2C06-2E4B-9ADC-A5DC86B240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5830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EB8BBE-1318-D84C-A56D-9FE9CCCAAC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FB88AE-1BA2-4343-A30E-D213C37913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E03A29-0F31-B249-97EA-FAD4CA2DA9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C7577-13D3-544F-9D5B-8561FB209B3C}" type="datetimeFigureOut">
              <a:rPr lang="en-US" smtClean="0"/>
              <a:t>3/5/21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5AAD6C-CE87-B54F-8762-59BCB319B1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874D94-7023-C443-AD38-1F2A759976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45C48-2C06-2E4B-9ADC-A5DC86B240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00664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049A2A7-7C30-4641-87AF-5148A43C461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0620C55-6058-6A43-AEE4-692DF74839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7E86AB-C249-B049-884E-05418B4584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C7577-13D3-544F-9D5B-8561FB209B3C}" type="datetimeFigureOut">
              <a:rPr lang="en-US" smtClean="0"/>
              <a:t>3/5/21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65CF7E-5628-3A4B-AA8B-E93A82B1DF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DAFB66-5404-954A-9DD3-75AB7208B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45C48-2C06-2E4B-9ADC-A5DC86B240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866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E9D977-E1E8-EF47-B619-17EC26A0AC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1F27F1-9E6E-E14A-8354-AA0707A083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C2D1CA-7995-8D41-8F6F-9F8ACFD336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AC7577-13D3-544F-9D5B-8561FB209B3C}" type="datetimeFigureOut">
              <a:rPr lang="en-US" smtClean="0"/>
              <a:t>3/5/21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3275A4-8AFE-2741-95D8-381EFE8CD37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BD9402-F119-A842-BE81-54177B755FB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145C48-2C06-2E4B-9ADC-A5DC86B240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31257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c-r2vu4t9-g" TargetMode="External"/><Relationship Id="rId3" Type="http://schemas.openxmlformats.org/officeDocument/2006/relationships/hyperlink" Target="https://www.youtube.com/watch?v=tSsNFPk2vNA" TargetMode="External"/><Relationship Id="rId7" Type="http://schemas.openxmlformats.org/officeDocument/2006/relationships/hyperlink" Target="https://www.youtube.com/watch?v=M3S9B44dsE4&amp;list=PLwS7A8zTLxVpeFe-Xvuh2zX_OYHBZZ5e7&amp;index=25" TargetMode="External"/><Relationship Id="rId12" Type="http://schemas.openxmlformats.org/officeDocument/2006/relationships/hyperlink" Target="https://www.youtube.com/watch?v=0Cd7s2ujr3c&amp;list=PLwS7A8zTLxVpeFe-Xvuh2zX_OYHBZZ5e7&amp;index=91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watch?v=i7LYwE5FXF4&amp;list=PLwS7A8zTLxVpeFe-Xvuh2zX_OYHBZZ5e7&amp;index=15" TargetMode="External"/><Relationship Id="rId11" Type="http://schemas.openxmlformats.org/officeDocument/2006/relationships/hyperlink" Target="https://www.youtube.com/watch?v=ps52qEFiLbg&amp;list=PLwS7A8zTLxVpeFe-Xvuh2zX_OYHBZZ5e7&amp;index=63" TargetMode="External"/><Relationship Id="rId5" Type="http://schemas.openxmlformats.org/officeDocument/2006/relationships/hyperlink" Target="https://www.youtube.com/watch?v=Q_hLh4qCqpg" TargetMode="External"/><Relationship Id="rId10" Type="http://schemas.openxmlformats.org/officeDocument/2006/relationships/hyperlink" Target="https://www.youtube.com/watch?v=7Ff2pJMV9Es&amp;list=PLwS7A8zTLxVpeFe-Xvuh2zX_OYHBZZ5e7&amp;index=29" TargetMode="External"/><Relationship Id="rId4" Type="http://schemas.openxmlformats.org/officeDocument/2006/relationships/hyperlink" Target="https://www.youtube.com/watch?v=am-eexBY1og" TargetMode="External"/><Relationship Id="rId9" Type="http://schemas.openxmlformats.org/officeDocument/2006/relationships/hyperlink" Target="https://www.youtube.com/watch?v=pZcaf9GfyWs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j3b5XRd15KM?feature=oembe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The 40 Best Movie Musicals of the Past 40 Years - The Ringer">
            <a:extLst>
              <a:ext uri="{FF2B5EF4-FFF2-40B4-BE49-F238E27FC236}">
                <a16:creationId xmlns:a16="http://schemas.microsoft.com/office/drawing/2014/main" id="{7F0410F5-ED92-DC49-95A9-B23AC9ABA95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3047" y="10"/>
            <a:ext cx="12191999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" name="Rectangle 72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1E388F9-91C0-9E4E-950E-376C39A57AC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80" y="325550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en-US" sz="5200">
                <a:solidFill>
                  <a:srgbClr val="FFFFFF"/>
                </a:solidFill>
              </a:rPr>
              <a:t>Musicals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9619612-A475-BF47-968F-3B37DCBB7E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00051" y="4072043"/>
            <a:ext cx="10058400" cy="128270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Lesson 5</a:t>
            </a:r>
          </a:p>
        </p:txBody>
      </p:sp>
    </p:spTree>
    <p:extLst>
      <p:ext uri="{BB962C8B-B14F-4D97-AF65-F5344CB8AC3E}">
        <p14:creationId xmlns:p14="http://schemas.microsoft.com/office/powerpoint/2010/main" val="2931012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775CD93-9DF2-48CB-9F57-1BCA9A46C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6343" y="448055"/>
            <a:ext cx="7201941" cy="1508760"/>
          </a:xfrm>
          <a:prstGeom prst="rect">
            <a:avLst/>
          </a:prstGeom>
          <a:solidFill>
            <a:srgbClr val="564742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160ECAC-84C7-344E-8AA0-12CAF19B29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694944"/>
            <a:ext cx="6610388" cy="1042416"/>
          </a:xfrm>
        </p:spPr>
        <p:txBody>
          <a:bodyPr>
            <a:normAutofit/>
          </a:bodyPr>
          <a:lstStyle/>
          <a:p>
            <a:r>
              <a:rPr lang="en-US" sz="4200">
                <a:solidFill>
                  <a:srgbClr val="FFFFFF"/>
                </a:solidFill>
              </a:rPr>
              <a:t>STARTER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186B68C-84BC-4A6E-99D1-EE87483C13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45755" y="450222"/>
            <a:ext cx="1861718" cy="1506594"/>
          </a:xfrm>
          <a:prstGeom prst="rect">
            <a:avLst/>
          </a:prstGeom>
          <a:solidFill>
            <a:srgbClr val="EFBC71">
              <a:alpha val="9500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70314" y="453269"/>
            <a:ext cx="1862765" cy="1505231"/>
          </a:xfrm>
          <a:prstGeom prst="rect">
            <a:avLst/>
          </a:prstGeom>
          <a:solidFill>
            <a:srgbClr val="A5A5A5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3A87B69-D1B1-4DA7-B224-F220FC5235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6344" y="2130552"/>
            <a:ext cx="7205472" cy="4270248"/>
          </a:xfrm>
          <a:prstGeom prst="rect">
            <a:avLst/>
          </a:prstGeom>
          <a:solidFill>
            <a:srgbClr val="EFBC71">
              <a:alpha val="2000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Content Placeholder 4" descr="Table&#10;&#10;Description automatically generated">
            <a:extLst>
              <a:ext uri="{FF2B5EF4-FFF2-40B4-BE49-F238E27FC236}">
                <a16:creationId xmlns:a16="http://schemas.microsoft.com/office/drawing/2014/main" id="{4A91BC09-7BF3-384F-8D4A-911C7A977AD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688" r="27487"/>
          <a:stretch/>
        </p:blipFill>
        <p:spPr>
          <a:xfrm>
            <a:off x="1831600" y="2125996"/>
            <a:ext cx="4471425" cy="4317847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1C091803-41C2-48E0-9228-5148460C74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45755" y="2127680"/>
            <a:ext cx="3887324" cy="4273119"/>
          </a:xfrm>
          <a:prstGeom prst="rect">
            <a:avLst/>
          </a:prstGeom>
          <a:solidFill>
            <a:schemeClr val="tx1">
              <a:lumMod val="50000"/>
              <a:lumOff val="5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C3C901-7D88-6748-9A52-3384731F43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75614" y="2125996"/>
            <a:ext cx="3850042" cy="4278735"/>
          </a:xfrm>
        </p:spPr>
        <p:txBody>
          <a:bodyPr anchor="ctr">
            <a:normAutofit fontScale="92500"/>
          </a:bodyPr>
          <a:lstStyle/>
          <a:p>
            <a:pPr marL="0" indent="0" fontAlgn="base">
              <a:buNone/>
            </a:pPr>
            <a:r>
              <a:rPr lang="en-US" sz="1700" dirty="0">
                <a:latin typeface="Calibri" panose="020F0502020204030204" pitchFamily="34" charset="0"/>
                <a:ea typeface="等线" panose="02010600030101010101" pitchFamily="2" charset="-122"/>
              </a:rPr>
              <a:t>Draw the table into your books.</a:t>
            </a:r>
          </a:p>
          <a:p>
            <a:pPr marL="0" indent="0" fontAlgn="base">
              <a:buNone/>
            </a:pPr>
            <a:r>
              <a:rPr lang="en-US" sz="1700" dirty="0">
                <a:latin typeface="Calibri" panose="020F0502020204030204" pitchFamily="34" charset="0"/>
                <a:ea typeface="等线" panose="02010600030101010101" pitchFamily="2" charset="-122"/>
              </a:rPr>
              <a:t>We are going to listen to the following ten songs.</a:t>
            </a:r>
          </a:p>
          <a:p>
            <a:pPr marL="0" indent="0" fontAlgn="base">
              <a:buNone/>
            </a:pPr>
            <a:r>
              <a:rPr lang="en-US" sz="1700" dirty="0">
                <a:latin typeface="Calibri" panose="020F0502020204030204" pitchFamily="34" charset="0"/>
                <a:ea typeface="等线" panose="02010600030101010101" pitchFamily="2" charset="-122"/>
              </a:rPr>
              <a:t>You will decide whether you think they are taken from an </a:t>
            </a:r>
            <a:r>
              <a:rPr lang="en-US" sz="1700" i="1" dirty="0">
                <a:latin typeface="Calibri" panose="020F0502020204030204" pitchFamily="34" charset="0"/>
                <a:ea typeface="等线" panose="02010600030101010101" pitchFamily="2" charset="-122"/>
              </a:rPr>
              <a:t>Opera</a:t>
            </a:r>
            <a:r>
              <a:rPr lang="en-US" sz="1700" dirty="0">
                <a:latin typeface="Calibri" panose="020F0502020204030204" pitchFamily="34" charset="0"/>
                <a:ea typeface="等线" panose="02010600030101010101" pitchFamily="2" charset="-122"/>
              </a:rPr>
              <a:t> or a </a:t>
            </a:r>
            <a:r>
              <a:rPr lang="en-US" sz="1700" i="1" dirty="0">
                <a:latin typeface="Calibri" panose="020F0502020204030204" pitchFamily="34" charset="0"/>
                <a:ea typeface="等线" panose="02010600030101010101" pitchFamily="2" charset="-122"/>
              </a:rPr>
              <a:t>Musical</a:t>
            </a:r>
            <a:r>
              <a:rPr lang="en-US" sz="1700" dirty="0">
                <a:latin typeface="Calibri" panose="020F0502020204030204" pitchFamily="34" charset="0"/>
                <a:ea typeface="等线" panose="02010600030101010101" pitchFamily="2" charset="-122"/>
              </a:rPr>
              <a:t> by ticking the appropriate column </a:t>
            </a:r>
            <a:r>
              <a:rPr lang="en-US" sz="1700" b="1" dirty="0">
                <a:latin typeface="Calibri" panose="020F0502020204030204" pitchFamily="34" charset="0"/>
                <a:ea typeface="等线" panose="02010600030101010101" pitchFamily="2" charset="-122"/>
              </a:rPr>
              <a:t>– teacher, don’t show it on screen!</a:t>
            </a:r>
          </a:p>
          <a:p>
            <a:pPr fontAlgn="base"/>
            <a:endParaRPr lang="en-US" sz="700" b="1" i="0" dirty="0">
              <a:effectLst/>
              <a:latin typeface="等线" panose="02010600030101010101" pitchFamily="2" charset="-122"/>
              <a:ea typeface="等线" panose="02010600030101010101" pitchFamily="2" charset="-122"/>
            </a:endParaRPr>
          </a:p>
          <a:p>
            <a:pPr marL="0" indent="0" fontAlgn="base">
              <a:buNone/>
            </a:pPr>
            <a:r>
              <a:rPr lang="en-US" sz="700" dirty="0">
                <a:latin typeface="Calibri" panose="020F0502020204030204" pitchFamily="34" charset="0"/>
              </a:rPr>
              <a:t>1.</a:t>
            </a:r>
            <a:r>
              <a:rPr lang="en-US" sz="700" b="0" i="0" dirty="0">
                <a:effectLst/>
                <a:latin typeface="Times New Roman" panose="02020603050405020304" pitchFamily="18" charset="0"/>
              </a:rPr>
              <a:t>     </a:t>
            </a:r>
            <a:r>
              <a:rPr lang="en-US" sz="700" u="sng" dirty="0">
                <a:latin typeface="Calibri" panose="020F0502020204030204" pitchFamily="34" charset="0"/>
                <a:hlinkClick r:id="rId3"/>
              </a:rPr>
              <a:t>https://www.youtube.com/watch?v=tSsNFPk2vNA</a:t>
            </a:r>
            <a:r>
              <a:rPr lang="en-US" sz="700" dirty="0">
                <a:latin typeface="Calibri" panose="020F0502020204030204" pitchFamily="34" charset="0"/>
              </a:rPr>
              <a:t> </a:t>
            </a:r>
            <a:endParaRPr lang="en-US" sz="700" b="0" i="0" dirty="0">
              <a:effectLst/>
              <a:latin typeface="Segoe UI" panose="020B0502040204020203" pitchFamily="34" charset="0"/>
            </a:endParaRPr>
          </a:p>
          <a:p>
            <a:pPr marL="0" indent="0" fontAlgn="base">
              <a:buNone/>
            </a:pPr>
            <a:r>
              <a:rPr lang="en-US" sz="700" dirty="0">
                <a:latin typeface="Calibri" panose="020F0502020204030204" pitchFamily="34" charset="0"/>
              </a:rPr>
              <a:t>2.</a:t>
            </a:r>
            <a:r>
              <a:rPr lang="en-US" sz="700" b="0" i="0" dirty="0">
                <a:effectLst/>
                <a:latin typeface="Times New Roman" panose="02020603050405020304" pitchFamily="18" charset="0"/>
              </a:rPr>
              <a:t>     </a:t>
            </a:r>
            <a:r>
              <a:rPr lang="en-US" sz="700" u="sng" dirty="0">
                <a:latin typeface="Calibri" panose="020F0502020204030204" pitchFamily="34" charset="0"/>
                <a:hlinkClick r:id="rId4"/>
              </a:rPr>
              <a:t>https://www.youtube.com/watch?v=am-eexBY1og</a:t>
            </a:r>
            <a:r>
              <a:rPr lang="en-US" sz="700" dirty="0">
                <a:latin typeface="Calibri" panose="020F0502020204030204" pitchFamily="34" charset="0"/>
              </a:rPr>
              <a:t> </a:t>
            </a:r>
            <a:endParaRPr lang="en-US" sz="700" b="0" i="0" dirty="0">
              <a:effectLst/>
              <a:latin typeface="Segoe UI" panose="020B0502040204020203" pitchFamily="34" charset="0"/>
            </a:endParaRPr>
          </a:p>
          <a:p>
            <a:pPr marL="0" indent="0" fontAlgn="base">
              <a:buNone/>
            </a:pPr>
            <a:r>
              <a:rPr lang="en-US" sz="700" dirty="0">
                <a:latin typeface="Calibri" panose="020F0502020204030204" pitchFamily="34" charset="0"/>
              </a:rPr>
              <a:t>3.</a:t>
            </a:r>
            <a:r>
              <a:rPr lang="en-US" sz="700" b="0" i="0" dirty="0">
                <a:effectLst/>
                <a:latin typeface="Times New Roman" panose="02020603050405020304" pitchFamily="18" charset="0"/>
              </a:rPr>
              <a:t>     </a:t>
            </a:r>
            <a:r>
              <a:rPr lang="en-US" sz="700" u="sng" dirty="0">
                <a:latin typeface="Calibri" panose="020F0502020204030204" pitchFamily="34" charset="0"/>
                <a:hlinkClick r:id="rId5"/>
              </a:rPr>
              <a:t>https://www.youtube.com/watch?v=Q_hLh4qCqpg</a:t>
            </a:r>
            <a:r>
              <a:rPr lang="en-US" sz="700" dirty="0">
                <a:latin typeface="Calibri" panose="020F0502020204030204" pitchFamily="34" charset="0"/>
              </a:rPr>
              <a:t> </a:t>
            </a:r>
            <a:endParaRPr lang="en-US" sz="700" b="0" i="0" dirty="0">
              <a:effectLst/>
              <a:latin typeface="Segoe UI" panose="020B0502040204020203" pitchFamily="34" charset="0"/>
            </a:endParaRPr>
          </a:p>
          <a:p>
            <a:pPr marL="0" indent="0" fontAlgn="base">
              <a:buNone/>
            </a:pPr>
            <a:r>
              <a:rPr lang="en-US" sz="700" dirty="0">
                <a:latin typeface="Calibri" panose="020F0502020204030204" pitchFamily="34" charset="0"/>
              </a:rPr>
              <a:t>4.</a:t>
            </a:r>
            <a:r>
              <a:rPr lang="en-US" sz="700" b="0" i="0" dirty="0">
                <a:effectLst/>
                <a:latin typeface="Times New Roman" panose="02020603050405020304" pitchFamily="18" charset="0"/>
              </a:rPr>
              <a:t>     </a:t>
            </a:r>
            <a:r>
              <a:rPr lang="en-US" sz="700" u="sng" dirty="0">
                <a:latin typeface="Calibri" panose="020F0502020204030204" pitchFamily="34" charset="0"/>
                <a:hlinkClick r:id="rId6"/>
              </a:rPr>
              <a:t>https://www.youtube.com/watch?v=i7LYwE5FXF4&amp;list=PLwS7A8zTLxVpeFe-Xvuh2zX_OYHBZZ5e7&amp;index=15</a:t>
            </a:r>
            <a:r>
              <a:rPr lang="en-US" sz="700" dirty="0">
                <a:latin typeface="Calibri" panose="020F0502020204030204" pitchFamily="34" charset="0"/>
              </a:rPr>
              <a:t> </a:t>
            </a:r>
            <a:endParaRPr lang="en-US" sz="700" b="0" i="0" dirty="0">
              <a:effectLst/>
              <a:latin typeface="Segoe UI" panose="020B0502040204020203" pitchFamily="34" charset="0"/>
            </a:endParaRPr>
          </a:p>
          <a:p>
            <a:pPr marL="0" indent="0" fontAlgn="base">
              <a:buNone/>
            </a:pPr>
            <a:r>
              <a:rPr lang="en-US" sz="700" dirty="0">
                <a:latin typeface="Calibri" panose="020F0502020204030204" pitchFamily="34" charset="0"/>
              </a:rPr>
              <a:t>5.</a:t>
            </a:r>
            <a:r>
              <a:rPr lang="en-US" sz="700" b="0" i="0" dirty="0">
                <a:effectLst/>
                <a:latin typeface="Times New Roman" panose="02020603050405020304" pitchFamily="18" charset="0"/>
              </a:rPr>
              <a:t>     </a:t>
            </a:r>
            <a:r>
              <a:rPr lang="en-US" sz="700" u="sng" dirty="0">
                <a:latin typeface="Calibri" panose="020F0502020204030204" pitchFamily="34" charset="0"/>
                <a:hlinkClick r:id="rId7"/>
              </a:rPr>
              <a:t>https://www.youtube.com/watch?v=M3S9B44dsE4&amp;list=PLwS7A8zTLxVpeFe-Xvuh2zX_OYHBZZ5e7&amp;index=25</a:t>
            </a:r>
            <a:r>
              <a:rPr lang="en-US" sz="700" dirty="0">
                <a:latin typeface="Calibri" panose="020F0502020204030204" pitchFamily="34" charset="0"/>
              </a:rPr>
              <a:t> </a:t>
            </a:r>
            <a:endParaRPr lang="en-US" sz="700" b="0" i="0" dirty="0">
              <a:effectLst/>
              <a:latin typeface="Segoe UI" panose="020B0502040204020203" pitchFamily="34" charset="0"/>
            </a:endParaRPr>
          </a:p>
          <a:p>
            <a:pPr marL="0" indent="0" fontAlgn="base">
              <a:buNone/>
            </a:pPr>
            <a:r>
              <a:rPr lang="en-US" sz="700" dirty="0">
                <a:latin typeface="Calibri" panose="020F0502020204030204" pitchFamily="34" charset="0"/>
              </a:rPr>
              <a:t>6.</a:t>
            </a:r>
            <a:r>
              <a:rPr lang="en-US" sz="700" b="0" i="0" dirty="0">
                <a:effectLst/>
                <a:latin typeface="Times New Roman" panose="02020603050405020304" pitchFamily="18" charset="0"/>
              </a:rPr>
              <a:t>     </a:t>
            </a:r>
            <a:r>
              <a:rPr lang="en-US" sz="700" u="sng" dirty="0">
                <a:latin typeface="Calibri" panose="020F0502020204030204" pitchFamily="34" charset="0"/>
                <a:hlinkClick r:id="rId8"/>
              </a:rPr>
              <a:t>https://www.youtube.com/watch?v=c-r2vu4t9-g</a:t>
            </a:r>
            <a:r>
              <a:rPr lang="en-US" sz="700" dirty="0">
                <a:latin typeface="Calibri" panose="020F0502020204030204" pitchFamily="34" charset="0"/>
              </a:rPr>
              <a:t> </a:t>
            </a:r>
            <a:endParaRPr lang="en-US" sz="700" b="0" i="0" dirty="0">
              <a:effectLst/>
              <a:latin typeface="Segoe UI" panose="020B0502040204020203" pitchFamily="34" charset="0"/>
            </a:endParaRPr>
          </a:p>
          <a:p>
            <a:pPr marL="0" indent="0" fontAlgn="base">
              <a:buNone/>
            </a:pPr>
            <a:r>
              <a:rPr lang="en-US" sz="700" dirty="0">
                <a:latin typeface="Calibri" panose="020F0502020204030204" pitchFamily="34" charset="0"/>
              </a:rPr>
              <a:t>7.</a:t>
            </a:r>
            <a:r>
              <a:rPr lang="en-US" sz="700" b="0" i="0" dirty="0">
                <a:effectLst/>
                <a:latin typeface="Times New Roman" panose="02020603050405020304" pitchFamily="18" charset="0"/>
              </a:rPr>
              <a:t>     </a:t>
            </a:r>
            <a:r>
              <a:rPr lang="en-US" sz="700" u="sng" dirty="0">
                <a:latin typeface="Calibri" panose="020F0502020204030204" pitchFamily="34" charset="0"/>
                <a:hlinkClick r:id="rId9"/>
              </a:rPr>
              <a:t>https://www.youtube.com/watch?v=pZcaf9GfyWs</a:t>
            </a:r>
            <a:r>
              <a:rPr lang="en-US" sz="700" dirty="0">
                <a:latin typeface="Calibri" panose="020F0502020204030204" pitchFamily="34" charset="0"/>
              </a:rPr>
              <a:t> </a:t>
            </a:r>
            <a:endParaRPr lang="en-US" sz="700" b="0" i="0" dirty="0">
              <a:effectLst/>
              <a:latin typeface="Segoe UI" panose="020B0502040204020203" pitchFamily="34" charset="0"/>
            </a:endParaRPr>
          </a:p>
          <a:p>
            <a:pPr marL="0" indent="0" fontAlgn="base">
              <a:buNone/>
            </a:pPr>
            <a:r>
              <a:rPr lang="en-US" sz="700" dirty="0">
                <a:latin typeface="Calibri" panose="020F0502020204030204" pitchFamily="34" charset="0"/>
              </a:rPr>
              <a:t>8.</a:t>
            </a:r>
            <a:r>
              <a:rPr lang="en-US" sz="700" b="0" i="0" dirty="0">
                <a:effectLst/>
                <a:latin typeface="Times New Roman" panose="02020603050405020304" pitchFamily="18" charset="0"/>
              </a:rPr>
              <a:t>     </a:t>
            </a:r>
            <a:r>
              <a:rPr lang="en-US" sz="700" u="sng" dirty="0">
                <a:latin typeface="Calibri" panose="020F0502020204030204" pitchFamily="34" charset="0"/>
                <a:hlinkClick r:id="rId10"/>
              </a:rPr>
              <a:t>https://www.youtube.com/watch?v=7Ff2pJMV9Es&amp;list=PLwS7A8zTLxVpeFe-Xvuh2zX_OYHBZZ5e7&amp;index=29</a:t>
            </a:r>
            <a:r>
              <a:rPr lang="en-US" sz="700" dirty="0">
                <a:latin typeface="Calibri" panose="020F0502020204030204" pitchFamily="34" charset="0"/>
              </a:rPr>
              <a:t> </a:t>
            </a:r>
            <a:endParaRPr lang="en-US" sz="700" b="0" i="0" dirty="0">
              <a:effectLst/>
              <a:latin typeface="Segoe UI" panose="020B0502040204020203" pitchFamily="34" charset="0"/>
            </a:endParaRPr>
          </a:p>
          <a:p>
            <a:pPr marL="0" indent="0" fontAlgn="base">
              <a:buNone/>
            </a:pPr>
            <a:r>
              <a:rPr lang="en-US" sz="700" dirty="0">
                <a:latin typeface="Calibri" panose="020F0502020204030204" pitchFamily="34" charset="0"/>
              </a:rPr>
              <a:t>9.</a:t>
            </a:r>
            <a:r>
              <a:rPr lang="en-US" sz="700" b="0" i="0" dirty="0">
                <a:effectLst/>
                <a:latin typeface="Times New Roman" panose="02020603050405020304" pitchFamily="18" charset="0"/>
              </a:rPr>
              <a:t>     </a:t>
            </a:r>
            <a:r>
              <a:rPr lang="en-US" sz="700" u="sng" dirty="0">
                <a:latin typeface="Calibri" panose="020F0502020204030204" pitchFamily="34" charset="0"/>
                <a:hlinkClick r:id="rId11"/>
              </a:rPr>
              <a:t>https://www.youtube.com/watch?v=ps52qEFiLbg&amp;list=PLwS7A8zTLxVpeFe-Xvuh2zX_OYHBZZ5e7&amp;index=63</a:t>
            </a:r>
            <a:r>
              <a:rPr lang="en-US" sz="700" dirty="0">
                <a:latin typeface="Calibri" panose="020F0502020204030204" pitchFamily="34" charset="0"/>
              </a:rPr>
              <a:t> </a:t>
            </a:r>
            <a:endParaRPr lang="en-US" sz="700" b="0" i="0" dirty="0">
              <a:effectLst/>
              <a:latin typeface="Segoe UI" panose="020B0502040204020203" pitchFamily="34" charset="0"/>
            </a:endParaRPr>
          </a:p>
          <a:p>
            <a:pPr marL="0" indent="0" fontAlgn="base">
              <a:buNone/>
            </a:pPr>
            <a:r>
              <a:rPr lang="en-US" sz="700" dirty="0">
                <a:latin typeface="Calibri" panose="020F0502020204030204" pitchFamily="34" charset="0"/>
              </a:rPr>
              <a:t>10.</a:t>
            </a:r>
            <a:r>
              <a:rPr lang="en-US" sz="700" b="0" i="0" dirty="0">
                <a:effectLst/>
                <a:latin typeface="Times New Roman" panose="02020603050405020304" pitchFamily="18" charset="0"/>
              </a:rPr>
              <a:t>  </a:t>
            </a:r>
            <a:r>
              <a:rPr lang="en-US" sz="700" u="sng" dirty="0">
                <a:latin typeface="Calibri" panose="020F0502020204030204" pitchFamily="34" charset="0"/>
                <a:hlinkClick r:id="rId12"/>
              </a:rPr>
              <a:t>https://www.youtube.com/watch?v=0Cd7s2ujr3c&amp;list=PLwS7A8zTLxVpeFe-Xvuh2zX_OYHBZZ5e7&amp;index=91</a:t>
            </a:r>
            <a:r>
              <a:rPr lang="en-US" sz="700" dirty="0">
                <a:latin typeface="Calibri" panose="020F0502020204030204" pitchFamily="34" charset="0"/>
              </a:rPr>
              <a:t> </a:t>
            </a:r>
            <a:endParaRPr lang="en-US" sz="700" b="0" i="0" dirty="0">
              <a:effectLst/>
              <a:latin typeface="Segoe UI" panose="020B0502040204020203" pitchFamily="34" charset="0"/>
            </a:endParaRPr>
          </a:p>
          <a:p>
            <a:pPr marL="0" indent="0">
              <a:buNone/>
            </a:pPr>
            <a:endParaRPr lang="en-US" sz="700" dirty="0"/>
          </a:p>
        </p:txBody>
      </p:sp>
      <p:pic>
        <p:nvPicPr>
          <p:cNvPr id="10" name="Content Placeholder 4" descr="Table&#10;&#10;Description automatically generated">
            <a:extLst>
              <a:ext uri="{FF2B5EF4-FFF2-40B4-BE49-F238E27FC236}">
                <a16:creationId xmlns:a16="http://schemas.microsoft.com/office/drawing/2014/main" id="{160F2C0E-E50B-5641-9934-0AA369D7D7A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29" t="14344" r="77795" b="18976"/>
          <a:stretch/>
        </p:blipFill>
        <p:spPr>
          <a:xfrm>
            <a:off x="458921" y="3281610"/>
            <a:ext cx="1365256" cy="1996590"/>
          </a:xfrm>
          <a:prstGeom prst="rect">
            <a:avLst/>
          </a:prstGeom>
        </p:spPr>
      </p:pic>
      <p:pic>
        <p:nvPicPr>
          <p:cNvPr id="12" name="Content Placeholder 4" descr="Table&#10;&#10;Description automatically generated">
            <a:extLst>
              <a:ext uri="{FF2B5EF4-FFF2-40B4-BE49-F238E27FC236}">
                <a16:creationId xmlns:a16="http://schemas.microsoft.com/office/drawing/2014/main" id="{9D980387-9C77-804E-A332-596EB6CB74B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7724" t="17244" r="1174" b="22138"/>
          <a:stretch/>
        </p:blipFill>
        <p:spPr>
          <a:xfrm>
            <a:off x="6295475" y="3384675"/>
            <a:ext cx="1383892" cy="175912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2FB08284-1A4C-404F-B54D-1A0E658A27F6}"/>
              </a:ext>
            </a:extLst>
          </p:cNvPr>
          <p:cNvSpPr/>
          <p:nvPr/>
        </p:nvSpPr>
        <p:spPr>
          <a:xfrm>
            <a:off x="7875614" y="448055"/>
            <a:ext cx="1831859" cy="15087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Teacher…join in! You’ll be saying your answers afterwards!</a:t>
            </a:r>
          </a:p>
        </p:txBody>
      </p:sp>
    </p:spTree>
    <p:extLst>
      <p:ext uri="{BB962C8B-B14F-4D97-AF65-F5344CB8AC3E}">
        <p14:creationId xmlns:p14="http://schemas.microsoft.com/office/powerpoint/2010/main" val="19172244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7200" y="461737"/>
            <a:ext cx="2149361" cy="1870055"/>
          </a:xfrm>
          <a:prstGeom prst="rect">
            <a:avLst/>
          </a:prstGeom>
          <a:solidFill>
            <a:schemeClr val="accent5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775CD93-9DF2-48CB-9F57-1BCA9A46C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752604" y="453981"/>
            <a:ext cx="6675120" cy="1877811"/>
          </a:xfrm>
          <a:prstGeom prst="rect">
            <a:avLst/>
          </a:prstGeom>
          <a:solidFill>
            <a:srgbClr val="595959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27EF99A-EE42-2344-BA25-19237C7F4F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5213" y="731520"/>
            <a:ext cx="6089904" cy="1426464"/>
          </a:xfrm>
        </p:spPr>
        <p:txBody>
          <a:bodyPr>
            <a:normAutofit/>
          </a:bodyPr>
          <a:lstStyle/>
          <a:p>
            <a:pPr algn="ctr"/>
            <a:r>
              <a:rPr lang="en-US">
                <a:solidFill>
                  <a:srgbClr val="FFFFFF"/>
                </a:solidFill>
              </a:rPr>
              <a:t>MAIN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186B68C-84BC-4A6E-99D1-EE87483C13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573768" y="453155"/>
            <a:ext cx="2149358" cy="1878638"/>
          </a:xfrm>
          <a:prstGeom prst="rect">
            <a:avLst/>
          </a:prstGeom>
          <a:solidFill>
            <a:srgbClr val="A5A5A5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C091803-41C2-48E0-9228-5148460C74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920" y="2480956"/>
            <a:ext cx="11264206" cy="3918122"/>
          </a:xfrm>
          <a:prstGeom prst="rect">
            <a:avLst/>
          </a:prstGeom>
          <a:solidFill>
            <a:schemeClr val="tx1">
              <a:lumMod val="50000"/>
              <a:lumOff val="5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8E7725F-7E71-4EA6-83FE-EFC574FC0B9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87559439"/>
              </p:ext>
            </p:extLst>
          </p:nvPr>
        </p:nvGraphicFramePr>
        <p:xfrm>
          <a:off x="788988" y="2798763"/>
          <a:ext cx="10598150" cy="3282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12F9970B-9546-2041-8A79-7DACF1D00E7E}"/>
              </a:ext>
            </a:extLst>
          </p:cNvPr>
          <p:cNvSpPr txBox="1"/>
          <p:nvPr/>
        </p:nvSpPr>
        <p:spPr>
          <a:xfrm>
            <a:off x="4980516" y="6532219"/>
            <a:ext cx="22150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There are 9 questions</a:t>
            </a:r>
          </a:p>
        </p:txBody>
      </p:sp>
    </p:spTree>
    <p:extLst>
      <p:ext uri="{BB962C8B-B14F-4D97-AF65-F5344CB8AC3E}">
        <p14:creationId xmlns:p14="http://schemas.microsoft.com/office/powerpoint/2010/main" val="36339499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picture containing text, screenshot, newspaper&#10;&#10;Description automatically generated">
            <a:extLst>
              <a:ext uri="{FF2B5EF4-FFF2-40B4-BE49-F238E27FC236}">
                <a16:creationId xmlns:a16="http://schemas.microsoft.com/office/drawing/2014/main" id="{4ACB12C8-12D1-864F-95A4-8B6E503C3F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570"/>
            <a:ext cx="9932276" cy="6855430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71AC6C9-769B-554B-A0A4-4C11D77DF9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5400000">
            <a:off x="10162820" y="2766219"/>
            <a:ext cx="2693276" cy="1325563"/>
          </a:xfrm>
        </p:spPr>
        <p:txBody>
          <a:bodyPr/>
          <a:lstStyle/>
          <a:p>
            <a:r>
              <a:rPr lang="en-US" dirty="0"/>
              <a:t>Mindmap</a:t>
            </a:r>
          </a:p>
        </p:txBody>
      </p:sp>
    </p:spTree>
    <p:extLst>
      <p:ext uri="{BB962C8B-B14F-4D97-AF65-F5344CB8AC3E}">
        <p14:creationId xmlns:p14="http://schemas.microsoft.com/office/powerpoint/2010/main" val="32069746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27">
            <a:extLst>
              <a:ext uri="{FF2B5EF4-FFF2-40B4-BE49-F238E27FC236}">
                <a16:creationId xmlns:a16="http://schemas.microsoft.com/office/drawing/2014/main" id="{86FF76B9-219D-4469-AF87-0236D2903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DB88BD78-87E1-424D-B479-C37D8E41B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10964637" y="2358"/>
            <a:ext cx="1876653" cy="1766008"/>
            <a:chOff x="-648769" y="2358"/>
            <a:chExt cx="1876653" cy="1766008"/>
          </a:xfrm>
        </p:grpSpPr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C05EB894-9410-4B20-95E4-7A25101AB8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-415188" y="-231223"/>
              <a:ext cx="1409491" cy="1876653"/>
            </a:xfrm>
            <a:custGeom>
              <a:avLst/>
              <a:gdLst>
                <a:gd name="connsiteX0" fmla="*/ 0 w 1409491"/>
                <a:gd name="connsiteY0" fmla="*/ 643075 h 1876653"/>
                <a:gd name="connsiteX1" fmla="*/ 643075 w 1409491"/>
                <a:gd name="connsiteY1" fmla="*/ 0 h 1876653"/>
                <a:gd name="connsiteX2" fmla="*/ 1409491 w 1409491"/>
                <a:gd name="connsiteY2" fmla="*/ 0 h 1876653"/>
                <a:gd name="connsiteX3" fmla="*/ 1409491 w 1409491"/>
                <a:gd name="connsiteY3" fmla="*/ 1876653 h 1876653"/>
                <a:gd name="connsiteX4" fmla="*/ 1233578 w 1409491"/>
                <a:gd name="connsiteY4" fmla="*/ 1876653 h 18766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491" h="1876653">
                  <a:moveTo>
                    <a:pt x="0" y="643075"/>
                  </a:moveTo>
                  <a:lnTo>
                    <a:pt x="643075" y="0"/>
                  </a:lnTo>
                  <a:lnTo>
                    <a:pt x="1409491" y="0"/>
                  </a:lnTo>
                  <a:lnTo>
                    <a:pt x="1409491" y="1876653"/>
                  </a:lnTo>
                  <a:lnTo>
                    <a:pt x="1233578" y="1876653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166E38B6-B050-4340-8E8F-3A971DADC0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301285" y="1282788"/>
              <a:ext cx="485578" cy="485578"/>
            </a:xfrm>
            <a:prstGeom prst="rect">
              <a:avLst/>
            </a:pr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4" name="Rectangle 33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2737196" y="6033666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Isosceles Triangle 35">
            <a:extLst>
              <a:ext uri="{FF2B5EF4-FFF2-40B4-BE49-F238E27FC236}">
                <a16:creationId xmlns:a16="http://schemas.microsoft.com/office/drawing/2014/main" id="{633C5E46-DAC5-4661-9C87-22B08E2A51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43436" y="5721108"/>
            <a:ext cx="2261965" cy="1136891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Table&#10;&#10;Description automatically generated">
            <a:extLst>
              <a:ext uri="{FF2B5EF4-FFF2-40B4-BE49-F238E27FC236}">
                <a16:creationId xmlns:a16="http://schemas.microsoft.com/office/drawing/2014/main" id="{535F6BAE-1ABC-464A-8D3B-296C444E8C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7259"/>
            <a:ext cx="10741136" cy="5016329"/>
          </a:xfrm>
          <a:prstGeom prst="rect">
            <a:avLst/>
          </a:prstGeom>
          <a:ln>
            <a:noFill/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E4F7953-0E69-8244-8175-C4F0C89EC4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928686"/>
            <a:ext cx="10625959" cy="971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17089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able&#10;&#10;Description automatically generated with medium confidence">
            <a:extLst>
              <a:ext uri="{FF2B5EF4-FFF2-40B4-BE49-F238E27FC236}">
                <a16:creationId xmlns:a16="http://schemas.microsoft.com/office/drawing/2014/main" id="{827FC051-3C3C-9845-954D-9C90B944DFD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0473"/>
          <a:stretch/>
        </p:blipFill>
        <p:spPr>
          <a:xfrm>
            <a:off x="-1" y="0"/>
            <a:ext cx="12190783" cy="5155324"/>
          </a:xfrm>
          <a:prstGeom prst="rect">
            <a:avLst/>
          </a:prstGeom>
        </p:spPr>
      </p:pic>
      <p:pic>
        <p:nvPicPr>
          <p:cNvPr id="7" name="Picture 6" descr="Table&#10;&#10;Description automatically generated with low confidence">
            <a:extLst>
              <a:ext uri="{FF2B5EF4-FFF2-40B4-BE49-F238E27FC236}">
                <a16:creationId xmlns:a16="http://schemas.microsoft.com/office/drawing/2014/main" id="{B04FB54E-B0E6-0348-8497-2E952795B3B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282" b="75324"/>
          <a:stretch/>
        </p:blipFill>
        <p:spPr>
          <a:xfrm>
            <a:off x="126124" y="5360276"/>
            <a:ext cx="12454842" cy="1150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2990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Table&#10;&#10;Description automatically generated with low confidence">
            <a:extLst>
              <a:ext uri="{FF2B5EF4-FFF2-40B4-BE49-F238E27FC236}">
                <a16:creationId xmlns:a16="http://schemas.microsoft.com/office/drawing/2014/main" id="{0E8C88CE-F8BA-7042-8BEB-0C00340F168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4676"/>
          <a:stretch/>
        </p:blipFill>
        <p:spPr>
          <a:xfrm>
            <a:off x="643467" y="1993596"/>
            <a:ext cx="10905066" cy="3203511"/>
          </a:xfrm>
          <a:prstGeom prst="rect">
            <a:avLst/>
          </a:prstGeom>
          <a:ln>
            <a:noFill/>
          </a:ln>
        </p:spPr>
      </p:pic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55231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775CD93-9DF2-48CB-9F57-1BCA9A46C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6343" y="448055"/>
            <a:ext cx="7201941" cy="1508760"/>
          </a:xfrm>
          <a:prstGeom prst="rect">
            <a:avLst/>
          </a:prstGeom>
          <a:solidFill>
            <a:srgbClr val="A25D94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D3371D-F120-0C40-B8AF-C693D3EEF3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694944"/>
            <a:ext cx="6610388" cy="1042416"/>
          </a:xfrm>
        </p:spPr>
        <p:txBody>
          <a:bodyPr>
            <a:normAutofit/>
          </a:bodyPr>
          <a:lstStyle/>
          <a:p>
            <a:r>
              <a:rPr lang="en-US" sz="4200">
                <a:solidFill>
                  <a:srgbClr val="FFFFFF"/>
                </a:solidFill>
              </a:rPr>
              <a:t>PLENARY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186B68C-84BC-4A6E-99D1-EE87483C13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45755" y="450222"/>
            <a:ext cx="1861718" cy="1506594"/>
          </a:xfrm>
          <a:prstGeom prst="rect">
            <a:avLst/>
          </a:prstGeom>
          <a:solidFill>
            <a:srgbClr val="7C3AEF">
              <a:alpha val="9500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70314" y="453269"/>
            <a:ext cx="1862765" cy="1505231"/>
          </a:xfrm>
          <a:prstGeom prst="rect">
            <a:avLst/>
          </a:prstGeom>
          <a:solidFill>
            <a:srgbClr val="A5A5A5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3A87B69-D1B1-4DA7-B224-F220FC5235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6344" y="2130552"/>
            <a:ext cx="7205472" cy="4270248"/>
          </a:xfrm>
          <a:prstGeom prst="rect">
            <a:avLst/>
          </a:prstGeom>
          <a:solidFill>
            <a:srgbClr val="7C3AEF">
              <a:alpha val="2000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Online Media 3" descr="Anything Goes - 65th Annual Tony Awards">
            <a:hlinkClick r:id="" action="ppaction://media"/>
            <a:extLst>
              <a:ext uri="{FF2B5EF4-FFF2-40B4-BE49-F238E27FC236}">
                <a16:creationId xmlns:a16="http://schemas.microsoft.com/office/drawing/2014/main" id="{B78A5578-9DAC-E841-A1F8-37B74965B804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37551" y="2203704"/>
            <a:ext cx="7044648" cy="4070972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1C091803-41C2-48E0-9228-5148460C74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45755" y="2127680"/>
            <a:ext cx="3887324" cy="4273119"/>
          </a:xfrm>
          <a:prstGeom prst="rect">
            <a:avLst/>
          </a:prstGeom>
          <a:solidFill>
            <a:schemeClr val="tx1">
              <a:lumMod val="50000"/>
              <a:lumOff val="5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8693CB-B573-0843-8104-F1D74F99B0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09311" y="2533783"/>
            <a:ext cx="3360212" cy="3740893"/>
          </a:xfrm>
        </p:spPr>
        <p:txBody>
          <a:bodyPr anchor="ctr">
            <a:normAutofit/>
          </a:bodyPr>
          <a:lstStyle/>
          <a:p>
            <a:pPr marL="514350" indent="-514350" fontAlgn="base">
              <a:buFont typeface="+mj-lt"/>
              <a:buAutoNum type="arabicPeriod"/>
            </a:pPr>
            <a:r>
              <a:rPr lang="en-US" dirty="0"/>
              <a:t>Watch this YouTube video of ‘</a:t>
            </a:r>
            <a:r>
              <a:rPr lang="en-US" i="1" dirty="0"/>
              <a:t>Anything Goe</a:t>
            </a:r>
            <a:r>
              <a:rPr lang="en-US" dirty="0"/>
              <a:t>s’ from Anything Goes. </a:t>
            </a:r>
          </a:p>
          <a:p>
            <a:pPr marL="514350" indent="-514350" fontAlgn="base">
              <a:buFont typeface="+mj-lt"/>
              <a:buAutoNum type="arabicPeriod"/>
            </a:pPr>
            <a:r>
              <a:rPr lang="en-US" dirty="0"/>
              <a:t>What style of dancing is featured in this song? </a:t>
            </a:r>
          </a:p>
          <a:p>
            <a:pPr marL="0" indent="0">
              <a:buNone/>
            </a:pP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086890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2" ma:contentTypeDescription="Create a new document." ma:contentTypeScope="" ma:versionID="1b5e44304d65e832b9995576f10b1ac0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3ba6c0e8dfeb631854228f8110e6129a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29EDF0D-998B-4BFC-97FE-53F65314A29A}"/>
</file>

<file path=customXml/itemProps2.xml><?xml version="1.0" encoding="utf-8"?>
<ds:datastoreItem xmlns:ds="http://schemas.openxmlformats.org/officeDocument/2006/customXml" ds:itemID="{253BA787-6BE6-467E-A0F4-6A57ED7B0DB5}"/>
</file>

<file path=customXml/itemProps3.xml><?xml version="1.0" encoding="utf-8"?>
<ds:datastoreItem xmlns:ds="http://schemas.openxmlformats.org/officeDocument/2006/customXml" ds:itemID="{3969660A-9E96-469B-980E-4984676A0CE7}"/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345</Words>
  <Application>Microsoft Macintosh PowerPoint</Application>
  <PresentationFormat>Widescreen</PresentationFormat>
  <Paragraphs>26</Paragraphs>
  <Slides>8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等线</vt:lpstr>
      <vt:lpstr>Arial</vt:lpstr>
      <vt:lpstr>Calibri</vt:lpstr>
      <vt:lpstr>Calibri Light</vt:lpstr>
      <vt:lpstr>Segoe UI</vt:lpstr>
      <vt:lpstr>Times New Roman</vt:lpstr>
      <vt:lpstr>Office Theme</vt:lpstr>
      <vt:lpstr>Musicals</vt:lpstr>
      <vt:lpstr>STARTER</vt:lpstr>
      <vt:lpstr>MAIN</vt:lpstr>
      <vt:lpstr>Mindmap</vt:lpstr>
      <vt:lpstr>PowerPoint Presentation</vt:lpstr>
      <vt:lpstr>PowerPoint Presentation</vt:lpstr>
      <vt:lpstr>PowerPoint Presentation</vt:lpstr>
      <vt:lpstr>PLENARY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Musicals</dc:title>
  <dc:creator>G. Beale</dc:creator>
  <cp:lastModifiedBy>G. Beale</cp:lastModifiedBy>
  <cp:revision>2</cp:revision>
  <dcterms:created xsi:type="dcterms:W3CDTF">2021-03-05T15:43:14Z</dcterms:created>
  <dcterms:modified xsi:type="dcterms:W3CDTF">2021-03-05T15:59:32Z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