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sldIdLst>
    <p:sldId id="256" r:id="rId5"/>
    <p:sldId id="273" r:id="rId6"/>
    <p:sldId id="305" r:id="rId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FC24"/>
    <a:srgbClr val="F5EF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60"/>
  </p:normalViewPr>
  <p:slideViewPr>
    <p:cSldViewPr>
      <p:cViewPr varScale="1">
        <p:scale>
          <a:sx n="65" d="100"/>
          <a:sy n="65" d="100"/>
        </p:scale>
        <p:origin x="14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Lobo" userId="63982647-136f-4c85-ba18-7407aa63bd77" providerId="ADAL" clId="{ABCE3C14-C8B1-4D96-959A-6787C7DDD70D}"/>
    <pc:docChg chg="custSel addSld delSld modSld">
      <pc:chgData name="C Lobo" userId="63982647-136f-4c85-ba18-7407aa63bd77" providerId="ADAL" clId="{ABCE3C14-C8B1-4D96-959A-6787C7DDD70D}" dt="2020-09-22T14:54:08.080" v="166"/>
      <pc:docMkLst>
        <pc:docMk/>
      </pc:docMkLst>
      <pc:sldChg chg="del">
        <pc:chgData name="C Lobo" userId="63982647-136f-4c85-ba18-7407aa63bd77" providerId="ADAL" clId="{ABCE3C14-C8B1-4D96-959A-6787C7DDD70D}" dt="2020-09-22T14:52:02.654" v="17" actId="47"/>
        <pc:sldMkLst>
          <pc:docMk/>
          <pc:sldMk cId="0" sldId="259"/>
        </pc:sldMkLst>
      </pc:sldChg>
      <pc:sldChg chg="del">
        <pc:chgData name="C Lobo" userId="63982647-136f-4c85-ba18-7407aa63bd77" providerId="ADAL" clId="{ABCE3C14-C8B1-4D96-959A-6787C7DDD70D}" dt="2020-09-22T14:52:03.065" v="18" actId="47"/>
        <pc:sldMkLst>
          <pc:docMk/>
          <pc:sldMk cId="0" sldId="271"/>
        </pc:sldMkLst>
      </pc:sldChg>
      <pc:sldChg chg="del">
        <pc:chgData name="C Lobo" userId="63982647-136f-4c85-ba18-7407aa63bd77" providerId="ADAL" clId="{ABCE3C14-C8B1-4D96-959A-6787C7DDD70D}" dt="2020-09-22T14:52:04.735" v="21" actId="47"/>
        <pc:sldMkLst>
          <pc:docMk/>
          <pc:sldMk cId="0" sldId="272"/>
        </pc:sldMkLst>
      </pc:sldChg>
      <pc:sldChg chg="modSp mod">
        <pc:chgData name="C Lobo" userId="63982647-136f-4c85-ba18-7407aa63bd77" providerId="ADAL" clId="{ABCE3C14-C8B1-4D96-959A-6787C7DDD70D}" dt="2020-09-22T14:53:33.850" v="165" actId="20577"/>
        <pc:sldMkLst>
          <pc:docMk/>
          <pc:sldMk cId="0" sldId="273"/>
        </pc:sldMkLst>
        <pc:spChg chg="mod">
          <ac:chgData name="C Lobo" userId="63982647-136f-4c85-ba18-7407aa63bd77" providerId="ADAL" clId="{ABCE3C14-C8B1-4D96-959A-6787C7DDD70D}" dt="2020-09-22T14:53:33.850" v="165" actId="20577"/>
          <ac:spMkLst>
            <pc:docMk/>
            <pc:sldMk cId="0" sldId="273"/>
            <ac:spMk id="2" creationId="{00000000-0000-0000-0000-000000000000}"/>
          </ac:spMkLst>
        </pc:spChg>
        <pc:spChg chg="mod">
          <ac:chgData name="C Lobo" userId="63982647-136f-4c85-ba18-7407aa63bd77" providerId="ADAL" clId="{ABCE3C14-C8B1-4D96-959A-6787C7DDD70D}" dt="2020-09-22T14:53:08.554" v="155" actId="20577"/>
          <ac:spMkLst>
            <pc:docMk/>
            <pc:sldMk cId="0" sldId="273"/>
            <ac:spMk id="3" creationId="{00000000-0000-0000-0000-000000000000}"/>
          </ac:spMkLst>
        </pc:spChg>
      </pc:sldChg>
      <pc:sldChg chg="del">
        <pc:chgData name="C Lobo" userId="63982647-136f-4c85-ba18-7407aa63bd77" providerId="ADAL" clId="{ABCE3C14-C8B1-4D96-959A-6787C7DDD70D}" dt="2020-09-22T14:51:55.576" v="5" actId="47"/>
        <pc:sldMkLst>
          <pc:docMk/>
          <pc:sldMk cId="0" sldId="274"/>
        </pc:sldMkLst>
      </pc:sldChg>
      <pc:sldChg chg="del">
        <pc:chgData name="C Lobo" userId="63982647-136f-4c85-ba18-7407aa63bd77" providerId="ADAL" clId="{ABCE3C14-C8B1-4D96-959A-6787C7DDD70D}" dt="2020-09-22T14:52:03.535" v="19" actId="47"/>
        <pc:sldMkLst>
          <pc:docMk/>
          <pc:sldMk cId="0" sldId="278"/>
        </pc:sldMkLst>
      </pc:sldChg>
      <pc:sldChg chg="del">
        <pc:chgData name="C Lobo" userId="63982647-136f-4c85-ba18-7407aa63bd77" providerId="ADAL" clId="{ABCE3C14-C8B1-4D96-959A-6787C7DDD70D}" dt="2020-09-22T14:52:04.088" v="20" actId="47"/>
        <pc:sldMkLst>
          <pc:docMk/>
          <pc:sldMk cId="0" sldId="279"/>
        </pc:sldMkLst>
      </pc:sldChg>
      <pc:sldChg chg="del">
        <pc:chgData name="C Lobo" userId="63982647-136f-4c85-ba18-7407aa63bd77" providerId="ADAL" clId="{ABCE3C14-C8B1-4D96-959A-6787C7DDD70D}" dt="2020-09-22T14:51:53.396" v="1" actId="47"/>
        <pc:sldMkLst>
          <pc:docMk/>
          <pc:sldMk cId="0" sldId="280"/>
        </pc:sldMkLst>
      </pc:sldChg>
      <pc:sldChg chg="del">
        <pc:chgData name="C Lobo" userId="63982647-136f-4c85-ba18-7407aa63bd77" providerId="ADAL" clId="{ABCE3C14-C8B1-4D96-959A-6787C7DDD70D}" dt="2020-09-22T14:51:54.007" v="2" actId="47"/>
        <pc:sldMkLst>
          <pc:docMk/>
          <pc:sldMk cId="0" sldId="281"/>
        </pc:sldMkLst>
      </pc:sldChg>
      <pc:sldChg chg="del">
        <pc:chgData name="C Lobo" userId="63982647-136f-4c85-ba18-7407aa63bd77" providerId="ADAL" clId="{ABCE3C14-C8B1-4D96-959A-6787C7DDD70D}" dt="2020-09-22T14:51:54.583" v="3" actId="47"/>
        <pc:sldMkLst>
          <pc:docMk/>
          <pc:sldMk cId="0" sldId="282"/>
        </pc:sldMkLst>
      </pc:sldChg>
      <pc:sldChg chg="del">
        <pc:chgData name="C Lobo" userId="63982647-136f-4c85-ba18-7407aa63bd77" providerId="ADAL" clId="{ABCE3C14-C8B1-4D96-959A-6787C7DDD70D}" dt="2020-09-22T14:51:58.304" v="9" actId="47"/>
        <pc:sldMkLst>
          <pc:docMk/>
          <pc:sldMk cId="0" sldId="283"/>
        </pc:sldMkLst>
      </pc:sldChg>
      <pc:sldChg chg="del">
        <pc:chgData name="C Lobo" userId="63982647-136f-4c85-ba18-7407aa63bd77" providerId="ADAL" clId="{ABCE3C14-C8B1-4D96-959A-6787C7DDD70D}" dt="2020-09-22T14:51:59.834" v="11" actId="47"/>
        <pc:sldMkLst>
          <pc:docMk/>
          <pc:sldMk cId="0" sldId="284"/>
        </pc:sldMkLst>
      </pc:sldChg>
      <pc:sldChg chg="del">
        <pc:chgData name="C Lobo" userId="63982647-136f-4c85-ba18-7407aa63bd77" providerId="ADAL" clId="{ABCE3C14-C8B1-4D96-959A-6787C7DDD70D}" dt="2020-09-22T14:52:00.170" v="12" actId="47"/>
        <pc:sldMkLst>
          <pc:docMk/>
          <pc:sldMk cId="0" sldId="285"/>
        </pc:sldMkLst>
      </pc:sldChg>
      <pc:sldChg chg="del">
        <pc:chgData name="C Lobo" userId="63982647-136f-4c85-ba18-7407aa63bd77" providerId="ADAL" clId="{ABCE3C14-C8B1-4D96-959A-6787C7DDD70D}" dt="2020-09-22T14:51:59.164" v="10" actId="47"/>
        <pc:sldMkLst>
          <pc:docMk/>
          <pc:sldMk cId="0" sldId="286"/>
        </pc:sldMkLst>
      </pc:sldChg>
      <pc:sldChg chg="del">
        <pc:chgData name="C Lobo" userId="63982647-136f-4c85-ba18-7407aa63bd77" providerId="ADAL" clId="{ABCE3C14-C8B1-4D96-959A-6787C7DDD70D}" dt="2020-09-22T14:53:29.497" v="156" actId="47"/>
        <pc:sldMkLst>
          <pc:docMk/>
          <pc:sldMk cId="0" sldId="298"/>
        </pc:sldMkLst>
      </pc:sldChg>
      <pc:sldChg chg="add">
        <pc:chgData name="C Lobo" userId="63982647-136f-4c85-ba18-7407aa63bd77" providerId="ADAL" clId="{ABCE3C14-C8B1-4D96-959A-6787C7DDD70D}" dt="2020-09-22T14:54:08.080" v="166"/>
        <pc:sldMkLst>
          <pc:docMk/>
          <pc:sldMk cId="4137370118" sldId="305"/>
        </pc:sldMkLst>
      </pc:sldChg>
      <pc:sldChg chg="del">
        <pc:chgData name="C Lobo" userId="63982647-136f-4c85-ba18-7407aa63bd77" providerId="ADAL" clId="{ABCE3C14-C8B1-4D96-959A-6787C7DDD70D}" dt="2020-09-22T14:51:55.070" v="4" actId="47"/>
        <pc:sldMkLst>
          <pc:docMk/>
          <pc:sldMk cId="2596812166" sldId="306"/>
        </pc:sldMkLst>
      </pc:sldChg>
      <pc:sldChg chg="del">
        <pc:chgData name="C Lobo" userId="63982647-136f-4c85-ba18-7407aa63bd77" providerId="ADAL" clId="{ABCE3C14-C8B1-4D96-959A-6787C7DDD70D}" dt="2020-09-22T14:51:56.069" v="6" actId="47"/>
        <pc:sldMkLst>
          <pc:docMk/>
          <pc:sldMk cId="266487977" sldId="307"/>
        </pc:sldMkLst>
      </pc:sldChg>
      <pc:sldChg chg="del">
        <pc:chgData name="C Lobo" userId="63982647-136f-4c85-ba18-7407aa63bd77" providerId="ADAL" clId="{ABCE3C14-C8B1-4D96-959A-6787C7DDD70D}" dt="2020-09-22T14:51:52.679" v="0" actId="47"/>
        <pc:sldMkLst>
          <pc:docMk/>
          <pc:sldMk cId="3645294569" sldId="308"/>
        </pc:sldMkLst>
      </pc:sldChg>
      <pc:sldChg chg="del">
        <pc:chgData name="C Lobo" userId="63982647-136f-4c85-ba18-7407aa63bd77" providerId="ADAL" clId="{ABCE3C14-C8B1-4D96-959A-6787C7DDD70D}" dt="2020-09-22T14:51:57.003" v="8" actId="47"/>
        <pc:sldMkLst>
          <pc:docMk/>
          <pc:sldMk cId="42362694" sldId="309"/>
        </pc:sldMkLst>
      </pc:sldChg>
      <pc:sldChg chg="del">
        <pc:chgData name="C Lobo" userId="63982647-136f-4c85-ba18-7407aa63bd77" providerId="ADAL" clId="{ABCE3C14-C8B1-4D96-959A-6787C7DDD70D}" dt="2020-09-22T14:52:06.347" v="23" actId="47"/>
        <pc:sldMkLst>
          <pc:docMk/>
          <pc:sldMk cId="193716573" sldId="310"/>
        </pc:sldMkLst>
      </pc:sldChg>
      <pc:sldChg chg="del">
        <pc:chgData name="C Lobo" userId="63982647-136f-4c85-ba18-7407aa63bd77" providerId="ADAL" clId="{ABCE3C14-C8B1-4D96-959A-6787C7DDD70D}" dt="2020-09-22T14:51:56.450" v="7" actId="47"/>
        <pc:sldMkLst>
          <pc:docMk/>
          <pc:sldMk cId="1970145283" sldId="311"/>
        </pc:sldMkLst>
      </pc:sldChg>
      <pc:sldChg chg="del">
        <pc:chgData name="C Lobo" userId="63982647-136f-4c85-ba18-7407aa63bd77" providerId="ADAL" clId="{ABCE3C14-C8B1-4D96-959A-6787C7DDD70D}" dt="2020-09-22T14:52:02.054" v="16" actId="47"/>
        <pc:sldMkLst>
          <pc:docMk/>
          <pc:sldMk cId="258648927" sldId="312"/>
        </pc:sldMkLst>
      </pc:sldChg>
      <pc:sldChg chg="del">
        <pc:chgData name="C Lobo" userId="63982647-136f-4c85-ba18-7407aa63bd77" providerId="ADAL" clId="{ABCE3C14-C8B1-4D96-959A-6787C7DDD70D}" dt="2020-09-22T14:52:01.592" v="15" actId="47"/>
        <pc:sldMkLst>
          <pc:docMk/>
          <pc:sldMk cId="3539664226" sldId="313"/>
        </pc:sldMkLst>
      </pc:sldChg>
      <pc:sldChg chg="del">
        <pc:chgData name="C Lobo" userId="63982647-136f-4c85-ba18-7407aa63bd77" providerId="ADAL" clId="{ABCE3C14-C8B1-4D96-959A-6787C7DDD70D}" dt="2020-09-22T14:52:00.689" v="13" actId="47"/>
        <pc:sldMkLst>
          <pc:docMk/>
          <pc:sldMk cId="1418123834" sldId="314"/>
        </pc:sldMkLst>
      </pc:sldChg>
      <pc:sldChg chg="del">
        <pc:chgData name="C Lobo" userId="63982647-136f-4c85-ba18-7407aa63bd77" providerId="ADAL" clId="{ABCE3C14-C8B1-4D96-959A-6787C7DDD70D}" dt="2020-09-22T14:52:01.169" v="14" actId="47"/>
        <pc:sldMkLst>
          <pc:docMk/>
          <pc:sldMk cId="868067350" sldId="315"/>
        </pc:sldMkLst>
      </pc:sldChg>
      <pc:sldChg chg="del">
        <pc:chgData name="C Lobo" userId="63982647-136f-4c85-ba18-7407aa63bd77" providerId="ADAL" clId="{ABCE3C14-C8B1-4D96-959A-6787C7DDD70D}" dt="2020-09-22T14:52:05.323" v="22" actId="47"/>
        <pc:sldMkLst>
          <pc:docMk/>
          <pc:sldMk cId="3963891986" sldId="31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042E47-8B3F-44C5-97DA-053AF4274BA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67F502-2FC1-46AD-AC78-964D76946F1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Monsters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Sustainability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1875" y="5445224"/>
            <a:ext cx="17621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Week 3 - Final Design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GB" dirty="0"/>
              <a:t>You must produce an A4 page showing your final design – it could be an improvement on one of your designs from last lesson, or a combination of more than one</a:t>
            </a:r>
          </a:p>
          <a:p>
            <a:pPr>
              <a:lnSpc>
                <a:spcPct val="90000"/>
              </a:lnSpc>
            </a:pPr>
            <a:r>
              <a:rPr lang="en-GB" dirty="0"/>
              <a:t>It should include information on the techniques you are going to use</a:t>
            </a:r>
          </a:p>
          <a:p>
            <a:pPr>
              <a:lnSpc>
                <a:spcPct val="90000"/>
              </a:lnSpc>
            </a:pPr>
            <a:r>
              <a:rPr lang="en-GB" dirty="0"/>
              <a:t>You may want to do more than one view of your monster if there is detail on the back</a:t>
            </a:r>
          </a:p>
          <a:p>
            <a:pPr>
              <a:lnSpc>
                <a:spcPct val="90000"/>
              </a:lnSpc>
            </a:pPr>
            <a:r>
              <a:rPr lang="en-GB" dirty="0"/>
              <a:t>It needs to contain enough information that someone else could make it exactly as you’d want it without any extra information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A863C28-6D6A-4CB1-AA12-94176C99FE3C}"/>
              </a:ext>
            </a:extLst>
          </p:cNvPr>
          <p:cNvSpPr/>
          <p:nvPr/>
        </p:nvSpPr>
        <p:spPr>
          <a:xfrm>
            <a:off x="54409" y="318958"/>
            <a:ext cx="9035182" cy="62200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6877E6-FB74-4335-91D0-D86821B34CA5}"/>
              </a:ext>
            </a:extLst>
          </p:cNvPr>
          <p:cNvSpPr txBox="1"/>
          <p:nvPr/>
        </p:nvSpPr>
        <p:spPr>
          <a:xfrm>
            <a:off x="7362010" y="385644"/>
            <a:ext cx="570468" cy="291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92" dirty="0">
                <a:latin typeface="Berlin Sans FB" panose="020E0602020502020306" pitchFamily="34" charset="0"/>
              </a:rPr>
              <a:t>Date: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F1C35F9-D1BD-4CF9-98EB-2C65B4BB68CC}"/>
              </a:ext>
            </a:extLst>
          </p:cNvPr>
          <p:cNvSpPr txBox="1">
            <a:spLocks/>
          </p:cNvSpPr>
          <p:nvPr/>
        </p:nvSpPr>
        <p:spPr>
          <a:xfrm>
            <a:off x="69846" y="385644"/>
            <a:ext cx="2283353" cy="408904"/>
          </a:xfrm>
          <a:prstGeom prst="rect">
            <a:avLst/>
          </a:prstGeom>
        </p:spPr>
        <p:txBody>
          <a:bodyPr vert="horz" lIns="84406" tIns="42203" rIns="84406" bIns="42203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92" u="sng" dirty="0">
                <a:latin typeface="Berlin Sans FB" panose="020E0602020502020306" pitchFamily="34" charset="0"/>
              </a:rPr>
              <a:t>Textile Design: Monsters</a:t>
            </a:r>
          </a:p>
          <a:p>
            <a:r>
              <a:rPr lang="en-GB" sz="1292" u="sng" dirty="0">
                <a:latin typeface="Berlin Sans FB" panose="020E0602020502020306" pitchFamily="34" charset="0"/>
              </a:rPr>
              <a:t>Final Design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2920B3-DB13-42E3-83F0-79A7BBBE42F9}"/>
              </a:ext>
            </a:extLst>
          </p:cNvPr>
          <p:cNvSpPr txBox="1"/>
          <p:nvPr/>
        </p:nvSpPr>
        <p:spPr>
          <a:xfrm>
            <a:off x="54409" y="5771968"/>
            <a:ext cx="9017087" cy="77425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77" dirty="0"/>
              <a:t>WWW:</a:t>
            </a:r>
          </a:p>
          <a:p>
            <a:r>
              <a:rPr lang="en-GB" sz="1477" dirty="0"/>
              <a:t>EBI:</a:t>
            </a:r>
          </a:p>
          <a:p>
            <a:r>
              <a:rPr lang="en-GB" sz="1477" dirty="0"/>
              <a:t>MRI:</a:t>
            </a:r>
          </a:p>
        </p:txBody>
      </p:sp>
    </p:spTree>
    <p:extLst>
      <p:ext uri="{BB962C8B-B14F-4D97-AF65-F5344CB8AC3E}">
        <p14:creationId xmlns:p14="http://schemas.microsoft.com/office/powerpoint/2010/main" val="41373701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5" ma:contentTypeDescription="Create a new document." ma:contentTypeScope="" ma:versionID="a8e9148c88fcc17d862f038329a834fa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04fe58f134ab08748e00928a30a1ede6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F7DCE5F-9522-402F-8736-0C5DE24FC4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50BE874-BD77-4E5C-819D-B21A5EBD9E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4516DAB-2987-4B83-A1F7-05B85E8EA2BF}">
  <ds:schemaRefs>
    <ds:schemaRef ds:uri="http://www.w3.org/XML/1998/namespace"/>
    <ds:schemaRef ds:uri="f513355b-a9cf-41c1-ad84-cdbe52169224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1372</TotalTime>
  <Words>105</Words>
  <Application>Microsoft Office PowerPoint</Application>
  <PresentationFormat>On-screen Show (4:3)</PresentationFormat>
  <Paragraphs>13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Berlin Sans FB</vt:lpstr>
      <vt:lpstr>Calibri</vt:lpstr>
      <vt:lpstr>Office Theme</vt:lpstr>
      <vt:lpstr>Monsters</vt:lpstr>
      <vt:lpstr>Week 3 - Final Design</vt:lpstr>
      <vt:lpstr>PowerPoint Presentation</vt:lpstr>
    </vt:vector>
  </TitlesOfParts>
  <Company>Highdown School &amp; Sixth Form Centre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Name</dc:title>
  <dc:creator>hjf</dc:creator>
  <cp:lastModifiedBy>C Lobo</cp:lastModifiedBy>
  <cp:revision>21</cp:revision>
  <cp:lastPrinted>2020-09-22T09:19:39Z</cp:lastPrinted>
  <dcterms:created xsi:type="dcterms:W3CDTF">2011-06-24T08:23:43Z</dcterms:created>
  <dcterms:modified xsi:type="dcterms:W3CDTF">2020-09-22T14:54:10Z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