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D814E-258F-42E3-AEA0-96383C556D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5EC369-D1EE-4BCB-A561-3C3C444D5A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85C7B7-C708-4B00-8E47-9408078B0A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690C4-0DE4-4C30-962E-7759F3C9277E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7763F3-BEEA-4842-8835-9351A809CD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7F0D4A-11AD-4104-9207-CA6E6E3E7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29FF4-5B8A-4EEE-8F1E-86AFA6B62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375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56329C-FD10-410D-AE61-88C07409D7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B6A71A-6D10-4EE4-B2E8-737D26A2D4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8E8DA9-DD83-4495-94DA-DE509D08B8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690C4-0DE4-4C30-962E-7759F3C9277E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ECCF69-4D96-48EA-88AD-D4C4509053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C1CEE3-10B1-4369-BE94-EF10C3A37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29FF4-5B8A-4EEE-8F1E-86AFA6B62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733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42E4F6-0B15-474E-A89A-27EBB7DF86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EF1F26-2B8F-47E5-9CE9-6C041E5E48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A758EB-9C5C-4B97-B082-13E408514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690C4-0DE4-4C30-962E-7759F3C9277E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7A10C0-1A0B-4002-8F11-0B503D618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8E1843-BBFA-4BD0-A97C-825E7896A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29FF4-5B8A-4EEE-8F1E-86AFA6B62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4483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D46BAF-67BF-4FEF-AAB7-BF58AD69A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30A0B4-5CFD-4C07-90F0-416092D902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4FD8EC-A5A4-4849-8BB3-05AC7EFA99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DCB9A7-4769-4D83-A47B-1263F75586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690C4-0DE4-4C30-962E-7759F3C9277E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67AC42-BFB1-4397-8DF9-0314F7A7B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ACE0A7-DDEC-4B6C-AFD8-F41B52289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29FF4-5B8A-4EEE-8F1E-86AFA6B62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725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90F210-3E3C-43F1-8321-586563B43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B09FA5-6660-4530-B99F-26313C719B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1EE1D0-D9CE-4466-8E54-0ACDCF7B23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CC2D2E4-4065-4318-A1C5-E7A8DAD62E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973E459-93DC-4235-871D-83B8C1A6D1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9EFEE03-B4C1-4A84-B988-64CD14E3A5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690C4-0DE4-4C30-962E-7759F3C9277E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390620-D09E-493D-91A6-29FFE8E23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FF9029-02CD-4E71-B700-93FE56605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29FF4-5B8A-4EEE-8F1E-86AFA6B62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425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C209F-7FDA-44D1-BF30-AD6BCC49F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ACA4817-CE7A-4871-8F0D-53C4B6507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690C4-0DE4-4C30-962E-7759F3C9277E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008E3F-9137-4027-9560-B7D5ACA73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96282E-000F-4946-9AFA-EF94DF039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29FF4-5B8A-4EEE-8F1E-86AFA6B62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6581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56129D-AA84-45C7-BE62-77CF86919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690C4-0DE4-4C30-962E-7759F3C9277E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BD3AA9-6BD7-4D91-9910-3DBC069DC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71F9C9-735F-4177-88F3-3B551F812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29FF4-5B8A-4EEE-8F1E-86AFA6B62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872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50C02-44BB-445A-AB35-FD957000B4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2F8430-5188-47AB-9D19-BF77287F8D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65D412-0A37-4711-B2E6-83C416FC36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8A8372-8821-4967-BE6A-1EEB476002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690C4-0DE4-4C30-962E-7759F3C9277E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B1A020-8422-4680-B061-D41987423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326397-62F1-4E22-8653-A74A20F1A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29FF4-5B8A-4EEE-8F1E-86AFA6B62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649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FB9119-66C6-40F5-ADCB-F20E6AAE6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0ADEF23-63D1-4808-AC77-234EAE0693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907CE9-325A-4144-A29E-1823E99E9A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4DD06D-34D6-40D6-AAD0-1A75B43288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690C4-0DE4-4C30-962E-7759F3C9277E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35E3FA-4034-49A8-8995-ABE52984C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A32D24-9F29-4A2A-A8CF-B3206606C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29FF4-5B8A-4EEE-8F1E-86AFA6B62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832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1E70-4CA7-4C45-81F6-CB09ACB00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0EF471-EA3B-43B1-A938-07C941D2DB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5246F3-8657-43FD-BB0E-A8EE5778B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690C4-0DE4-4C30-962E-7759F3C9277E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A39668-9399-408C-8860-2B3D112FA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5F7532-1603-48F7-A2BB-1188956AE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29FF4-5B8A-4EEE-8F1E-86AFA6B62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92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8D87249-BF00-4761-96B5-4D794BC714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05A919-4760-4208-8F9E-6C0DDB3723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20C44C-F512-44AC-AEA2-6A6B8184F0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690C4-0DE4-4C30-962E-7759F3C9277E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950D51-6CC2-4D89-9C98-78A59CC72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A322CB-DE80-448D-8923-D1D4805FA1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29FF4-5B8A-4EEE-8F1E-86AFA6B62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61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269FC3-2C9A-447B-8C84-E54DA0E3EE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0177AC-5904-4C2B-BBE5-4693A40896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9313DC-15A3-4AA1-9653-0FB5F1A4F4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D690C4-0DE4-4C30-962E-7759F3C9277E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BBFA9E-CE5F-46A5-A0B0-0A392D40B8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E62186-1C4B-4557-A5BE-6AA738483A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29FF4-5B8A-4EEE-8F1E-86AFA6B62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0531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ordreference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0C11063-8B88-448E-A2EF-93017D480BED}"/>
              </a:ext>
            </a:extLst>
          </p:cNvPr>
          <p:cNvSpPr txBox="1"/>
          <p:nvPr/>
        </p:nvSpPr>
        <p:spPr>
          <a:xfrm>
            <a:off x="687897" y="662730"/>
            <a:ext cx="108385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Year 8 French remote learning</a:t>
            </a:r>
          </a:p>
          <a:p>
            <a:pPr algn="ctr"/>
            <a:r>
              <a:rPr lang="en-GB" sz="3200" dirty="0"/>
              <a:t>Term 4</a:t>
            </a:r>
          </a:p>
        </p:txBody>
      </p:sp>
    </p:spTree>
    <p:extLst>
      <p:ext uri="{BB962C8B-B14F-4D97-AF65-F5344CB8AC3E}">
        <p14:creationId xmlns:p14="http://schemas.microsoft.com/office/powerpoint/2010/main" val="30527941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3A8EEC7-7482-4233-924E-F1314E3DD623}"/>
              </a:ext>
            </a:extLst>
          </p:cNvPr>
          <p:cNvSpPr txBox="1"/>
          <p:nvPr/>
        </p:nvSpPr>
        <p:spPr>
          <a:xfrm>
            <a:off x="352338" y="41674"/>
            <a:ext cx="113167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dirty="0"/>
              <a:t>Vocabulary re-cap</a:t>
            </a:r>
          </a:p>
          <a:p>
            <a:r>
              <a:rPr lang="en-GB" dirty="0"/>
              <a:t>Copy the vocabulary into your book and write ten sentences in French using it:</a:t>
            </a:r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F9EA7C-A043-4D8F-82D1-B4071786BFAC}"/>
              </a:ext>
            </a:extLst>
          </p:cNvPr>
          <p:cNvSpPr txBox="1"/>
          <p:nvPr/>
        </p:nvSpPr>
        <p:spPr>
          <a:xfrm>
            <a:off x="453006" y="520387"/>
            <a:ext cx="4997042" cy="6857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GB" sz="1400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J’étudie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= I study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Tu </a:t>
            </a: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étudies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= you (one person) studies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Il/</a:t>
            </a: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elle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étudie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= he/she studies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Nous </a:t>
            </a: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étudions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= we study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Vous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étudiez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= you (plural) study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Ils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elles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étudient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= they study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Les maths = maths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L’anglais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= English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La </a:t>
            </a: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géographie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= geography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L’histoire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= history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Les sciences = science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Le </a:t>
            </a: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français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= French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Le sport/ </a:t>
            </a: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l’EPS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/ </a:t>
            </a: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l’éducation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physique = PE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Le dessin = art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L’informatique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= ICT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La musique = music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Le </a:t>
            </a: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théâtre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= drama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9553307-3D27-45D9-9625-940F4B3FAE90}"/>
              </a:ext>
            </a:extLst>
          </p:cNvPr>
          <p:cNvSpPr txBox="1"/>
          <p:nvPr/>
        </p:nvSpPr>
        <p:spPr>
          <a:xfrm>
            <a:off x="5329106" y="1244359"/>
            <a:ext cx="6094602" cy="37548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/>
              <a:t>Mon/ ma prof de = my teacher (of)</a:t>
            </a:r>
          </a:p>
          <a:p>
            <a:r>
              <a:rPr lang="en-GB" sz="1400" dirty="0"/>
              <a:t>Mon prof de maths = my maths teacher</a:t>
            </a:r>
          </a:p>
          <a:p>
            <a:r>
              <a:rPr lang="en-GB" sz="1400" dirty="0"/>
              <a:t>Est = is</a:t>
            </a:r>
          </a:p>
          <a:p>
            <a:r>
              <a:rPr lang="en-GB" sz="1400" dirty="0" err="1"/>
              <a:t>Sévère</a:t>
            </a:r>
            <a:r>
              <a:rPr lang="en-GB" sz="1400" dirty="0"/>
              <a:t> = strict</a:t>
            </a:r>
          </a:p>
          <a:p>
            <a:r>
              <a:rPr lang="en-GB" sz="1400" dirty="0" err="1"/>
              <a:t>Sympa</a:t>
            </a:r>
            <a:r>
              <a:rPr lang="en-GB" sz="1400" dirty="0"/>
              <a:t> = kind</a:t>
            </a:r>
          </a:p>
          <a:p>
            <a:r>
              <a:rPr lang="en-GB" sz="1400" dirty="0" err="1"/>
              <a:t>Jeune</a:t>
            </a:r>
            <a:r>
              <a:rPr lang="en-GB" sz="1400" dirty="0"/>
              <a:t> = young</a:t>
            </a:r>
          </a:p>
          <a:p>
            <a:r>
              <a:rPr lang="en-GB" sz="1400" dirty="0" err="1"/>
              <a:t>Enthousiaste</a:t>
            </a:r>
            <a:r>
              <a:rPr lang="en-GB" sz="1400" dirty="0"/>
              <a:t> = enthusiastic</a:t>
            </a:r>
          </a:p>
          <a:p>
            <a:r>
              <a:rPr lang="en-GB" sz="1400" dirty="0" err="1"/>
              <a:t>Ennuyeux</a:t>
            </a:r>
            <a:r>
              <a:rPr lang="en-GB" sz="1400" dirty="0"/>
              <a:t> = boring</a:t>
            </a:r>
          </a:p>
          <a:p>
            <a:r>
              <a:rPr lang="en-GB" sz="1400" dirty="0" err="1"/>
              <a:t>Amusant</a:t>
            </a:r>
            <a:r>
              <a:rPr lang="en-GB" sz="1400" dirty="0"/>
              <a:t> = fun</a:t>
            </a:r>
          </a:p>
          <a:p>
            <a:r>
              <a:rPr lang="en-GB" sz="1400" dirty="0"/>
              <a:t>Marrant = fun</a:t>
            </a:r>
          </a:p>
          <a:p>
            <a:r>
              <a:rPr lang="en-GB" sz="1400" dirty="0" err="1"/>
              <a:t>Intéressant</a:t>
            </a:r>
            <a:r>
              <a:rPr lang="en-GB" sz="1400" dirty="0"/>
              <a:t> = interesting</a:t>
            </a:r>
          </a:p>
          <a:p>
            <a:r>
              <a:rPr lang="en-GB" sz="1400" dirty="0" err="1"/>
              <a:t>J’aime</a:t>
            </a:r>
            <a:r>
              <a:rPr lang="en-GB" sz="1400" dirty="0"/>
              <a:t> = I like</a:t>
            </a:r>
          </a:p>
          <a:p>
            <a:r>
              <a:rPr lang="en-GB" sz="1400" dirty="0" err="1"/>
              <a:t>J’adore</a:t>
            </a:r>
            <a:r>
              <a:rPr lang="en-GB" sz="1400" dirty="0"/>
              <a:t> = I love</a:t>
            </a:r>
          </a:p>
          <a:p>
            <a:r>
              <a:rPr lang="en-GB" sz="1400" dirty="0"/>
              <a:t>Je </a:t>
            </a:r>
            <a:r>
              <a:rPr lang="en-GB" sz="1400" dirty="0" err="1"/>
              <a:t>n’aime</a:t>
            </a:r>
            <a:r>
              <a:rPr lang="en-GB" sz="1400" dirty="0"/>
              <a:t> pas = I don’t like</a:t>
            </a:r>
          </a:p>
          <a:p>
            <a:r>
              <a:rPr lang="en-GB" sz="1400" dirty="0"/>
              <a:t>Je </a:t>
            </a:r>
            <a:r>
              <a:rPr lang="en-GB" sz="1400" dirty="0" err="1"/>
              <a:t>déteste</a:t>
            </a:r>
            <a:r>
              <a:rPr lang="en-GB" sz="1400" dirty="0"/>
              <a:t> = I hate</a:t>
            </a:r>
          </a:p>
          <a:p>
            <a:r>
              <a:rPr lang="en-GB" sz="1400" dirty="0" err="1"/>
              <a:t>Parce</a:t>
            </a:r>
            <a:r>
              <a:rPr lang="en-GB" sz="1400" dirty="0"/>
              <a:t> que = because</a:t>
            </a:r>
          </a:p>
          <a:p>
            <a:r>
              <a:rPr lang="en-GB" sz="1400" dirty="0"/>
              <a:t>Il/</a:t>
            </a:r>
            <a:r>
              <a:rPr lang="en-GB" sz="1400" dirty="0" err="1"/>
              <a:t>elle</a:t>
            </a:r>
            <a:r>
              <a:rPr lang="en-GB" sz="1400" dirty="0"/>
              <a:t> </a:t>
            </a:r>
            <a:r>
              <a:rPr lang="en-GB" sz="1400" dirty="0" err="1"/>
              <a:t>est</a:t>
            </a:r>
            <a:r>
              <a:rPr lang="en-GB" sz="1400" dirty="0"/>
              <a:t> = he/she is</a:t>
            </a:r>
          </a:p>
        </p:txBody>
      </p:sp>
    </p:spTree>
    <p:extLst>
      <p:ext uri="{BB962C8B-B14F-4D97-AF65-F5344CB8AC3E}">
        <p14:creationId xmlns:p14="http://schemas.microsoft.com/office/powerpoint/2010/main" val="37994130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19708D77-FFC0-4250-A639-F88AF39EA8F2}"/>
              </a:ext>
            </a:extLst>
          </p:cNvPr>
          <p:cNvSpPr txBox="1">
            <a:spLocks noChangeArrowheads="1"/>
          </p:cNvSpPr>
          <p:nvPr/>
        </p:nvSpPr>
        <p:spPr>
          <a:xfrm>
            <a:off x="747626" y="1058892"/>
            <a:ext cx="4038600" cy="49974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1600" dirty="0"/>
              <a:t>un tee-shirt</a:t>
            </a:r>
          </a:p>
          <a:p>
            <a:r>
              <a:rPr lang="en-GB" altLang="en-US" sz="1600" dirty="0"/>
              <a:t>un pull</a:t>
            </a:r>
          </a:p>
          <a:p>
            <a:r>
              <a:rPr lang="en-GB" altLang="en-US" sz="1600" dirty="0"/>
              <a:t>un jean</a:t>
            </a:r>
          </a:p>
          <a:p>
            <a:r>
              <a:rPr lang="en-GB" altLang="en-US" sz="1600" dirty="0"/>
              <a:t>un </a:t>
            </a:r>
            <a:r>
              <a:rPr lang="en-GB" altLang="en-US" sz="1600" dirty="0" err="1"/>
              <a:t>pantalon</a:t>
            </a:r>
            <a:endParaRPr lang="en-GB" altLang="en-US" sz="1600" dirty="0"/>
          </a:p>
          <a:p>
            <a:r>
              <a:rPr lang="en-GB" altLang="en-US" sz="1600" dirty="0"/>
              <a:t>un jogging</a:t>
            </a:r>
          </a:p>
          <a:p>
            <a:r>
              <a:rPr lang="en-GB" altLang="en-US" sz="1600" dirty="0"/>
              <a:t>un maillot de foot</a:t>
            </a:r>
          </a:p>
          <a:p>
            <a:r>
              <a:rPr lang="en-GB" altLang="en-US" sz="1600" dirty="0" err="1"/>
              <a:t>une</a:t>
            </a:r>
            <a:r>
              <a:rPr lang="en-GB" altLang="en-US" sz="1600" dirty="0"/>
              <a:t> robe</a:t>
            </a:r>
          </a:p>
          <a:p>
            <a:r>
              <a:rPr lang="en-GB" altLang="en-US" sz="1600" dirty="0" err="1"/>
              <a:t>une</a:t>
            </a:r>
            <a:r>
              <a:rPr lang="en-GB" altLang="en-US" sz="1600" dirty="0"/>
              <a:t> </a:t>
            </a:r>
            <a:r>
              <a:rPr lang="en-GB" altLang="en-US" sz="1600" dirty="0" err="1"/>
              <a:t>jupe</a:t>
            </a:r>
            <a:endParaRPr lang="en-GB" altLang="en-US" sz="1600" dirty="0"/>
          </a:p>
          <a:p>
            <a:r>
              <a:rPr lang="en-GB" altLang="en-US" sz="1600" dirty="0" err="1"/>
              <a:t>une</a:t>
            </a:r>
            <a:r>
              <a:rPr lang="en-GB" altLang="en-US" sz="1600" dirty="0"/>
              <a:t> </a:t>
            </a:r>
            <a:r>
              <a:rPr lang="en-GB" altLang="en-US" sz="1600" dirty="0" err="1"/>
              <a:t>veste</a:t>
            </a:r>
            <a:endParaRPr lang="en-GB" altLang="en-US" sz="1600" dirty="0"/>
          </a:p>
          <a:p>
            <a:r>
              <a:rPr lang="en-GB" altLang="en-US" sz="1600" dirty="0" err="1"/>
              <a:t>une</a:t>
            </a:r>
            <a:r>
              <a:rPr lang="en-GB" altLang="en-US" sz="1600" dirty="0"/>
              <a:t> chemise</a:t>
            </a:r>
          </a:p>
          <a:p>
            <a:r>
              <a:rPr lang="en-GB" altLang="en-US" sz="1600" dirty="0"/>
              <a:t>des baskets (</a:t>
            </a:r>
            <a:r>
              <a:rPr lang="en-GB" altLang="en-US" sz="1600" dirty="0" err="1"/>
              <a:t>mpl</a:t>
            </a:r>
            <a:r>
              <a:rPr lang="en-GB" altLang="en-US" sz="1600" dirty="0"/>
              <a:t>)</a:t>
            </a:r>
          </a:p>
          <a:p>
            <a:r>
              <a:rPr lang="en-GB" altLang="en-US" sz="1600" dirty="0"/>
              <a:t>des chaussures (</a:t>
            </a:r>
            <a:r>
              <a:rPr lang="en-GB" altLang="en-US" sz="1600" dirty="0" err="1"/>
              <a:t>fpl</a:t>
            </a:r>
            <a:r>
              <a:rPr lang="en-GB" altLang="en-US" sz="1600" dirty="0"/>
              <a:t>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3D4192-FEF4-4615-A0B2-EE519D7D0E4D}"/>
              </a:ext>
            </a:extLst>
          </p:cNvPr>
          <p:cNvSpPr txBox="1"/>
          <p:nvPr/>
        </p:nvSpPr>
        <p:spPr>
          <a:xfrm>
            <a:off x="419450" y="176169"/>
            <a:ext cx="112748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2. Draw a picture and write a mini paragraph to describe your school uniform using the vocabulary below.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AF44C87-1362-42C5-852F-BD1AF4FB1DBD}"/>
              </a:ext>
            </a:extLst>
          </p:cNvPr>
          <p:cNvSpPr txBox="1"/>
          <p:nvPr/>
        </p:nvSpPr>
        <p:spPr>
          <a:xfrm>
            <a:off x="5152938" y="1194918"/>
            <a:ext cx="3048699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GB" altLang="en-US" dirty="0" err="1"/>
              <a:t>C’est</a:t>
            </a:r>
            <a:r>
              <a:rPr lang="en-GB" altLang="en-US" dirty="0"/>
              <a:t>…</a:t>
            </a:r>
          </a:p>
          <a:p>
            <a:pPr eaLnBrk="1" hangingPunct="1"/>
            <a:r>
              <a:rPr lang="en-GB" altLang="en-US" dirty="0" err="1"/>
              <a:t>Joli</a:t>
            </a:r>
            <a:r>
              <a:rPr lang="en-GB" altLang="en-US" dirty="0"/>
              <a:t> = pretty</a:t>
            </a:r>
          </a:p>
          <a:p>
            <a:pPr eaLnBrk="1" hangingPunct="1"/>
            <a:r>
              <a:rPr lang="en-GB" altLang="en-US" dirty="0"/>
              <a:t>Cool = cool</a:t>
            </a:r>
          </a:p>
          <a:p>
            <a:pPr eaLnBrk="1" hangingPunct="1"/>
            <a:r>
              <a:rPr lang="en-GB" altLang="en-US" dirty="0"/>
              <a:t>D</a:t>
            </a:r>
            <a:r>
              <a:rPr lang="en-US" altLang="en-US" dirty="0" err="1">
                <a:cs typeface="Arial" panose="020B0604020202020204" pitchFamily="34" charset="0"/>
              </a:rPr>
              <a:t>émodé</a:t>
            </a:r>
            <a:r>
              <a:rPr lang="en-US" altLang="en-US" dirty="0">
                <a:cs typeface="Arial" panose="020B0604020202020204" pitchFamily="34" charset="0"/>
              </a:rPr>
              <a:t> = old fashioned</a:t>
            </a:r>
          </a:p>
          <a:p>
            <a:pPr eaLnBrk="1" hangingPunct="1"/>
            <a:r>
              <a:rPr lang="en-US" altLang="en-US" dirty="0" err="1">
                <a:cs typeface="Arial" panose="020B0604020202020204" pitchFamily="34" charset="0"/>
              </a:rPr>
              <a:t>Nul</a:t>
            </a:r>
            <a:r>
              <a:rPr lang="en-US" altLang="en-US" dirty="0">
                <a:cs typeface="Arial" panose="020B0604020202020204" pitchFamily="34" charset="0"/>
              </a:rPr>
              <a:t> = rubbish</a:t>
            </a:r>
          </a:p>
          <a:p>
            <a:pPr eaLnBrk="1" hangingPunct="1"/>
            <a:r>
              <a:rPr lang="en-US" altLang="en-US" dirty="0">
                <a:cs typeface="Arial" panose="020B0604020202020204" pitchFamily="34" charset="0"/>
              </a:rPr>
              <a:t>Moche = ugly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79839C-8447-41A7-8C74-9CED37B5C554}"/>
              </a:ext>
            </a:extLst>
          </p:cNvPr>
          <p:cNvSpPr txBox="1"/>
          <p:nvPr/>
        </p:nvSpPr>
        <p:spPr>
          <a:xfrm>
            <a:off x="5152938" y="3443760"/>
            <a:ext cx="357161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altLang="en-US" sz="1800" dirty="0"/>
              <a:t>Je </a:t>
            </a:r>
            <a:r>
              <a:rPr lang="en-GB" altLang="en-US" sz="1800" dirty="0" err="1"/>
              <a:t>porte</a:t>
            </a:r>
            <a:r>
              <a:rPr lang="en-GB" altLang="en-US" sz="1800" dirty="0"/>
              <a:t> = I wear</a:t>
            </a:r>
          </a:p>
          <a:p>
            <a:r>
              <a:rPr lang="en-GB" altLang="en-US" sz="1800" dirty="0"/>
              <a:t>Tu </a:t>
            </a:r>
            <a:r>
              <a:rPr lang="en-GB" altLang="en-US" sz="1800" dirty="0" err="1"/>
              <a:t>portes</a:t>
            </a:r>
            <a:r>
              <a:rPr lang="en-GB" altLang="en-US" sz="1800" dirty="0"/>
              <a:t> = you (singular) wear</a:t>
            </a:r>
          </a:p>
          <a:p>
            <a:r>
              <a:rPr lang="en-GB" altLang="en-US" sz="1800" dirty="0"/>
              <a:t>Il/</a:t>
            </a:r>
            <a:r>
              <a:rPr lang="en-GB" altLang="en-US" sz="1800" dirty="0" err="1"/>
              <a:t>elle</a:t>
            </a:r>
            <a:r>
              <a:rPr lang="en-GB" altLang="en-US" sz="1800" dirty="0"/>
              <a:t> </a:t>
            </a:r>
            <a:r>
              <a:rPr lang="en-GB" altLang="en-US" sz="1800" dirty="0" err="1"/>
              <a:t>porte</a:t>
            </a:r>
            <a:r>
              <a:rPr lang="en-GB" altLang="en-US" sz="1800" dirty="0"/>
              <a:t> = he/she wears</a:t>
            </a:r>
          </a:p>
          <a:p>
            <a:r>
              <a:rPr lang="en-GB" altLang="en-US" sz="1800" dirty="0"/>
              <a:t>Nous </a:t>
            </a:r>
            <a:r>
              <a:rPr lang="en-GB" altLang="en-US" sz="1800" dirty="0" err="1"/>
              <a:t>portons</a:t>
            </a:r>
            <a:r>
              <a:rPr lang="en-GB" altLang="en-US" sz="1800" dirty="0"/>
              <a:t> = we wear</a:t>
            </a:r>
          </a:p>
          <a:p>
            <a:r>
              <a:rPr lang="en-GB" altLang="en-US" sz="1800" dirty="0" err="1"/>
              <a:t>Vous</a:t>
            </a:r>
            <a:r>
              <a:rPr lang="en-GB" altLang="en-US" sz="1800" dirty="0"/>
              <a:t> </a:t>
            </a:r>
            <a:r>
              <a:rPr lang="en-GB" altLang="en-US" sz="1800" dirty="0" err="1"/>
              <a:t>portez</a:t>
            </a:r>
            <a:r>
              <a:rPr lang="en-GB" altLang="en-US" sz="1800" dirty="0"/>
              <a:t> = you (plural) wear</a:t>
            </a:r>
          </a:p>
          <a:p>
            <a:r>
              <a:rPr lang="en-GB" altLang="en-US" sz="1800" dirty="0" err="1"/>
              <a:t>Ils</a:t>
            </a:r>
            <a:r>
              <a:rPr lang="en-GB" altLang="en-US" sz="1800" dirty="0"/>
              <a:t>/</a:t>
            </a:r>
            <a:r>
              <a:rPr lang="en-GB" altLang="en-US" sz="1800" dirty="0" err="1"/>
              <a:t>elles</a:t>
            </a:r>
            <a:r>
              <a:rPr lang="en-GB" altLang="en-US" sz="1800" dirty="0"/>
              <a:t> portent = they wear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E59BFB5-2B79-4A6D-8DF9-E0554E5FA2AA}"/>
              </a:ext>
            </a:extLst>
          </p:cNvPr>
          <p:cNvSpPr txBox="1"/>
          <p:nvPr/>
        </p:nvSpPr>
        <p:spPr>
          <a:xfrm>
            <a:off x="511728" y="5578679"/>
            <a:ext cx="11031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Challenge – can you include the future tense?</a:t>
            </a:r>
          </a:p>
          <a:p>
            <a:pPr algn="ctr"/>
            <a:r>
              <a:rPr lang="en-GB" dirty="0"/>
              <a:t>Super challenge – could you do the same for your dream/ ideal school uniform?</a:t>
            </a:r>
          </a:p>
        </p:txBody>
      </p:sp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943C4A2-AB9F-4530-9A43-A375D81F44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68918" y="138503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275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01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13A7C2E-B19D-4546-845F-A40192B87A20}"/>
              </a:ext>
            </a:extLst>
          </p:cNvPr>
          <p:cNvSpPr txBox="1"/>
          <p:nvPr/>
        </p:nvSpPr>
        <p:spPr>
          <a:xfrm>
            <a:off x="436228" y="536895"/>
            <a:ext cx="5570289" cy="4967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3. School rules</a:t>
            </a:r>
          </a:p>
          <a:p>
            <a:r>
              <a:rPr lang="en-GB" dirty="0"/>
              <a:t>Copy and translate the sentences below into English: </a:t>
            </a:r>
          </a:p>
          <a:p>
            <a:r>
              <a:rPr lang="en-GB" dirty="0"/>
              <a:t>il faut/ on doit = we must</a:t>
            </a:r>
          </a:p>
          <a:p>
            <a:r>
              <a:rPr lang="en-GB" dirty="0"/>
              <a:t>il ne faut pas/ on ne doit pas = we must not</a:t>
            </a:r>
          </a:p>
          <a:p>
            <a:r>
              <a:rPr lang="en-GB" dirty="0"/>
              <a:t>il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interdit</a:t>
            </a:r>
            <a:r>
              <a:rPr lang="en-GB" dirty="0"/>
              <a:t> de = it is forbidden to</a:t>
            </a:r>
          </a:p>
          <a:p>
            <a:endParaRPr lang="en-GB" dirty="0"/>
          </a:p>
          <a:p>
            <a:endParaRPr lang="en-GB" dirty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a) Il faut respecter les </a:t>
            </a:r>
            <a:r>
              <a:rPr lang="en-GB" altLang="en-US" sz="1800" dirty="0" err="1">
                <a:latin typeface="Comic Sans MS" panose="030F0702030302020204" pitchFamily="66" charset="0"/>
              </a:rPr>
              <a:t>autres</a:t>
            </a:r>
            <a:r>
              <a:rPr lang="en-GB" altLang="en-US" sz="1800" dirty="0">
                <a:latin typeface="Comic Sans MS" panose="030F0702030302020204" pitchFamily="66" charset="0"/>
              </a:rPr>
              <a:t>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b) Il faut </a:t>
            </a:r>
            <a:r>
              <a:rPr lang="en-GB" altLang="en-US" sz="1800" dirty="0" err="1">
                <a:latin typeface="Comic Sans MS" panose="030F0702030302020204" pitchFamily="66" charset="0"/>
              </a:rPr>
              <a:t>arriver</a:t>
            </a:r>
            <a:r>
              <a:rPr lang="en-GB" altLang="en-US" sz="1800" dirty="0">
                <a:latin typeface="Comic Sans MS" panose="030F0702030302020204" pitchFamily="66" charset="0"/>
              </a:rPr>
              <a:t> </a:t>
            </a:r>
            <a:r>
              <a:rPr lang="en-US" altLang="en-US" sz="1800" dirty="0">
                <a:latin typeface="Comic Sans MS" panose="030F0702030302020204" pitchFamily="66" charset="0"/>
              </a:rPr>
              <a:t>à </a:t>
            </a:r>
            <a:r>
              <a:rPr lang="en-US" altLang="en-US" sz="1800" dirty="0" err="1">
                <a:latin typeface="Comic Sans MS" panose="030F0702030302020204" pitchFamily="66" charset="0"/>
              </a:rPr>
              <a:t>l’heure</a:t>
            </a:r>
            <a:r>
              <a:rPr lang="en-US" altLang="en-US" sz="1800" dirty="0">
                <a:latin typeface="Comic Sans MS" panose="030F0702030302020204" pitchFamily="66" charset="0"/>
              </a:rPr>
              <a:t>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US" altLang="en-US" sz="1800" dirty="0">
                <a:latin typeface="Comic Sans MS" panose="030F0702030302020204" pitchFamily="66" charset="0"/>
              </a:rPr>
              <a:t>c) On doit porter un </a:t>
            </a:r>
            <a:r>
              <a:rPr lang="en-US" altLang="en-US" sz="1800" dirty="0" err="1">
                <a:latin typeface="Comic Sans MS" panose="030F0702030302020204" pitchFamily="66" charset="0"/>
              </a:rPr>
              <a:t>uniforme</a:t>
            </a:r>
            <a:r>
              <a:rPr lang="en-US" altLang="en-US" sz="1800" dirty="0">
                <a:latin typeface="Comic Sans MS" panose="030F0702030302020204" pitchFamily="66" charset="0"/>
              </a:rPr>
              <a:t>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US" altLang="en-US" sz="1800" dirty="0">
                <a:latin typeface="Comic Sans MS" panose="030F0702030302020204" pitchFamily="66" charset="0"/>
              </a:rPr>
              <a:t>d) On doit </a:t>
            </a:r>
            <a:r>
              <a:rPr lang="en-US" altLang="en-US" sz="1800" dirty="0" err="1">
                <a:latin typeface="Comic Sans MS" panose="030F0702030302020204" pitchFamily="66" charset="0"/>
              </a:rPr>
              <a:t>écouter</a:t>
            </a:r>
            <a:r>
              <a:rPr lang="en-US" altLang="en-US" sz="1800" dirty="0">
                <a:latin typeface="Comic Sans MS" panose="030F0702030302020204" pitchFamily="66" charset="0"/>
              </a:rPr>
              <a:t> les profs.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US" altLang="en-US" sz="1800" dirty="0">
                <a:latin typeface="Comic Sans MS" panose="030F0702030302020204" pitchFamily="66" charset="0"/>
              </a:rPr>
              <a:t>e) Il faut </a:t>
            </a:r>
            <a:r>
              <a:rPr lang="en-US" altLang="en-US" sz="1800" dirty="0" err="1">
                <a:latin typeface="Comic Sans MS" panose="030F0702030302020204" pitchFamily="66" charset="0"/>
              </a:rPr>
              <a:t>travailler</a:t>
            </a:r>
            <a:r>
              <a:rPr lang="en-US" altLang="en-US" sz="1800" dirty="0">
                <a:latin typeface="Comic Sans MS" panose="030F0702030302020204" pitchFamily="66" charset="0"/>
              </a:rPr>
              <a:t> </a:t>
            </a:r>
            <a:r>
              <a:rPr lang="en-US" altLang="en-US" sz="1800" dirty="0" err="1">
                <a:latin typeface="Comic Sans MS" panose="030F0702030302020204" pitchFamily="66" charset="0"/>
              </a:rPr>
              <a:t>en</a:t>
            </a:r>
            <a:r>
              <a:rPr lang="en-US" altLang="en-US" sz="1800" dirty="0">
                <a:latin typeface="Comic Sans MS" panose="030F0702030302020204" pitchFamily="66" charset="0"/>
              </a:rPr>
              <a:t> </a:t>
            </a:r>
            <a:r>
              <a:rPr lang="en-US" altLang="en-US" sz="1800" dirty="0" err="1">
                <a:latin typeface="Comic Sans MS" panose="030F0702030302020204" pitchFamily="66" charset="0"/>
              </a:rPr>
              <a:t>classe</a:t>
            </a:r>
            <a:r>
              <a:rPr lang="en-US" altLang="en-US" sz="1800" dirty="0">
                <a:latin typeface="Comic Sans MS" panose="030F0702030302020204" pitchFamily="66" charset="0"/>
              </a:rPr>
              <a:t>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US" altLang="en-US" sz="1800" dirty="0">
                <a:latin typeface="Comic Sans MS" panose="030F0702030302020204" pitchFamily="66" charset="0"/>
              </a:rPr>
              <a:t>f) Il ne faut pas </a:t>
            </a:r>
            <a:r>
              <a:rPr lang="en-US" altLang="en-US" sz="1800" dirty="0" err="1">
                <a:latin typeface="Comic Sans MS" panose="030F0702030302020204" pitchFamily="66" charset="0"/>
              </a:rPr>
              <a:t>bavarder</a:t>
            </a:r>
            <a:r>
              <a:rPr lang="en-US" altLang="en-US" sz="1800" dirty="0">
                <a:latin typeface="Comic Sans MS" panose="030F0702030302020204" pitchFamily="66" charset="0"/>
              </a:rPr>
              <a:t> </a:t>
            </a:r>
            <a:r>
              <a:rPr lang="en-US" altLang="en-US" sz="1800" dirty="0" err="1">
                <a:latin typeface="Comic Sans MS" panose="030F0702030302020204" pitchFamily="66" charset="0"/>
              </a:rPr>
              <a:t>en</a:t>
            </a:r>
            <a:r>
              <a:rPr lang="en-US" altLang="en-US" sz="1800" dirty="0">
                <a:latin typeface="Comic Sans MS" panose="030F0702030302020204" pitchFamily="66" charset="0"/>
              </a:rPr>
              <a:t> </a:t>
            </a:r>
            <a:r>
              <a:rPr lang="en-US" altLang="en-US" sz="1800" dirty="0" err="1">
                <a:latin typeface="Comic Sans MS" panose="030F0702030302020204" pitchFamily="66" charset="0"/>
              </a:rPr>
              <a:t>classe</a:t>
            </a:r>
            <a:r>
              <a:rPr lang="en-US" altLang="en-US" sz="1800" dirty="0">
                <a:latin typeface="Comic Sans MS" panose="030F0702030302020204" pitchFamily="66" charset="0"/>
              </a:rPr>
              <a:t>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US" altLang="en-US" sz="1800" dirty="0">
                <a:latin typeface="Comic Sans MS" panose="030F0702030302020204" pitchFamily="66" charset="0"/>
              </a:rPr>
              <a:t>g) Il ne faut pas porter de maquillage.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US" altLang="en-US" sz="1800" dirty="0">
                <a:latin typeface="Comic Sans MS" panose="030F0702030302020204" pitchFamily="66" charset="0"/>
              </a:rPr>
              <a:t>h) Il ne faut pas porter de bijoux.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US" altLang="en-US" sz="1800" dirty="0">
                <a:latin typeface="Comic Sans MS" panose="030F0702030302020204" pitchFamily="66" charset="0"/>
              </a:rPr>
              <a:t>i) On ne doit pas </a:t>
            </a:r>
            <a:r>
              <a:rPr lang="en-US" altLang="en-US" sz="1800" dirty="0" err="1">
                <a:latin typeface="Comic Sans MS" panose="030F0702030302020204" pitchFamily="66" charset="0"/>
              </a:rPr>
              <a:t>fumer</a:t>
            </a:r>
            <a:r>
              <a:rPr lang="en-US" altLang="en-US" sz="1800" dirty="0">
                <a:latin typeface="Comic Sans MS" panose="030F0702030302020204" pitchFamily="66" charset="0"/>
              </a:rPr>
              <a:t>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j) On ne doit pas manger </a:t>
            </a:r>
            <a:r>
              <a:rPr lang="en-GB" altLang="en-US" sz="1800" dirty="0" err="1">
                <a:latin typeface="Comic Sans MS" panose="030F0702030302020204" pitchFamily="66" charset="0"/>
              </a:rPr>
              <a:t>en</a:t>
            </a:r>
            <a:r>
              <a:rPr lang="en-GB" altLang="en-US" sz="1800" dirty="0">
                <a:latin typeface="Comic Sans MS" panose="030F0702030302020204" pitchFamily="66" charset="0"/>
              </a:rPr>
              <a:t> </a:t>
            </a:r>
            <a:r>
              <a:rPr lang="en-GB" altLang="en-US" sz="1800" dirty="0" err="1">
                <a:latin typeface="Comic Sans MS" panose="030F0702030302020204" pitchFamily="66" charset="0"/>
              </a:rPr>
              <a:t>classe</a:t>
            </a:r>
            <a:r>
              <a:rPr lang="en-GB" altLang="en-US" sz="1800" dirty="0">
                <a:latin typeface="Comic Sans MS" panose="030F0702030302020204" pitchFamily="66" charset="0"/>
              </a:rPr>
              <a:t>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k) </a:t>
            </a:r>
            <a:r>
              <a:rPr lang="en-GB" altLang="en-US" sz="1800" dirty="0" err="1">
                <a:latin typeface="Comic Sans MS" panose="030F0702030302020204" pitchFamily="66" charset="0"/>
              </a:rPr>
              <a:t>C’est</a:t>
            </a:r>
            <a:r>
              <a:rPr lang="en-GB" altLang="en-US" sz="1800" dirty="0">
                <a:latin typeface="Comic Sans MS" panose="030F0702030302020204" pitchFamily="66" charset="0"/>
              </a:rPr>
              <a:t> </a:t>
            </a:r>
            <a:r>
              <a:rPr lang="en-GB" altLang="en-US" sz="1800" dirty="0" err="1">
                <a:latin typeface="Comic Sans MS" panose="030F0702030302020204" pitchFamily="66" charset="0"/>
              </a:rPr>
              <a:t>interdit</a:t>
            </a:r>
            <a:r>
              <a:rPr lang="en-GB" altLang="en-US" sz="1800" dirty="0">
                <a:latin typeface="Comic Sans MS" panose="030F0702030302020204" pitchFamily="66" charset="0"/>
              </a:rPr>
              <a:t> de m</a:t>
            </a:r>
            <a:r>
              <a:rPr lang="en-US" altLang="en-US" sz="1800" dirty="0" err="1">
                <a:latin typeface="Comic Sans MS" panose="030F0702030302020204" pitchFamily="66" charset="0"/>
              </a:rPr>
              <a:t>âcher</a:t>
            </a:r>
            <a:r>
              <a:rPr lang="en-US" altLang="en-US" sz="1800" dirty="0">
                <a:latin typeface="Comic Sans MS" panose="030F0702030302020204" pitchFamily="66" charset="0"/>
              </a:rPr>
              <a:t> du chewing gum.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GB" altLang="en-US" dirty="0">
                <a:latin typeface="Comic Sans MS" panose="030F0702030302020204" pitchFamily="66" charset="0"/>
              </a:rPr>
              <a:t>l) </a:t>
            </a:r>
            <a:r>
              <a:rPr lang="en-GB" altLang="en-US" sz="1800" dirty="0">
                <a:latin typeface="Comic Sans MS" panose="030F0702030302020204" pitchFamily="66" charset="0"/>
              </a:rPr>
              <a:t>Il ne faut pas </a:t>
            </a:r>
            <a:r>
              <a:rPr lang="en-US" altLang="en-US" sz="1800" dirty="0" err="1">
                <a:latin typeface="Comic Sans MS" panose="030F0702030302020204" pitchFamily="66" charset="0"/>
              </a:rPr>
              <a:t>être</a:t>
            </a:r>
            <a:r>
              <a:rPr lang="en-US" altLang="en-US" sz="1800" dirty="0">
                <a:latin typeface="Comic Sans MS" panose="030F0702030302020204" pitchFamily="66" charset="0"/>
              </a:rPr>
              <a:t> </a:t>
            </a:r>
            <a:r>
              <a:rPr lang="en-US" altLang="en-US" sz="1800" dirty="0" err="1">
                <a:latin typeface="Comic Sans MS" panose="030F0702030302020204" pitchFamily="66" charset="0"/>
              </a:rPr>
              <a:t>impoli</a:t>
            </a:r>
            <a:r>
              <a:rPr lang="en-US" altLang="en-US" sz="1800" dirty="0">
                <a:latin typeface="Comic Sans MS" panose="030F0702030302020204" pitchFamily="66" charset="0"/>
              </a:rPr>
              <a:t>.</a:t>
            </a:r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43D4D9-77FF-48DB-88FD-03F595736B9B}"/>
              </a:ext>
            </a:extLst>
          </p:cNvPr>
          <p:cNvSpPr txBox="1"/>
          <p:nvPr/>
        </p:nvSpPr>
        <p:spPr>
          <a:xfrm>
            <a:off x="7063531" y="5222147"/>
            <a:ext cx="3733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Challenge – give your opinion of the rules </a:t>
            </a:r>
          </a:p>
        </p:txBody>
      </p:sp>
    </p:spTree>
    <p:extLst>
      <p:ext uri="{BB962C8B-B14F-4D97-AF65-F5344CB8AC3E}">
        <p14:creationId xmlns:p14="http://schemas.microsoft.com/office/powerpoint/2010/main" val="4957851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2C41FA-8889-4EEE-BB4E-8151840441BB}"/>
              </a:ext>
            </a:extLst>
          </p:cNvPr>
          <p:cNvSpPr txBox="1"/>
          <p:nvPr/>
        </p:nvSpPr>
        <p:spPr>
          <a:xfrm>
            <a:off x="629174" y="562062"/>
            <a:ext cx="970606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4. Ma routine</a:t>
            </a:r>
          </a:p>
          <a:p>
            <a:pPr algn="ctr"/>
            <a:r>
              <a:rPr lang="en-GB" dirty="0"/>
              <a:t>Copy the vocabulary below into your book:</a:t>
            </a:r>
          </a:p>
          <a:p>
            <a:pPr algn="ctr"/>
            <a:endParaRPr lang="en-GB" dirty="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fr-FR" altLang="en-US" dirty="0"/>
              <a:t>Je me réveille = I wake up</a:t>
            </a:r>
            <a:endParaRPr lang="en-GB" altLang="en-US" dirty="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fr-FR" altLang="en-US" dirty="0"/>
              <a:t>Je me lève = I get up</a:t>
            </a:r>
            <a:endParaRPr lang="en-GB" altLang="en-US" dirty="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fr-FR" altLang="en-US" dirty="0"/>
              <a:t>Je me douche = I have a shower</a:t>
            </a:r>
            <a:endParaRPr lang="en-GB" altLang="en-US" dirty="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fr-FR" altLang="en-US" dirty="0"/>
              <a:t>Je me lave = I have a wash</a:t>
            </a:r>
            <a:endParaRPr lang="en-GB" altLang="en-US" dirty="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fr-FR" altLang="en-US" dirty="0"/>
              <a:t>Je m’habille = I get dressed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fr-FR" altLang="en-US" dirty="0"/>
              <a:t>Je me maquille = I do my make-up</a:t>
            </a:r>
            <a:endParaRPr lang="en-GB" altLang="en-US" dirty="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fr-FR" altLang="en-US" dirty="0"/>
              <a:t>Je me brosse les dents = I brush my teeth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fr-FR" altLang="en-US" dirty="0"/>
              <a:t>Je me déshabille = I get undressed</a:t>
            </a:r>
            <a:endParaRPr lang="en-GB" altLang="en-US" dirty="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fr-FR" altLang="en-US" dirty="0"/>
              <a:t>Je me couche = I go to bed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dirty="0"/>
              <a:t>Je </a:t>
            </a:r>
            <a:r>
              <a:rPr lang="en-GB" altLang="en-US" dirty="0" err="1"/>
              <a:t>prends</a:t>
            </a:r>
            <a:r>
              <a:rPr lang="en-GB" altLang="en-US" dirty="0"/>
              <a:t> le petit déjeuner = I eat breakfast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dirty="0"/>
              <a:t>Je </a:t>
            </a:r>
            <a:r>
              <a:rPr lang="en-GB" altLang="en-US" dirty="0" err="1"/>
              <a:t>quitte</a:t>
            </a:r>
            <a:r>
              <a:rPr lang="en-GB" altLang="en-US" dirty="0"/>
              <a:t> la </a:t>
            </a:r>
            <a:r>
              <a:rPr lang="en-GB" altLang="en-US" dirty="0" err="1"/>
              <a:t>maison</a:t>
            </a:r>
            <a:r>
              <a:rPr lang="en-GB" altLang="en-US" dirty="0"/>
              <a:t> = I leave the house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dirty="0"/>
              <a:t>Je </a:t>
            </a:r>
            <a:r>
              <a:rPr lang="en-GB" altLang="en-US" dirty="0" err="1"/>
              <a:t>vais</a:t>
            </a:r>
            <a:r>
              <a:rPr lang="en-GB" altLang="en-US" dirty="0"/>
              <a:t> au </a:t>
            </a:r>
            <a:r>
              <a:rPr lang="en-GB" altLang="en-US" dirty="0" err="1"/>
              <a:t>collège</a:t>
            </a:r>
            <a:r>
              <a:rPr lang="en-GB" altLang="en-US" dirty="0"/>
              <a:t> = I go to school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dirty="0"/>
              <a:t>Je </a:t>
            </a:r>
            <a:r>
              <a:rPr lang="en-GB" altLang="en-US" dirty="0" err="1"/>
              <a:t>rentre</a:t>
            </a:r>
            <a:r>
              <a:rPr lang="en-GB" altLang="en-US" dirty="0"/>
              <a:t> chez </a:t>
            </a:r>
            <a:r>
              <a:rPr lang="en-GB" altLang="en-US" dirty="0" err="1"/>
              <a:t>moi</a:t>
            </a:r>
            <a:r>
              <a:rPr lang="en-GB" altLang="en-US" dirty="0"/>
              <a:t> = I come home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dirty="0"/>
              <a:t>Je </a:t>
            </a:r>
            <a:r>
              <a:rPr lang="en-GB" altLang="en-US" dirty="0" err="1"/>
              <a:t>dîne</a:t>
            </a:r>
            <a:r>
              <a:rPr lang="en-GB" altLang="en-US" dirty="0"/>
              <a:t> = I have dinner</a:t>
            </a:r>
          </a:p>
          <a:p>
            <a:r>
              <a:rPr lang="en-GB" dirty="0"/>
              <a:t> 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F0B5912-C594-48FD-8F4F-D4C0E4F10F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549468" y="102695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117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7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8BB9F0E-7711-4FAB-9D8D-6E941F7BE3D1}"/>
              </a:ext>
            </a:extLst>
          </p:cNvPr>
          <p:cNvSpPr txBox="1"/>
          <p:nvPr/>
        </p:nvSpPr>
        <p:spPr>
          <a:xfrm>
            <a:off x="511728" y="385894"/>
            <a:ext cx="10922466" cy="6047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5. Translate the paragraph below into English: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800" dirty="0" err="1">
                <a:latin typeface="Comic Sans MS" panose="030F0702030302020204" pitchFamily="66" charset="0"/>
              </a:rPr>
              <a:t>D’habitude</a:t>
            </a:r>
            <a:r>
              <a:rPr lang="en-GB" altLang="en-US" sz="1800" dirty="0">
                <a:latin typeface="Comic Sans MS" panose="030F0702030302020204" pitchFamily="66" charset="0"/>
              </a:rPr>
              <a:t> je me </a:t>
            </a:r>
            <a:r>
              <a:rPr lang="en-GB" altLang="en-US" sz="1800" dirty="0" err="1">
                <a:latin typeface="Comic Sans MS" panose="030F0702030302020204" pitchFamily="66" charset="0"/>
              </a:rPr>
              <a:t>l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ève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à six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heures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et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demie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pendant la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semaine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. Le week-end je me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lève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plus tard à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onze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heures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. Je me brosse les dents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puis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je me douche. Après, je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prends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le petit déjeuner, je mange des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céréales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et je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bois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du jus de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pomme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.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18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Je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quitte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la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maison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à sept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heures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et je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vais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au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collège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en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voiture. Le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soir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je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rentre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à la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maison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à six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heures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ensuite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je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dîne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. Je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fais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mes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devoirs et je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regarde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la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télévision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puis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je me douche.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Enfin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je me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couche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à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vingt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-deux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heures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Vocab help:</a:t>
            </a:r>
          </a:p>
          <a:p>
            <a:r>
              <a:rPr lang="en-GB" dirty="0" err="1"/>
              <a:t>D’habitude</a:t>
            </a:r>
            <a:r>
              <a:rPr lang="en-GB" dirty="0"/>
              <a:t> = usually</a:t>
            </a:r>
          </a:p>
          <a:p>
            <a:r>
              <a:rPr lang="en-GB" dirty="0"/>
              <a:t>Pendant la </a:t>
            </a:r>
            <a:r>
              <a:rPr lang="en-GB" dirty="0" err="1"/>
              <a:t>semaine</a:t>
            </a:r>
            <a:r>
              <a:rPr lang="en-GB" dirty="0"/>
              <a:t> = during the week</a:t>
            </a:r>
          </a:p>
          <a:p>
            <a:r>
              <a:rPr lang="en-GB" dirty="0"/>
              <a:t>Plus tard = later</a:t>
            </a:r>
          </a:p>
          <a:p>
            <a:r>
              <a:rPr lang="en-GB" dirty="0" err="1"/>
              <a:t>Puis</a:t>
            </a:r>
            <a:r>
              <a:rPr lang="en-GB" dirty="0"/>
              <a:t> = then</a:t>
            </a:r>
          </a:p>
          <a:p>
            <a:r>
              <a:rPr lang="en-GB" dirty="0"/>
              <a:t>Après = after</a:t>
            </a:r>
          </a:p>
          <a:p>
            <a:r>
              <a:rPr lang="en-GB" dirty="0"/>
              <a:t>Le </a:t>
            </a:r>
            <a:r>
              <a:rPr lang="en-GB" dirty="0" err="1"/>
              <a:t>soir</a:t>
            </a:r>
            <a:r>
              <a:rPr lang="en-GB" dirty="0"/>
              <a:t> = in the evening</a:t>
            </a:r>
          </a:p>
          <a:p>
            <a:r>
              <a:rPr lang="en-GB" dirty="0" err="1"/>
              <a:t>Ensuite</a:t>
            </a:r>
            <a:r>
              <a:rPr lang="en-GB" dirty="0"/>
              <a:t> = next</a:t>
            </a:r>
          </a:p>
          <a:p>
            <a:r>
              <a:rPr lang="en-GB" dirty="0" err="1"/>
              <a:t>Enfin</a:t>
            </a:r>
            <a:r>
              <a:rPr lang="en-GB" dirty="0"/>
              <a:t> = finally </a:t>
            </a:r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947C4B-0EE5-4ACB-8E8B-8F3414EB03C8}"/>
              </a:ext>
            </a:extLst>
          </p:cNvPr>
          <p:cNvSpPr txBox="1"/>
          <p:nvPr/>
        </p:nvSpPr>
        <p:spPr>
          <a:xfrm>
            <a:off x="5066950" y="5199077"/>
            <a:ext cx="61742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6. Write a paragraph to describe your daily routine using a range of vocabulary.</a:t>
            </a:r>
          </a:p>
        </p:txBody>
      </p:sp>
    </p:spTree>
    <p:extLst>
      <p:ext uri="{BB962C8B-B14F-4D97-AF65-F5344CB8AC3E}">
        <p14:creationId xmlns:p14="http://schemas.microsoft.com/office/powerpoint/2010/main" val="20169574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50533F5-F7F6-4D5B-B65B-33B7E31EC9F7}"/>
              </a:ext>
            </a:extLst>
          </p:cNvPr>
          <p:cNvSpPr txBox="1"/>
          <p:nvPr/>
        </p:nvSpPr>
        <p:spPr>
          <a:xfrm>
            <a:off x="637563" y="444617"/>
            <a:ext cx="1087213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7. Past tense (passé </a:t>
            </a:r>
            <a:r>
              <a:rPr lang="en-GB" dirty="0" err="1"/>
              <a:t>composé</a:t>
            </a:r>
            <a:r>
              <a:rPr lang="en-GB" dirty="0"/>
              <a:t>). Copy the notes into your book:</a:t>
            </a:r>
          </a:p>
          <a:p>
            <a:endParaRPr lang="en-GB" dirty="0"/>
          </a:p>
          <a:p>
            <a:r>
              <a:rPr lang="en-GB" dirty="0"/>
              <a:t>To form the past tense in French, you use the present tense of ‘</a:t>
            </a:r>
            <a:r>
              <a:rPr lang="en-GB" dirty="0" err="1"/>
              <a:t>avoir</a:t>
            </a:r>
            <a:r>
              <a:rPr lang="en-GB" dirty="0"/>
              <a:t>’ (to have) plus a past participle.</a:t>
            </a:r>
          </a:p>
          <a:p>
            <a:endParaRPr lang="en-GB" dirty="0"/>
          </a:p>
          <a:p>
            <a:r>
              <a:rPr lang="en-GB" dirty="0"/>
              <a:t>Present tense of </a:t>
            </a:r>
            <a:r>
              <a:rPr lang="en-GB" dirty="0" err="1"/>
              <a:t>avoir</a:t>
            </a:r>
            <a:r>
              <a:rPr lang="en-GB" dirty="0"/>
              <a:t>:</a:t>
            </a:r>
          </a:p>
          <a:p>
            <a:r>
              <a:rPr lang="en-GB" dirty="0" err="1"/>
              <a:t>J’ai</a:t>
            </a:r>
            <a:r>
              <a:rPr lang="en-GB" dirty="0"/>
              <a:t> = I have</a:t>
            </a:r>
          </a:p>
          <a:p>
            <a:r>
              <a:rPr lang="en-GB" dirty="0"/>
              <a:t>Tu as  = you have</a:t>
            </a:r>
          </a:p>
          <a:p>
            <a:r>
              <a:rPr lang="en-GB" dirty="0"/>
              <a:t>Il/</a:t>
            </a:r>
            <a:r>
              <a:rPr lang="en-GB" dirty="0" err="1"/>
              <a:t>elle</a:t>
            </a:r>
            <a:r>
              <a:rPr lang="en-GB" dirty="0"/>
              <a:t> a = he/she has</a:t>
            </a:r>
          </a:p>
          <a:p>
            <a:r>
              <a:rPr lang="en-GB" dirty="0"/>
              <a:t>Nous </a:t>
            </a:r>
            <a:r>
              <a:rPr lang="en-GB" dirty="0" err="1"/>
              <a:t>avons</a:t>
            </a:r>
            <a:r>
              <a:rPr lang="en-GB" dirty="0"/>
              <a:t> = we have</a:t>
            </a:r>
          </a:p>
          <a:p>
            <a:r>
              <a:rPr lang="en-GB" dirty="0" err="1"/>
              <a:t>Vous</a:t>
            </a:r>
            <a:r>
              <a:rPr lang="en-GB" dirty="0"/>
              <a:t> </a:t>
            </a:r>
            <a:r>
              <a:rPr lang="en-GB" dirty="0" err="1"/>
              <a:t>avez</a:t>
            </a:r>
            <a:r>
              <a:rPr lang="en-GB" dirty="0"/>
              <a:t> = you (plural) have</a:t>
            </a:r>
          </a:p>
          <a:p>
            <a:r>
              <a:rPr lang="en-GB" dirty="0"/>
              <a:t>Il/</a:t>
            </a:r>
            <a:r>
              <a:rPr lang="en-GB" dirty="0" err="1"/>
              <a:t>elles</a:t>
            </a:r>
            <a:r>
              <a:rPr lang="en-GB" dirty="0"/>
              <a:t> </a:t>
            </a:r>
            <a:r>
              <a:rPr lang="en-GB" dirty="0" err="1"/>
              <a:t>ont</a:t>
            </a:r>
            <a:r>
              <a:rPr lang="en-GB" dirty="0"/>
              <a:t> = they have</a:t>
            </a:r>
          </a:p>
          <a:p>
            <a:endParaRPr lang="en-GB" dirty="0"/>
          </a:p>
          <a:p>
            <a:r>
              <a:rPr lang="en-GB" dirty="0"/>
              <a:t>Past participle:</a:t>
            </a:r>
          </a:p>
          <a:p>
            <a:r>
              <a:rPr lang="en-GB" dirty="0"/>
              <a:t>If the verb ends in ‘er’ you change the ending to ‘é’ e.g. manger = </a:t>
            </a:r>
            <a:r>
              <a:rPr lang="en-GB" dirty="0" err="1"/>
              <a:t>mangé</a:t>
            </a:r>
            <a:endParaRPr lang="en-GB" dirty="0"/>
          </a:p>
          <a:p>
            <a:r>
              <a:rPr lang="en-GB" dirty="0"/>
              <a:t>If the verb ends in ‘</a:t>
            </a:r>
            <a:r>
              <a:rPr lang="en-GB" dirty="0" err="1"/>
              <a:t>ir</a:t>
            </a:r>
            <a:r>
              <a:rPr lang="en-GB" dirty="0"/>
              <a:t>’ you change the ending to ‘I’ e.g. </a:t>
            </a:r>
            <a:r>
              <a:rPr lang="en-GB" dirty="0" err="1"/>
              <a:t>finir</a:t>
            </a:r>
            <a:r>
              <a:rPr lang="en-GB" dirty="0"/>
              <a:t> = </a:t>
            </a:r>
            <a:r>
              <a:rPr lang="en-GB" dirty="0" err="1"/>
              <a:t>fini</a:t>
            </a:r>
            <a:endParaRPr lang="en-GB" dirty="0"/>
          </a:p>
          <a:p>
            <a:r>
              <a:rPr lang="en-GB" dirty="0"/>
              <a:t>If they verb ends in ‘re’ you change the ending to ‘u’ e.g. </a:t>
            </a:r>
            <a:r>
              <a:rPr lang="en-GB" dirty="0" err="1"/>
              <a:t>vendre</a:t>
            </a:r>
            <a:r>
              <a:rPr lang="en-GB" dirty="0"/>
              <a:t> = </a:t>
            </a:r>
            <a:r>
              <a:rPr lang="en-GB" dirty="0" err="1"/>
              <a:t>vendu</a:t>
            </a:r>
            <a:endParaRPr lang="en-GB" dirty="0"/>
          </a:p>
          <a:p>
            <a:endParaRPr lang="en-GB" dirty="0"/>
          </a:p>
          <a:p>
            <a:r>
              <a:rPr lang="en-GB" dirty="0"/>
              <a:t>So…</a:t>
            </a:r>
          </a:p>
          <a:p>
            <a:r>
              <a:rPr lang="en-GB" dirty="0" err="1"/>
              <a:t>J’ai</a:t>
            </a:r>
            <a:r>
              <a:rPr lang="en-GB" dirty="0"/>
              <a:t> </a:t>
            </a:r>
            <a:r>
              <a:rPr lang="en-GB" dirty="0" err="1"/>
              <a:t>mangé</a:t>
            </a:r>
            <a:r>
              <a:rPr lang="en-GB" dirty="0"/>
              <a:t> = I ate/ I have eaten</a:t>
            </a:r>
          </a:p>
          <a:p>
            <a:r>
              <a:rPr lang="en-GB" dirty="0" err="1"/>
              <a:t>J’ai</a:t>
            </a:r>
            <a:r>
              <a:rPr lang="en-GB" dirty="0"/>
              <a:t> </a:t>
            </a:r>
            <a:r>
              <a:rPr lang="en-GB" dirty="0" err="1"/>
              <a:t>fini</a:t>
            </a:r>
            <a:r>
              <a:rPr lang="en-GB" dirty="0"/>
              <a:t> = I finished</a:t>
            </a:r>
          </a:p>
          <a:p>
            <a:r>
              <a:rPr lang="en-GB" dirty="0" err="1"/>
              <a:t>J’ai</a:t>
            </a:r>
            <a:r>
              <a:rPr lang="en-GB" dirty="0"/>
              <a:t> </a:t>
            </a:r>
            <a:r>
              <a:rPr lang="en-GB" dirty="0" err="1"/>
              <a:t>vendu</a:t>
            </a:r>
            <a:r>
              <a:rPr lang="en-GB" dirty="0"/>
              <a:t> = I sold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6997CCC-4184-4D71-BF3D-770D34479C2E}"/>
              </a:ext>
            </a:extLst>
          </p:cNvPr>
          <p:cNvSpPr txBox="1"/>
          <p:nvPr/>
        </p:nvSpPr>
        <p:spPr>
          <a:xfrm>
            <a:off x="8808439" y="2267492"/>
            <a:ext cx="2592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Irregular verbs:</a:t>
            </a:r>
          </a:p>
          <a:p>
            <a:r>
              <a:rPr lang="en-GB" dirty="0" err="1"/>
              <a:t>J’ai</a:t>
            </a:r>
            <a:r>
              <a:rPr lang="en-GB" dirty="0"/>
              <a:t> fait = I did</a:t>
            </a:r>
          </a:p>
          <a:p>
            <a:r>
              <a:rPr lang="en-GB" dirty="0" err="1"/>
              <a:t>J’ai</a:t>
            </a:r>
            <a:r>
              <a:rPr lang="en-GB" dirty="0"/>
              <a:t> </a:t>
            </a:r>
            <a:r>
              <a:rPr lang="en-GB" dirty="0" err="1"/>
              <a:t>bu</a:t>
            </a:r>
            <a:r>
              <a:rPr lang="en-GB" dirty="0"/>
              <a:t> = I drank</a:t>
            </a:r>
          </a:p>
          <a:p>
            <a:r>
              <a:rPr lang="en-GB" dirty="0" err="1"/>
              <a:t>J’ai</a:t>
            </a:r>
            <a:r>
              <a:rPr lang="en-GB" dirty="0"/>
              <a:t> </a:t>
            </a:r>
            <a:r>
              <a:rPr lang="en-GB" dirty="0" err="1"/>
              <a:t>lu</a:t>
            </a:r>
            <a:r>
              <a:rPr lang="en-GB" dirty="0"/>
              <a:t> = I read</a:t>
            </a:r>
          </a:p>
          <a:p>
            <a:r>
              <a:rPr lang="en-GB" dirty="0"/>
              <a:t>Je </a:t>
            </a:r>
            <a:r>
              <a:rPr lang="en-GB" dirty="0" err="1"/>
              <a:t>suis</a:t>
            </a:r>
            <a:r>
              <a:rPr lang="en-GB" dirty="0"/>
              <a:t> </a:t>
            </a:r>
            <a:r>
              <a:rPr lang="en-GB" dirty="0" err="1"/>
              <a:t>allé</a:t>
            </a:r>
            <a:r>
              <a:rPr lang="en-GB" dirty="0"/>
              <a:t>(e) = </a:t>
            </a:r>
            <a:r>
              <a:rPr lang="en-GB" i="1" dirty="0"/>
              <a:t> </a:t>
            </a:r>
            <a:r>
              <a:rPr lang="en-GB" dirty="0"/>
              <a:t>I went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A6B6956-2378-4C47-A7A9-9484F3455D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942202" y="187424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478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159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9CDEC8F-FEA5-48C7-A0E4-27E244A3833E}"/>
              </a:ext>
            </a:extLst>
          </p:cNvPr>
          <p:cNvSpPr txBox="1"/>
          <p:nvPr/>
        </p:nvSpPr>
        <p:spPr>
          <a:xfrm>
            <a:off x="578840" y="335560"/>
            <a:ext cx="1096441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8. Copy and complete the sentences by putting the verb in brackets into the past tense (remember you need your </a:t>
            </a:r>
            <a:r>
              <a:rPr lang="en-GB" dirty="0" err="1"/>
              <a:t>avoir</a:t>
            </a:r>
            <a:r>
              <a:rPr lang="en-GB" dirty="0"/>
              <a:t> verb as well)</a:t>
            </a:r>
          </a:p>
          <a:p>
            <a:pPr algn="ctr"/>
            <a:endParaRPr lang="en-GB" dirty="0"/>
          </a:p>
          <a:p>
            <a:pPr marL="342900" indent="-342900" algn="ctr">
              <a:buAutoNum type="alphaLcParenR"/>
            </a:pPr>
            <a:r>
              <a:rPr lang="en-GB" dirty="0"/>
              <a:t>Elle ___________ (manger) du pain.</a:t>
            </a:r>
          </a:p>
          <a:p>
            <a:pPr marL="342900" indent="-342900" algn="ctr">
              <a:buAutoNum type="alphaLcParenR"/>
            </a:pPr>
            <a:r>
              <a:rPr lang="en-GB" dirty="0"/>
              <a:t>Nous __________ (faire) de la natation.</a:t>
            </a:r>
          </a:p>
          <a:p>
            <a:pPr marL="342900" indent="-342900" algn="ctr">
              <a:buAutoNum type="alphaLcParenR"/>
            </a:pPr>
            <a:r>
              <a:rPr lang="en-GB" dirty="0"/>
              <a:t>Je __________ (</a:t>
            </a:r>
            <a:r>
              <a:rPr lang="en-GB" dirty="0" err="1"/>
              <a:t>jouer</a:t>
            </a:r>
            <a:r>
              <a:rPr lang="en-GB" dirty="0"/>
              <a:t>) au foot.</a:t>
            </a:r>
          </a:p>
          <a:p>
            <a:pPr marL="342900" indent="-342900" algn="ctr">
              <a:buAutoNum type="alphaLcParenR"/>
            </a:pPr>
            <a:r>
              <a:rPr lang="en-GB" dirty="0"/>
              <a:t>Il __________ (</a:t>
            </a:r>
            <a:r>
              <a:rPr lang="en-GB" dirty="0" err="1"/>
              <a:t>visiter</a:t>
            </a:r>
            <a:r>
              <a:rPr lang="en-GB" dirty="0"/>
              <a:t>) le </a:t>
            </a:r>
            <a:r>
              <a:rPr lang="en-GB" dirty="0" err="1"/>
              <a:t>musée</a:t>
            </a:r>
            <a:r>
              <a:rPr lang="en-GB" dirty="0"/>
              <a:t>.</a:t>
            </a:r>
          </a:p>
          <a:p>
            <a:pPr marL="342900" indent="-342900" algn="ctr">
              <a:buAutoNum type="alphaLcParenR"/>
            </a:pPr>
            <a:r>
              <a:rPr lang="en-GB" dirty="0" err="1"/>
              <a:t>Ils</a:t>
            </a:r>
            <a:r>
              <a:rPr lang="en-GB" dirty="0"/>
              <a:t> __________ (</a:t>
            </a:r>
            <a:r>
              <a:rPr lang="en-GB" dirty="0" err="1"/>
              <a:t>boire</a:t>
            </a:r>
            <a:r>
              <a:rPr lang="en-GB" dirty="0"/>
              <a:t>) du coca.</a:t>
            </a:r>
          </a:p>
          <a:p>
            <a:pPr marL="342900" indent="-342900" algn="ctr">
              <a:buAutoNum type="alphaLcParenR"/>
            </a:pPr>
            <a:r>
              <a:rPr lang="en-GB" dirty="0"/>
              <a:t>Nous _________ (</a:t>
            </a:r>
            <a:r>
              <a:rPr lang="en-GB" dirty="0" err="1"/>
              <a:t>finir</a:t>
            </a:r>
            <a:r>
              <a:rPr lang="en-GB" dirty="0"/>
              <a:t>) les devoirs.</a:t>
            </a:r>
          </a:p>
          <a:p>
            <a:pPr marL="342900" indent="-342900" algn="ctr">
              <a:buAutoNum type="alphaLcParenR"/>
            </a:pPr>
            <a:r>
              <a:rPr lang="en-GB" dirty="0"/>
              <a:t>Je ___________ (</a:t>
            </a:r>
            <a:r>
              <a:rPr lang="en-GB" dirty="0" err="1"/>
              <a:t>regarder</a:t>
            </a:r>
            <a:r>
              <a:rPr lang="en-GB" dirty="0"/>
              <a:t>) un film.</a:t>
            </a:r>
          </a:p>
          <a:p>
            <a:pPr marL="342900" indent="-342900" algn="ctr">
              <a:buAutoNum type="alphaLcParenR"/>
            </a:pPr>
            <a:endParaRPr lang="en-GB" dirty="0"/>
          </a:p>
          <a:p>
            <a:pPr marL="342900" indent="-342900" algn="ctr">
              <a:buAutoNum type="alphaLcParenR"/>
            </a:pPr>
            <a:endParaRPr lang="en-GB" dirty="0"/>
          </a:p>
          <a:p>
            <a:pPr algn="ctr"/>
            <a:r>
              <a:rPr lang="en-GB" dirty="0"/>
              <a:t>Challenge – translate the sentences into English.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9. Write a mini paragraph in the past tense in French about what you did last weekend.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Vocab help:</a:t>
            </a:r>
          </a:p>
          <a:p>
            <a:pPr algn="ctr"/>
            <a:r>
              <a:rPr lang="en-GB" dirty="0"/>
              <a:t>Le week-end dernier = last weekend</a:t>
            </a:r>
          </a:p>
          <a:p>
            <a:pPr algn="ctr"/>
            <a:r>
              <a:rPr lang="en-GB" dirty="0" err="1"/>
              <a:t>C’était</a:t>
            </a:r>
            <a:r>
              <a:rPr lang="en-GB" dirty="0"/>
              <a:t> = it was</a:t>
            </a:r>
          </a:p>
        </p:txBody>
      </p:sp>
    </p:spTree>
    <p:extLst>
      <p:ext uri="{BB962C8B-B14F-4D97-AF65-F5344CB8AC3E}">
        <p14:creationId xmlns:p14="http://schemas.microsoft.com/office/powerpoint/2010/main" val="31274565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ED43B8B-DF94-4643-B2A3-44A2C80D0017}"/>
              </a:ext>
            </a:extLst>
          </p:cNvPr>
          <p:cNvSpPr txBox="1"/>
          <p:nvPr/>
        </p:nvSpPr>
        <p:spPr>
          <a:xfrm>
            <a:off x="1157681" y="669389"/>
            <a:ext cx="9546671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10. Draw a picture of your dream/ideal school in your book and label it in French (you can use </a:t>
            </a:r>
            <a:r>
              <a:rPr lang="en-GB" dirty="0">
                <a:hlinkClick r:id="rId2"/>
              </a:rPr>
              <a:t>www.wordreference.com</a:t>
            </a:r>
            <a:r>
              <a:rPr lang="en-GB" dirty="0"/>
              <a:t> to help with vocabulary). </a:t>
            </a:r>
          </a:p>
          <a:p>
            <a:r>
              <a:rPr lang="en-GB" dirty="0"/>
              <a:t>Challenge -  can you write some full sentences about the school using the vocabulary below to help:</a:t>
            </a:r>
          </a:p>
          <a:p>
            <a:r>
              <a:rPr lang="en-GB" dirty="0"/>
              <a:t>Dans mon école = in my school</a:t>
            </a:r>
          </a:p>
          <a:p>
            <a:r>
              <a:rPr lang="en-GB" dirty="0"/>
              <a:t>Il y a  = there is/are</a:t>
            </a:r>
          </a:p>
          <a:p>
            <a:r>
              <a:rPr lang="en-GB" dirty="0"/>
              <a:t>Il </a:t>
            </a:r>
            <a:r>
              <a:rPr lang="en-GB" dirty="0" err="1"/>
              <a:t>n’y</a:t>
            </a:r>
            <a:r>
              <a:rPr lang="en-GB" dirty="0"/>
              <a:t> a pas de = there is not</a:t>
            </a:r>
          </a:p>
          <a:p>
            <a:r>
              <a:rPr lang="en-GB" dirty="0" err="1"/>
              <a:t>C’est</a:t>
            </a:r>
            <a:r>
              <a:rPr lang="en-GB" dirty="0"/>
              <a:t> = it is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11. Research schools/ the school system in France and create a poster/ fact file on it and compare it to England. Try to find out information about:</a:t>
            </a:r>
          </a:p>
          <a:p>
            <a:pPr marL="285750" indent="-285750">
              <a:buFontTx/>
              <a:buChar char="-"/>
            </a:pPr>
            <a:r>
              <a:rPr lang="en-GB" dirty="0"/>
              <a:t>Subjects</a:t>
            </a:r>
          </a:p>
          <a:p>
            <a:pPr marL="285750" indent="-285750">
              <a:buFontTx/>
              <a:buChar char="-"/>
            </a:pPr>
            <a:r>
              <a:rPr lang="en-GB" dirty="0"/>
              <a:t>Timings</a:t>
            </a:r>
          </a:p>
          <a:p>
            <a:pPr marL="285750" indent="-285750">
              <a:buFontTx/>
              <a:buChar char="-"/>
            </a:pPr>
            <a:r>
              <a:rPr lang="en-GB" dirty="0"/>
              <a:t>Types of school</a:t>
            </a:r>
          </a:p>
          <a:p>
            <a:pPr marL="285750" indent="-285750">
              <a:buFontTx/>
              <a:buChar char="-"/>
            </a:pPr>
            <a:r>
              <a:rPr lang="en-GB" dirty="0"/>
              <a:t>Rules e.g. uniform</a:t>
            </a:r>
          </a:p>
          <a:p>
            <a:pPr marL="285750" indent="-285750">
              <a:buFontTx/>
              <a:buChar char="-"/>
            </a:pPr>
            <a:r>
              <a:rPr lang="en-GB" dirty="0"/>
              <a:t>Exams </a:t>
            </a:r>
          </a:p>
          <a:p>
            <a:pPr marL="285750" indent="-285750">
              <a:buFontTx/>
              <a:buChar char="-"/>
            </a:pPr>
            <a:r>
              <a:rPr lang="en-GB" dirty="0"/>
              <a:t>Holidays </a:t>
            </a:r>
          </a:p>
        </p:txBody>
      </p:sp>
    </p:spTree>
    <p:extLst>
      <p:ext uri="{BB962C8B-B14F-4D97-AF65-F5344CB8AC3E}">
        <p14:creationId xmlns:p14="http://schemas.microsoft.com/office/powerpoint/2010/main" val="35113102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1229</Words>
  <Application>Microsoft Office PowerPoint</Application>
  <PresentationFormat>Widescreen</PresentationFormat>
  <Paragraphs>182</Paragraphs>
  <Slides>9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Hurst</dc:creator>
  <cp:lastModifiedBy>L Hurst</cp:lastModifiedBy>
  <cp:revision>13</cp:revision>
  <dcterms:created xsi:type="dcterms:W3CDTF">2021-03-08T10:29:14Z</dcterms:created>
  <dcterms:modified xsi:type="dcterms:W3CDTF">2021-03-08T11:05:17Z</dcterms:modified>
</cp:coreProperties>
</file>