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notesSlides/notesSlide10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324" r:id="rId3"/>
    <p:sldId id="325" r:id="rId4"/>
    <p:sldId id="318" r:id="rId5"/>
    <p:sldId id="332" r:id="rId6"/>
    <p:sldId id="329" r:id="rId7"/>
    <p:sldId id="330" r:id="rId8"/>
    <p:sldId id="326" r:id="rId9"/>
    <p:sldId id="328" r:id="rId10"/>
    <p:sldId id="331" r:id="rId11"/>
    <p:sldId id="333" r:id="rId12"/>
    <p:sldId id="334" r:id="rId13"/>
    <p:sldId id="282" r:id="rId14"/>
    <p:sldId id="303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6"/>
    <p:restoredTop sz="79584"/>
  </p:normalViewPr>
  <p:slideViewPr>
    <p:cSldViewPr snapToGrid="0" snapToObjects="1">
      <p:cViewPr varScale="1">
        <p:scale>
          <a:sx n="77" d="100"/>
          <a:sy n="77" d="100"/>
        </p:scale>
        <p:origin x="9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D20BAA-C8D7-2944-B9A8-C0E9A542BD18}" type="datetimeFigureOut">
              <a:rPr kumimoji="1" lang="zh-CN" altLang="en-US" smtClean="0"/>
              <a:t>2020/3/4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23F6C4-723D-C745-A685-01D469596D0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314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60</a:t>
            </a:r>
            <a:r>
              <a:rPr lang="e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</a:t>
            </a:r>
          </a:p>
          <a:p>
            <a:r>
              <a:rPr lang="e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10min starter and task</a:t>
            </a:r>
          </a:p>
          <a:p>
            <a:r>
              <a:rPr lang="e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10min Bingo </a:t>
            </a:r>
            <a:r>
              <a:rPr lang="zh-CN" altLang="e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认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听</a:t>
            </a:r>
            <a:endParaRPr lang="en-US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</a:t>
            </a:r>
            <a:r>
              <a:rPr lang="e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 Writing competition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认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写</a:t>
            </a:r>
            <a:endParaRPr lang="e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10min Running diction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认读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说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听</a:t>
            </a:r>
            <a:endParaRPr lang="e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10min Who can speak more?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说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听</a:t>
            </a:r>
            <a:endParaRPr lang="e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e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 </a:t>
            </a:r>
            <a:r>
              <a:rPr lang="zh-CN" altLang="en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歌曲</a:t>
            </a:r>
            <a:r>
              <a:rPr lang="zh-CN" alt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1" lang="en-US" altLang="zh-CN" dirty="0"/>
          </a:p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23F6C4-723D-C745-A685-01D469596D05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72928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23F6C4-723D-C745-A685-01D469596D05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06849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CN" altLang="en-US" dirty="0"/>
              <a:t>写</a:t>
            </a:r>
            <a:r>
              <a:rPr kumimoji="1" lang="en-US" altLang="zh-CN" dirty="0"/>
              <a:t>+</a:t>
            </a:r>
            <a:r>
              <a:rPr kumimoji="1" lang="zh-CN" altLang="en-US" dirty="0"/>
              <a:t>说</a:t>
            </a:r>
            <a:endParaRPr kumimoji="1" lang="en-GB" altLang="zh-CN" dirty="0"/>
          </a:p>
          <a:p>
            <a:endParaRPr kumimoji="1" lang="en-GB" altLang="zh-CN" dirty="0"/>
          </a:p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23F6C4-723D-C745-A685-01D469596D05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09935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9939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kumimoji="1" lang="zh-CN" altLang="en-US"/>
          </a:p>
        </p:txBody>
      </p:sp>
      <p:sp>
        <p:nvSpPr>
          <p:cNvPr id="3994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fld id="{1D998CCD-253D-134A-A9F4-DF2A26707F27}" type="slidenum">
              <a:rPr lang="zh-CN" altLang="en-US">
                <a:ea typeface="宋体" panose="02010600030101010101" pitchFamily="2" charset="-122"/>
              </a:rPr>
              <a:t>5</a:t>
            </a:fld>
            <a:endParaRPr lang="zh-CN" altLang="en-US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85285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23F6C4-723D-C745-A685-01D469596D05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486203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CN" altLang="en-US" dirty="0"/>
              <a:t>讲解“跑”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23F6C4-723D-C745-A685-01D469596D05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74312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23F6C4-723D-C745-A685-01D469596D05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81498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23F6C4-723D-C745-A685-01D469596D05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562924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9939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kumimoji="1" lang="zh-CN" altLang="en-US"/>
          </a:p>
        </p:txBody>
      </p:sp>
      <p:sp>
        <p:nvSpPr>
          <p:cNvPr id="3994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fld id="{1D998CCD-253D-134A-A9F4-DF2A26707F27}" type="slidenum">
              <a:rPr lang="zh-CN" altLang="en-US">
                <a:ea typeface="宋体" panose="02010600030101010101" pitchFamily="2" charset="-122"/>
              </a:rPr>
              <a:t>13</a:t>
            </a:fld>
            <a:endParaRPr lang="zh-CN" altLang="en-US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27036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kumimoji="1" lang="en-US" altLang="zh-CN" sz="1200" dirty="0">
                <a:solidFill>
                  <a:srgbClr val="FF0000"/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to </a:t>
            </a:r>
            <a:r>
              <a:rPr kumimoji="1" lang="en-GB" altLang="zh-CN" sz="1200" dirty="0">
                <a:solidFill>
                  <a:srgbClr val="FF0000"/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to upgrade your</a:t>
            </a:r>
            <a:r>
              <a:rPr kumimoji="1" lang="zh-CN" altLang="en-US" sz="1200" dirty="0">
                <a:solidFill>
                  <a:srgbClr val="FF0000"/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 </a:t>
            </a:r>
            <a:r>
              <a:rPr kumimoji="1" lang="en-GB" altLang="zh-CN" sz="1200" dirty="0">
                <a:solidFill>
                  <a:srgbClr val="FF0000"/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sentences level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90204" pitchFamily="34" charset="0"/>
              <a:buNone/>
              <a:defRPr/>
            </a:pPr>
            <a:r>
              <a:rPr kumimoji="1" lang="en-GB" altLang="zh-CN" sz="1200" dirty="0">
                <a:solidFill>
                  <a:schemeClr val="accent2">
                    <a:lumMod val="75000"/>
                  </a:schemeClr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-CH: Use</a:t>
            </a:r>
            <a:r>
              <a:rPr kumimoji="1" lang="en-GB" altLang="zh-CN" sz="1200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 intensifiers </a:t>
            </a:r>
            <a:r>
              <a:rPr kumimoji="1" lang="en-GB" altLang="zh-CN" sz="1200" dirty="0">
                <a:solidFill>
                  <a:schemeClr val="accent2">
                    <a:lumMod val="75000"/>
                  </a:schemeClr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to achieve highest possible level</a:t>
            </a:r>
            <a:endParaRPr kumimoji="1" lang="en-US" altLang="zh-CN" sz="1200" dirty="0">
              <a:solidFill>
                <a:schemeClr val="accent2">
                  <a:lumMod val="75000"/>
                </a:schemeClr>
              </a:solidFill>
              <a:latin typeface="Times New Roman" panose="02020503050405090304" pitchFamily="18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181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C452F4-7E53-5E4A-9D01-2A48D5BB13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60DF229-99D8-F141-AE86-253594F7BB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86A7D02-0F4F-B74C-B54D-ADC4B4CDC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2020/3/4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3A8F85E-FDE7-6743-9CA9-5CF6709B8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3C94D1C-BFD2-A94E-8E43-D43A309C0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81813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502018-33E1-E44C-B6A4-E4CE0EDF7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2D8CC3F-378E-9F46-9C0F-27EC173DEB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6740312-7D19-5C49-9460-AAD99B8F9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2020/3/4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AAE4CDF-C4FA-BC41-AFF6-159C49F9E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D9F1F13-E8B6-3B4E-8170-BA4DE96FE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06549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739092-7217-974C-824B-A8FBAF78A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AE1149B-AA4C-2847-82C7-553033555D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03EF396-B170-FE42-95EC-390E3608E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2020/3/4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ED360BB-D7A8-434A-91DB-3AD5507F9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D7F1395-88A5-814B-8332-B973224CC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66301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95CF66-6E6B-C84E-B28E-32CDA601E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5B6541B-E1E5-9A4B-8259-C165F1387A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D0D9FDC-227B-2947-97DD-7E8F016908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74BFFCB-BD87-2940-9F24-D6BCDF7F3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2020/3/4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FC7810F-2CFA-6140-BE5B-9CB92FF97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BED62B9-189C-1242-9D29-ABC979D4C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9149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EAAFF9A-C56B-824C-8201-0BC1C0F11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185FDC5-3164-A84E-A9D9-513AE77E2B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D343B39-AF73-4541-B2CA-1F7FBB9F18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B7F1C3F-EDBA-964C-A36C-74365676C3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92ABE0E5-E92A-8A4B-8ECC-B88543B494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89A88D7-CBB6-BD43-9CEE-5356709C8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2020/3/4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58CE5C8-EE66-D346-9693-15144F9C5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923C622-BB99-DD41-BF9F-D2566D414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26886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C66D6D-EADE-F247-8EAC-BC12B4820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5E824BB-8DF3-7B4A-9019-5A312C041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2020/3/4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3AD0D3B-497F-1242-A506-C90FAA156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7E2D035-542F-E849-B016-6A7EC8993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5155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2D652B6-24E1-BB42-A1ED-9E0138EE1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2020/3/4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5C84FDC-069D-E748-B2DE-53A9DF76B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AF7B284-2690-2947-813B-54CCC450B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25955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0ADB0B-6D32-1D4F-AA36-CB58EAF81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A9884FA-949A-CF4E-A25F-01772A077B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B7CAF1F-7C43-AC41-BE5B-460851592D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B0A2448-999F-CA48-ADBB-F287D390F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2020/3/4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E7D4DBC-4A6A-4C47-9559-1840396AA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E97C2C6-7B3A-EA4D-A9CB-4422633A1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71669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311762F-722C-DF4F-828D-63B39E94A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744F973-8E2A-BB49-A1F5-ED793A7249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5C5CA13-D15F-204D-B6F5-2EF1855122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70F27B8-4DAA-1045-B2B2-9B73EC843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2020/3/4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8877AC9-A627-AA47-971B-0A4FBCCAF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DC5A737-51F0-E342-8703-27C9A6AD7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11573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18EB010-E74E-9C4B-89B9-D38051AAD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4BC0E8E-17A5-DB47-AF6E-A0915C713D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0459376-1117-3048-BB0B-859AB98C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2020/3/4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71D645A-9970-3A4E-A626-489BF890B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5225C74-A7BC-DA49-A683-1426E5AF2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22316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86949E7-3D10-2F44-999E-661CF34049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C933631-BC33-DF46-8D10-F8F8A02CA4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8C2EE61-EA62-FF49-AA6C-EE57FEFFE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2020/3/4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C13573C-CEF8-A544-ADC3-CE65402A4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C8FA4E7-CDC8-404F-909C-8EDB79322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86367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975ACFF-3F7F-5E43-8C45-60376373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7BC5B75-0CBF-7C42-B3BD-1919DF9FBE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8E6371C-C1C0-CF4D-9230-D06D8B8FC6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717041-AA20-5C4B-AC0D-AFE61787BF17}" type="datetimeFigureOut">
              <a:rPr kumimoji="1" lang="zh-CN" altLang="en-US" smtClean="0"/>
              <a:t>2020/3/4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F64BF7-6B4B-3041-93D9-A3E769A47F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C4475B6-66D2-7442-A816-43C62890A0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88892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tif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tiff"/><Relationship Id="rId3" Type="http://schemas.openxmlformats.org/officeDocument/2006/relationships/image" Target="../media/image10.gif"/><Relationship Id="rId7" Type="http://schemas.openxmlformats.org/officeDocument/2006/relationships/image" Target="../media/image14.tiff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tif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18.tiff"/><Relationship Id="rId4" Type="http://schemas.openxmlformats.org/officeDocument/2006/relationships/image" Target="../media/image17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tiff"/><Relationship Id="rId4" Type="http://schemas.openxmlformats.org/officeDocument/2006/relationships/image" Target="../media/image20.tif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D63CE46-4CC6-1F43-8035-A7B6402415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4126" y="502461"/>
            <a:ext cx="9144000" cy="2387600"/>
          </a:xfrm>
        </p:spPr>
        <p:txBody>
          <a:bodyPr/>
          <a:lstStyle/>
          <a:p>
            <a:r>
              <a:rPr kumimoji="1" lang="en-US" altLang="zh-CN" dirty="0"/>
              <a:t>Pets(4)</a:t>
            </a:r>
            <a:endParaRPr kumimoji="1"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1A4BC76-6E0B-AE48-8FF0-45C7CC03C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26454" y="3305560"/>
            <a:ext cx="7291718" cy="1655762"/>
          </a:xfrm>
        </p:spPr>
        <p:txBody>
          <a:bodyPr/>
          <a:lstStyle/>
          <a:p>
            <a:pPr algn="l"/>
            <a:r>
              <a:rPr lang="zh-TW" altLang="en-US" dirty="0"/>
              <a:t>漢字的故事 </a:t>
            </a:r>
            <a:r>
              <a:rPr lang="en-US" altLang="zh-TW" dirty="0"/>
              <a:t>: </a:t>
            </a:r>
            <a:r>
              <a:rPr lang="zh-TW" altLang="en-US" dirty="0"/>
              <a:t>雨 </a:t>
            </a:r>
            <a:endParaRPr lang="en-GB" dirty="0"/>
          </a:p>
          <a:p>
            <a:pPr algn="l"/>
            <a:r>
              <a:rPr lang="en-GB" dirty="0"/>
              <a:t>https://www.youtube.com/watch?v=uGiTr7KGM8s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2FB1BC3-3C3C-FE4A-BD7D-588EADAC81B0}"/>
              </a:ext>
            </a:extLst>
          </p:cNvPr>
          <p:cNvSpPr/>
          <p:nvPr/>
        </p:nvSpPr>
        <p:spPr>
          <a:xfrm>
            <a:off x="2526454" y="4545824"/>
            <a:ext cx="673934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/>
              <a:t>《</a:t>
            </a:r>
            <a:r>
              <a:rPr lang="zh-CN" altLang="en-US" sz="2400" dirty="0"/>
              <a:t>两只老虎</a:t>
            </a:r>
            <a:r>
              <a:rPr lang="en-US" altLang="zh-CN" sz="2400" dirty="0"/>
              <a:t>》</a:t>
            </a:r>
          </a:p>
          <a:p>
            <a:r>
              <a:rPr lang="zh-CN" altLang="en-US" sz="2400" dirty="0"/>
              <a:t>https://www.youtube.com/watch?v=OI9rxLiZWGo</a:t>
            </a:r>
          </a:p>
        </p:txBody>
      </p:sp>
    </p:spTree>
    <p:extLst>
      <p:ext uri="{BB962C8B-B14F-4D97-AF65-F5344CB8AC3E}">
        <p14:creationId xmlns:p14="http://schemas.microsoft.com/office/powerpoint/2010/main" val="3378794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5678" y="31570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Starter:</a:t>
            </a:r>
            <a:r>
              <a:rPr lang="en-GB" dirty="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/>
            </a:r>
            <a:br>
              <a:rPr lang="en-GB" dirty="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-Write down today’s day, date and weather</a:t>
            </a:r>
            <a:br>
              <a:rPr lang="en-GB" dirty="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-Copy down the word below 3 times</a:t>
            </a:r>
          </a:p>
        </p:txBody>
      </p:sp>
      <p:sp>
        <p:nvSpPr>
          <p:cNvPr id="7" name="Rectangle 6"/>
          <p:cNvSpPr/>
          <p:nvPr/>
        </p:nvSpPr>
        <p:spPr>
          <a:xfrm>
            <a:off x="849837" y="4710834"/>
            <a:ext cx="10492326" cy="18314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CH: </a:t>
            </a:r>
            <a:r>
              <a:rPr lang="en-GB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Translate: </a:t>
            </a:r>
            <a:r>
              <a:rPr lang="en-GB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tiger </a:t>
            </a:r>
          </a:p>
          <a:p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 CH</a:t>
            </a:r>
            <a:r>
              <a:rPr lang="en-GB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Translate: </a:t>
            </a:r>
            <a:r>
              <a:rPr lang="en-GB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Tiger is big.</a:t>
            </a:r>
          </a:p>
          <a:p>
            <a:r>
              <a:rPr lang="en-GB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 CH: Translate: </a:t>
            </a:r>
            <a:r>
              <a:rPr lang="en-GB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Tiger is very big</a:t>
            </a:r>
            <a:r>
              <a:rPr lang="en-GB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in Chinese.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DD0DC92F-5700-0F48-BD06-882201DEF1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161" y="2147165"/>
            <a:ext cx="1905000" cy="190500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DB0E1E85-6B3A-0A48-A8C1-62DF959DA6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3161" y="2147165"/>
            <a:ext cx="1905000" cy="1905000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6C87F4F8-667A-2948-8471-48659EA833B0}"/>
              </a:ext>
            </a:extLst>
          </p:cNvPr>
          <p:cNvSpPr txBox="1"/>
          <p:nvPr/>
        </p:nvSpPr>
        <p:spPr>
          <a:xfrm>
            <a:off x="6858000" y="3429000"/>
            <a:ext cx="32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tiger</a:t>
            </a:r>
            <a:endParaRPr lang="zh-CN" altLang="en-US" sz="4000" dirty="0"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8471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2005" y="2468316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L.O Make a revision of the topic of Pet(s)</a:t>
            </a:r>
          </a:p>
        </p:txBody>
      </p:sp>
    </p:spTree>
    <p:extLst>
      <p:ext uri="{BB962C8B-B14F-4D97-AF65-F5344CB8AC3E}">
        <p14:creationId xmlns:p14="http://schemas.microsoft.com/office/powerpoint/2010/main" val="2669751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F5920009-61DF-7943-B402-A6A858755F30}"/>
              </a:ext>
            </a:extLst>
          </p:cNvPr>
          <p:cNvSpPr txBox="1"/>
          <p:nvPr/>
        </p:nvSpPr>
        <p:spPr>
          <a:xfrm>
            <a:off x="3681586" y="936342"/>
            <a:ext cx="56170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can speak more?</a:t>
            </a:r>
            <a:endParaRPr kumimoji="1" lang="zh-CN" alt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82D8608-7662-A545-8F81-949773462760}"/>
              </a:ext>
            </a:extLst>
          </p:cNvPr>
          <p:cNvSpPr txBox="1"/>
          <p:nvPr/>
        </p:nvSpPr>
        <p:spPr>
          <a:xfrm>
            <a:off x="291548" y="1727804"/>
            <a:ext cx="11608904" cy="507831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Group competition! 4 students in one group.</a:t>
            </a:r>
          </a:p>
          <a:p>
            <a:pPr marL="342900" indent="-342900">
              <a:buFont typeface="+mj-lt"/>
              <a:buAutoNum type="arabicPeriod"/>
            </a:pP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Make an introduction of your and your family members’ pets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as long as possible. </a:t>
            </a: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(If you don’t have pets now, imagine one you may have in the future.)</a:t>
            </a:r>
          </a:p>
          <a:p>
            <a:pPr marL="342900" indent="-342900">
              <a:buFont typeface="+mj-lt"/>
              <a:buAutoNum type="arabicPeriod"/>
            </a:pP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Every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Challenger</a:t>
            </a: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just has one chance. Speak aloud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without a script. </a:t>
            </a:r>
            <a:endParaRPr kumimoji="1" lang="en-US" altLang="zh-CN" sz="3600" dirty="0">
              <a:solidFill>
                <a:schemeClr val="tx1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While one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Challenger</a:t>
            </a: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is speaking, the others count the number of characters.</a:t>
            </a:r>
          </a:p>
          <a:p>
            <a:pPr marL="342900" indent="-342900">
              <a:buFont typeface="+mj-lt"/>
              <a:buAutoNum type="arabicPeriod"/>
            </a:pP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The winner is the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Challenger who </a:t>
            </a: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says most characters.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1827EED-0239-BE4E-B4B0-553119C3355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0899"/>
          <a:stretch/>
        </p:blipFill>
        <p:spPr>
          <a:xfrm>
            <a:off x="-685801" y="-590223"/>
            <a:ext cx="3303814" cy="2336295"/>
          </a:xfrm>
          <a:prstGeom prst="rect">
            <a:avLst/>
          </a:prstGeom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id="{0E9D5F4D-ED6C-5A45-BAC5-2A15AFB66BBD}"/>
              </a:ext>
            </a:extLst>
          </p:cNvPr>
          <p:cNvSpPr/>
          <p:nvPr/>
        </p:nvSpPr>
        <p:spPr>
          <a:xfrm>
            <a:off x="1010833" y="35747"/>
            <a:ext cx="10577890" cy="11282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  <a:defRPr/>
            </a:pPr>
            <a:r>
              <a:rPr kumimoji="1"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CH: Use</a:t>
            </a:r>
            <a:r>
              <a:rPr kumimoji="1" lang="zh-CN" altLang="en-US" sz="3600" dirty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和、也、但是</a:t>
            </a:r>
            <a:r>
              <a:rPr kumimoji="1"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to make the sentence longer.</a:t>
            </a:r>
          </a:p>
          <a:p>
            <a:pPr>
              <a:spcBef>
                <a:spcPct val="0"/>
              </a:spcBef>
              <a:defRPr/>
            </a:pPr>
            <a:r>
              <a:rPr kumimoji="1" lang="en-GB" altLang="zh-CN" sz="3600" dirty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Ex CH: Use</a:t>
            </a:r>
            <a:r>
              <a:rPr kumimoji="1" lang="en-GB" altLang="zh-CN" sz="36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GB" altLang="zh-CN" sz="36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intensifiers</a:t>
            </a:r>
            <a:r>
              <a:rPr kumimoji="1" lang="en-GB" altLang="zh-CN" sz="36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GB" altLang="zh-CN" sz="3600" dirty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to achieve highest possible level.</a:t>
            </a:r>
            <a:endParaRPr kumimoji="1" lang="en-US" altLang="zh-CN" sz="3600" dirty="0">
              <a:solidFill>
                <a:schemeClr val="tx1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693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文本框 1"/>
          <p:cNvSpPr txBox="1">
            <a:spLocks noChangeArrowheads="1"/>
          </p:cNvSpPr>
          <p:nvPr/>
        </p:nvSpPr>
        <p:spPr bwMode="auto">
          <a:xfrm>
            <a:off x="4387416" y="1590953"/>
            <a:ext cx="41814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90204" pitchFamily="34" charset="0"/>
              <a:buChar char="•"/>
              <a:defRPr sz="28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 sz="2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 sz="20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en-US" altLang="zh-CN" sz="4000" u="sng" dirty="0"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Let’s sing a song!</a:t>
            </a:r>
            <a:endParaRPr kumimoji="1" lang="zh-CN" altLang="en-US" sz="4000" u="sng" dirty="0">
              <a:latin typeface="Times New Roman" panose="02020503050405090304" pitchFamily="18" charset="0"/>
              <a:ea typeface="宋体" panose="02010600030101010101" pitchFamily="2" charset="-122"/>
              <a:cs typeface="Times New Roman" panose="02020503050405090304" pitchFamily="18" charset="0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562AF649-22C6-3742-9956-40BD4DF659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5434" y="2536105"/>
            <a:ext cx="5165437" cy="2022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00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F8F94DA-7A2C-A540-AD79-6381C95D2A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112" y="1344313"/>
            <a:ext cx="1905000" cy="1905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E1732627-3E6F-5C47-A087-8C30672A555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4200"/>
          <a:stretch/>
        </p:blipFill>
        <p:spPr>
          <a:xfrm>
            <a:off x="3228367" y="1344313"/>
            <a:ext cx="2406650" cy="24511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AE16BD9C-90B7-514D-80AE-1867140ED1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38174" y="2015257"/>
            <a:ext cx="1349587" cy="1349587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F481B435-192C-224E-8F6F-AA15F364B7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8587" y="2015258"/>
            <a:ext cx="1349587" cy="1349587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AAB4E519-583D-1342-9151-CE03C71289FC}"/>
              </a:ext>
            </a:extLst>
          </p:cNvPr>
          <p:cNvSpPr/>
          <p:nvPr/>
        </p:nvSpPr>
        <p:spPr>
          <a:xfrm>
            <a:off x="8628923" y="1096484"/>
            <a:ext cx="21595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4400" dirty="0">
                <a:solidFill>
                  <a:srgbClr val="FF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ǎn  </a:t>
            </a:r>
            <a:r>
              <a:rPr lang="zh-CN" altLang="en-US" sz="4400" dirty="0">
                <a:solidFill>
                  <a:schemeClr val="accent6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j</a:t>
            </a:r>
            <a:r>
              <a:rPr lang="en-US" altLang="zh-CN" sz="4400" dirty="0" err="1">
                <a:solidFill>
                  <a:schemeClr val="accent6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ī</a:t>
            </a:r>
            <a:r>
              <a:rPr lang="zh-CN" altLang="en-US" sz="4400" dirty="0">
                <a:solidFill>
                  <a:schemeClr val="accent6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ng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2543C563-DA20-0D4D-A4D1-11D14E6A480E}"/>
              </a:ext>
            </a:extLst>
          </p:cNvPr>
          <p:cNvSpPr txBox="1"/>
          <p:nvPr/>
        </p:nvSpPr>
        <p:spPr>
          <a:xfrm>
            <a:off x="736112" y="4561187"/>
            <a:ext cx="11180619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CH: how to say </a:t>
            </a:r>
            <a:r>
              <a:rPr kumimoji="1" lang="en-US" altLang="zh-CN" sz="36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bird’s eyes</a:t>
            </a:r>
            <a:r>
              <a:rPr kumimoji="1" lang="zh-CN" altLang="en-US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1" lang="en-US" altLang="zh-CN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in Chinese.</a:t>
            </a:r>
          </a:p>
          <a:p>
            <a:r>
              <a:rPr kumimoji="1" lang="en-US" altLang="zh-CN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Super CH: </a:t>
            </a:r>
            <a:r>
              <a:rPr kumimoji="1" lang="zh-CN" altLang="en-US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how to say </a:t>
            </a:r>
            <a:r>
              <a:rPr kumimoji="1" lang="en-US" altLang="zh-CN" sz="36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Birds has two eyes. </a:t>
            </a:r>
            <a:r>
              <a:rPr kumimoji="1" lang="en-US" altLang="zh-CN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in Chinese.</a:t>
            </a:r>
          </a:p>
        </p:txBody>
      </p:sp>
    </p:spTree>
    <p:extLst>
      <p:ext uri="{BB962C8B-B14F-4D97-AF65-F5344CB8AC3E}">
        <p14:creationId xmlns:p14="http://schemas.microsoft.com/office/powerpoint/2010/main" val="3414948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FCF8724A-A228-1A45-82C6-54C6A4ADB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9741" y="555565"/>
            <a:ext cx="3829756" cy="253906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7F70851-69B4-2645-BDA1-16E825BDC8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4955" y="1106414"/>
            <a:ext cx="1905000" cy="1905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C5B7452-8803-574B-9C21-11BE2D0CDF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1392" y="1483999"/>
            <a:ext cx="1555172" cy="155517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47D52739-6D77-394F-9202-649C372A29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6220" y="1483999"/>
            <a:ext cx="1555172" cy="1555172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30302059-AD01-1149-9003-A7E932AE5705}"/>
              </a:ext>
            </a:extLst>
          </p:cNvPr>
          <p:cNvSpPr/>
          <p:nvPr/>
        </p:nvSpPr>
        <p:spPr>
          <a:xfrm>
            <a:off x="8545657" y="714558"/>
            <a:ext cx="367491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sz="4400" dirty="0">
                <a:solidFill>
                  <a:srgbClr val="FF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w</a:t>
            </a:r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ěi</a:t>
            </a:r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en-US" dirty="0">
                <a:solidFill>
                  <a:srgbClr val="FF0000"/>
                </a:solidFill>
              </a:rPr>
              <a:t> </a:t>
            </a:r>
            <a:r>
              <a:rPr lang="zh-CN" altLang="en-US" sz="4400" dirty="0">
                <a:solidFill>
                  <a:schemeClr val="accent6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4400" dirty="0" err="1">
                <a:solidFill>
                  <a:schemeClr val="accent6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ā</a:t>
            </a:r>
            <a:endParaRPr lang="zh-CN" altLang="en-US" sz="4400" dirty="0">
              <a:solidFill>
                <a:schemeClr val="accent6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C4E4B9D9-5B00-E948-AC2C-466800A3AB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013" y="3308091"/>
            <a:ext cx="3390900" cy="190500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7C9D7FF-6A43-174C-AD2A-BD97049AFB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43498" y="3106984"/>
            <a:ext cx="2504208" cy="250420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1F43F8E-6C90-F642-B83B-68A45981EA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25293" y="3208408"/>
            <a:ext cx="1555172" cy="2332758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5CE93B5F-4D2D-0943-A308-FC2915D96778}"/>
              </a:ext>
            </a:extLst>
          </p:cNvPr>
          <p:cNvSpPr txBox="1"/>
          <p:nvPr/>
        </p:nvSpPr>
        <p:spPr>
          <a:xfrm>
            <a:off x="805293" y="5509768"/>
            <a:ext cx="11180619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CH: Write </a:t>
            </a:r>
            <a:r>
              <a:rPr kumimoji="1" lang="en-US" altLang="zh-CN" sz="36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two pets </a:t>
            </a:r>
            <a:r>
              <a:rPr kumimoji="1" lang="en-US" altLang="zh-CN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which have tail in Chinese.</a:t>
            </a:r>
          </a:p>
          <a:p>
            <a:r>
              <a:rPr kumimoji="1" lang="en-US" altLang="zh-CN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Super CH: </a:t>
            </a:r>
            <a:r>
              <a:rPr kumimoji="1" lang="zh-CN" altLang="en-US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how to say </a:t>
            </a:r>
            <a:r>
              <a:rPr kumimoji="1" lang="en-US" altLang="zh-CN" sz="36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I don’t have tail. </a:t>
            </a:r>
            <a:r>
              <a:rPr kumimoji="1" lang="en-US" altLang="zh-CN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in Chinese.</a:t>
            </a:r>
          </a:p>
        </p:txBody>
      </p:sp>
    </p:spTree>
    <p:extLst>
      <p:ext uri="{BB962C8B-B14F-4D97-AF65-F5344CB8AC3E}">
        <p14:creationId xmlns:p14="http://schemas.microsoft.com/office/powerpoint/2010/main" val="240447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CFE938D9-89AB-314A-8845-8A7EF8FA6D75}"/>
              </a:ext>
            </a:extLst>
          </p:cNvPr>
          <p:cNvSpPr txBox="1"/>
          <p:nvPr/>
        </p:nvSpPr>
        <p:spPr>
          <a:xfrm>
            <a:off x="1069918" y="625826"/>
            <a:ext cx="47382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</a:rPr>
              <a:t>《</a:t>
            </a:r>
            <a:r>
              <a:rPr kumimoji="1" lang="zh-CN" altLang="en-US" sz="3600" dirty="0">
                <a:latin typeface="KaiTi" panose="02010609060101010101" pitchFamily="49" charset="-122"/>
                <a:ea typeface="KaiTi" panose="02010609060101010101" pitchFamily="49" charset="-122"/>
              </a:rPr>
              <a:t>两只老虎</a:t>
            </a:r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</a:rPr>
              <a:t>》</a:t>
            </a:r>
            <a:endParaRPr kumimoji="1" lang="zh-CN" altLang="en-US" sz="36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AACC77D4-7DC5-D940-8CA4-5DD9024EE8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365" y="1530350"/>
            <a:ext cx="5866245" cy="462798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5CAD0F8C-10C7-184E-886A-BCAA3B594E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2554" y="408132"/>
            <a:ext cx="4810081" cy="2703476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4BE5AC8-D8CB-7F45-882F-3A85F52034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2554" y="3369801"/>
            <a:ext cx="4810081" cy="3463258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DD77C87C-311D-2D48-9547-0CF9343490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36515" y="3369801"/>
            <a:ext cx="1406120" cy="1406120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CABFA600-9CE6-F94D-918C-F3ECB87908BE}"/>
              </a:ext>
            </a:extLst>
          </p:cNvPr>
          <p:cNvSpPr/>
          <p:nvPr/>
        </p:nvSpPr>
        <p:spPr>
          <a:xfrm>
            <a:off x="8472774" y="3331151"/>
            <a:ext cx="107273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pǎo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192CAE7-F31B-1042-B8B3-93CA6A879642}"/>
              </a:ext>
            </a:extLst>
          </p:cNvPr>
          <p:cNvSpPr txBox="1"/>
          <p:nvPr/>
        </p:nvSpPr>
        <p:spPr>
          <a:xfrm>
            <a:off x="8472774" y="4072861"/>
            <a:ext cx="16833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Run </a:t>
            </a:r>
            <a:endParaRPr kumimoji="1" lang="zh-CN" alt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407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BE268862-5B8E-7F42-86B6-16198494F1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673" y="1064866"/>
            <a:ext cx="6604353" cy="5210293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904291E9-CAFF-5E45-B2BC-B25876195616}"/>
              </a:ext>
            </a:extLst>
          </p:cNvPr>
          <p:cNvSpPr txBox="1"/>
          <p:nvPr/>
        </p:nvSpPr>
        <p:spPr>
          <a:xfrm>
            <a:off x="1049365" y="141372"/>
            <a:ext cx="47382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</a:rPr>
              <a:t>《</a:t>
            </a:r>
            <a:r>
              <a:rPr kumimoji="1" lang="zh-CN" altLang="en-US" sz="3600" dirty="0">
                <a:latin typeface="KaiTi" panose="02010609060101010101" pitchFamily="49" charset="-122"/>
                <a:ea typeface="KaiTi" panose="02010609060101010101" pitchFamily="49" charset="-122"/>
              </a:rPr>
              <a:t>两只老虎</a:t>
            </a:r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</a:rPr>
              <a:t>》</a:t>
            </a:r>
            <a:endParaRPr kumimoji="1" lang="zh-CN" altLang="en-US" sz="36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FDEFD6F5-2496-9A4D-87CC-578811E782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1735" y="1406191"/>
            <a:ext cx="3175000" cy="202280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363D479A-500B-CE49-AE4D-342EFC9019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3653" y="3625360"/>
            <a:ext cx="3390900" cy="1905000"/>
          </a:xfrm>
          <a:prstGeom prst="rect">
            <a:avLst/>
          </a:prstGeom>
        </p:spPr>
      </p:pic>
      <p:cxnSp>
        <p:nvCxnSpPr>
          <p:cNvPr id="9" name="直线箭头连接符 8">
            <a:extLst>
              <a:ext uri="{FF2B5EF4-FFF2-40B4-BE49-F238E27FC236}">
                <a16:creationId xmlns:a16="http://schemas.microsoft.com/office/drawing/2014/main" id="{E4F69DD1-FB18-804B-B174-97AC2852791A}"/>
              </a:ext>
            </a:extLst>
          </p:cNvPr>
          <p:cNvCxnSpPr>
            <a:cxnSpLocks/>
          </p:cNvCxnSpPr>
          <p:nvPr/>
        </p:nvCxnSpPr>
        <p:spPr>
          <a:xfrm flipV="1">
            <a:off x="4240529" y="2679210"/>
            <a:ext cx="3710942" cy="11396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线箭头连接符 10">
            <a:extLst>
              <a:ext uri="{FF2B5EF4-FFF2-40B4-BE49-F238E27FC236}">
                <a16:creationId xmlns:a16="http://schemas.microsoft.com/office/drawing/2014/main" id="{83A906B1-FF59-7D4D-9156-540E5352B87D}"/>
              </a:ext>
            </a:extLst>
          </p:cNvPr>
          <p:cNvCxnSpPr/>
          <p:nvPr/>
        </p:nvCxnSpPr>
        <p:spPr>
          <a:xfrm flipV="1">
            <a:off x="4114800" y="4613564"/>
            <a:ext cx="4592782" cy="1662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5330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E5AFD8B-F5DC-6943-8C2E-6D1A26C321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73" y="1493129"/>
            <a:ext cx="6624665" cy="5226318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24B95A64-FF4E-D948-8ED4-992998F82540}"/>
              </a:ext>
            </a:extLst>
          </p:cNvPr>
          <p:cNvSpPr txBox="1"/>
          <p:nvPr/>
        </p:nvSpPr>
        <p:spPr>
          <a:xfrm>
            <a:off x="1069918" y="625826"/>
            <a:ext cx="47382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</a:rPr>
              <a:t>《</a:t>
            </a:r>
            <a:r>
              <a:rPr kumimoji="1" lang="zh-CN" altLang="en-US" sz="3600" dirty="0">
                <a:latin typeface="KaiTi" panose="02010609060101010101" pitchFamily="49" charset="-122"/>
                <a:ea typeface="KaiTi" panose="02010609060101010101" pitchFamily="49" charset="-122"/>
              </a:rPr>
              <a:t>两只老虎</a:t>
            </a:r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</a:rPr>
              <a:t>》</a:t>
            </a:r>
            <a:endParaRPr kumimoji="1" lang="zh-CN" altLang="en-US" sz="36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0C965AA-45D5-3947-850F-0AD811FCE32F}"/>
              </a:ext>
            </a:extLst>
          </p:cNvPr>
          <p:cNvSpPr txBox="1"/>
          <p:nvPr/>
        </p:nvSpPr>
        <p:spPr>
          <a:xfrm>
            <a:off x="6096000" y="1454610"/>
            <a:ext cx="5444837" cy="2308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Task:</a:t>
            </a:r>
          </a:p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different color to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highlight measure word and new words 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learned today.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911BE35-EE1D-9A42-8C2E-66BAEA9093BE}"/>
              </a:ext>
            </a:extLst>
          </p:cNvPr>
          <p:cNvSpPr txBox="1"/>
          <p:nvPr/>
        </p:nvSpPr>
        <p:spPr>
          <a:xfrm>
            <a:off x="6095998" y="4104865"/>
            <a:ext cx="5444838" cy="230832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CH: Translate the lyrics into English.</a:t>
            </a:r>
          </a:p>
          <a:p>
            <a:r>
              <a:rPr kumimoji="1" lang="en-US" altLang="zh-CN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EX</a:t>
            </a:r>
            <a:r>
              <a:rPr kumimoji="1" lang="zh-CN" altLang="en-US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CH: Guess what </a:t>
            </a:r>
            <a:r>
              <a:rPr kumimoji="1" lang="zh-CN" altLang="en-US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奇怪 </a:t>
            </a:r>
            <a:r>
              <a:rPr kumimoji="1" lang="en-US" altLang="zh-CN" sz="3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mean.</a:t>
            </a:r>
          </a:p>
        </p:txBody>
      </p:sp>
    </p:spTree>
    <p:extLst>
      <p:ext uri="{BB962C8B-B14F-4D97-AF65-F5344CB8AC3E}">
        <p14:creationId xmlns:p14="http://schemas.microsoft.com/office/powerpoint/2010/main" val="1488936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BD8B9F07-C747-3C49-8B63-4D92466E0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0087" y="2406218"/>
            <a:ext cx="5500868" cy="3254951"/>
          </a:xfrm>
          <a:prstGeom prst="rect">
            <a:avLst/>
          </a:prstGeom>
        </p:spPr>
      </p:pic>
      <p:sp>
        <p:nvSpPr>
          <p:cNvPr id="3" name="文本框 1">
            <a:extLst>
              <a:ext uri="{FF2B5EF4-FFF2-40B4-BE49-F238E27FC236}">
                <a16:creationId xmlns:a16="http://schemas.microsoft.com/office/drawing/2014/main" id="{7FE174BD-7679-4F4E-A75C-814A93CF2C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5235" y="1186866"/>
            <a:ext cx="41814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90204" pitchFamily="34" charset="0"/>
              <a:buChar char="•"/>
              <a:defRPr sz="28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 sz="2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 sz="20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en-US" altLang="zh-CN" sz="5400" u="sng" dirty="0"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Let’s sing!</a:t>
            </a:r>
            <a:endParaRPr kumimoji="1" lang="zh-CN" altLang="en-US" sz="5400" u="sng" dirty="0">
              <a:latin typeface="Times New Roman" panose="02020503050405090304" pitchFamily="18" charset="0"/>
              <a:ea typeface="宋体" panose="02010600030101010101" pitchFamily="2" charset="-122"/>
              <a:cs typeface="Times New Roman" panose="0202050305040509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5392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7B51CE6-E1FF-7047-BBB8-10D6D2B4DF48}"/>
              </a:ext>
            </a:extLst>
          </p:cNvPr>
          <p:cNvSpPr/>
          <p:nvPr/>
        </p:nvSpPr>
        <p:spPr>
          <a:xfrm>
            <a:off x="1203421" y="501132"/>
            <a:ext cx="63882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4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Beat a drum to spread a</a:t>
            </a:r>
            <a:r>
              <a:rPr lang="zh-CN" altLang="en-US" sz="4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4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toy</a:t>
            </a:r>
            <a:endParaRPr lang="zh-CN" alt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2A0EACA-C22A-784F-B593-16B5C277E822}"/>
              </a:ext>
            </a:extLst>
          </p:cNvPr>
          <p:cNvSpPr txBox="1"/>
          <p:nvPr/>
        </p:nvSpPr>
        <p:spPr>
          <a:xfrm>
            <a:off x="1203421" y="1379342"/>
            <a:ext cx="9769379" cy="452431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While one student playing the </a:t>
            </a:r>
            <a:r>
              <a:rPr kumimoji="1" lang="en-US" altLang="zh-CN" sz="3600" dirty="0" smtClean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drum, </a:t>
            </a: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the other students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pass on toys </a:t>
            </a: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quickly.</a:t>
            </a:r>
          </a:p>
          <a:p>
            <a:pPr marL="342900" indent="-342900">
              <a:buFont typeface="+mj-lt"/>
              <a:buAutoNum type="arabicPeriod"/>
            </a:pP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When the drum </a:t>
            </a:r>
            <a:r>
              <a:rPr kumimoji="1" lang="en-US" altLang="zh-CN" sz="36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stops</a:t>
            </a:r>
            <a:r>
              <a:rPr kumimoji="1" lang="en-US" altLang="zh-CN" sz="3600" dirty="0" smtClean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, </a:t>
            </a: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the student who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holds</a:t>
            </a: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the toy becomes a challenger.</a:t>
            </a:r>
          </a:p>
          <a:p>
            <a:pPr marL="342900" indent="-342900">
              <a:buFont typeface="+mj-lt"/>
              <a:buAutoNum type="arabicPeriod"/>
            </a:pPr>
            <a:r>
              <a:rPr kumimoji="1" lang="en-US" altLang="zh-CN" sz="3600" dirty="0" smtClean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He/she needs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to pick up </a:t>
            </a: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a question from the lucky box and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answer</a:t>
            </a: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it</a:t>
            </a:r>
            <a:r>
              <a:rPr kumimoji="1" lang="en-US" altLang="zh-CN" sz="3600" dirty="0" smtClean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. If he/she cannot do it, he can get one student to help </a:t>
            </a:r>
            <a:r>
              <a:rPr kumimoji="1" lang="en-US" altLang="zh-CN" sz="3600" dirty="0" smtClean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him.</a:t>
            </a:r>
            <a:endParaRPr kumimoji="1" lang="en-US" altLang="zh-CN" sz="3600" dirty="0">
              <a:solidFill>
                <a:schemeClr val="tx1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The rest of the </a:t>
            </a:r>
            <a:r>
              <a:rPr kumimoji="1" lang="en-US" altLang="zh-CN" sz="3600" dirty="0" smtClean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students will be </a:t>
            </a:r>
            <a:r>
              <a:rPr kumimoji="1" lang="en-US" altLang="zh-CN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the </a:t>
            </a:r>
            <a:r>
              <a:rPr kumimoji="1" lang="en-US" altLang="zh-CN" sz="3600" dirty="0" smtClean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judges.</a:t>
            </a:r>
            <a:endParaRPr kumimoji="1" lang="en-US" altLang="zh-CN" sz="3600" dirty="0">
              <a:solidFill>
                <a:schemeClr val="tx1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A828C87F-349E-4340-B57E-3439213F6C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5997" y="0"/>
            <a:ext cx="2050858" cy="2050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142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文本框 1"/>
          <p:cNvSpPr txBox="1">
            <a:spLocks noChangeArrowheads="1"/>
          </p:cNvSpPr>
          <p:nvPr/>
        </p:nvSpPr>
        <p:spPr bwMode="auto">
          <a:xfrm>
            <a:off x="5757863" y="3074988"/>
            <a:ext cx="41814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90204" pitchFamily="34" charset="0"/>
              <a:buChar char="•"/>
              <a:defRPr sz="28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 sz="2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 sz="20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en-US" altLang="zh-CN" sz="4000" u="sng"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END</a:t>
            </a:r>
            <a:r>
              <a:rPr kumimoji="1" lang="en-US" altLang="zh-CN" sz="4000"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 </a:t>
            </a:r>
            <a:endParaRPr kumimoji="1" lang="zh-CN" altLang="en-US" sz="4000">
              <a:latin typeface="Times New Roman" panose="02020503050405090304" pitchFamily="18" charset="0"/>
              <a:ea typeface="宋体" panose="02010600030101010101" pitchFamily="2" charset="-122"/>
              <a:cs typeface="Times New Roman" panose="0202050305040509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3053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31630" y="523106"/>
            <a:ext cx="10857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Write a introduction of the pet(s) you and your family members have</a:t>
            </a:r>
            <a:endParaRPr kumimoji="1"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85254" y="1810579"/>
            <a:ext cx="78320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90204" pitchFamily="34" charset="0"/>
              <a:buChar char="•"/>
            </a:pP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At least  40 words</a:t>
            </a:r>
          </a:p>
          <a:p>
            <a:pPr marL="571500" indent="-571500">
              <a:buFont typeface="Arial" panose="020B0604020202090204" pitchFamily="34" charset="0"/>
              <a:buChar char="•"/>
            </a:pP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use suitable measure word</a:t>
            </a:r>
          </a:p>
          <a:p>
            <a:pPr marL="571500" indent="-571500">
              <a:buFont typeface="Arial" panose="020B0604020202090204" pitchFamily="34" charset="0"/>
              <a:buChar char="•"/>
            </a:pP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use adj. words to describe the pet(s)</a:t>
            </a:r>
          </a:p>
          <a:p>
            <a:pPr marL="571500" indent="-571500">
              <a:buFont typeface="Arial" panose="020B0604020202090204" pitchFamily="34" charset="0"/>
              <a:buChar char="•"/>
            </a:pP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use </a:t>
            </a:r>
            <a:r>
              <a:rPr kumimoji="1" lang="zh-CN" altLang="en-US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和、也、但是</a:t>
            </a: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to </a:t>
            </a:r>
            <a:r>
              <a:rPr kumimoji="1" lang="en-GB" altLang="zh-CN" sz="3600" dirty="0"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upgrade your</a:t>
            </a:r>
            <a:r>
              <a:rPr kumimoji="1" lang="zh-CN" altLang="en-US" sz="3600" dirty="0"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 </a:t>
            </a:r>
            <a:r>
              <a:rPr kumimoji="1" lang="en-GB" altLang="zh-CN" sz="3600" dirty="0"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sentences level</a:t>
            </a:r>
            <a:endParaRPr kumimoji="1" lang="en-US" altLang="zh-CN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marL="571500" indent="-571500">
              <a:buFont typeface="Arial" panose="020B0604020202090204" pitchFamily="34" charset="0"/>
              <a:buChar char="•"/>
            </a:pP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use</a:t>
            </a:r>
            <a:r>
              <a:rPr kumimoji="1" lang="zh-CN" altLang="en-US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Intensifiers </a:t>
            </a:r>
            <a:r>
              <a:rPr kumimoji="1" lang="en-GB" altLang="zh-CN" sz="3600" dirty="0"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to achieve highest possible level</a:t>
            </a:r>
            <a:endParaRPr kumimoji="1" lang="en-US" altLang="zh-CN" sz="3600" dirty="0">
              <a:latin typeface="Times New Roman" panose="02020503050405090304" pitchFamily="18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marL="571500" indent="-571500">
              <a:buFont typeface="Arial" panose="020B0604020202090204" pitchFamily="34" charset="0"/>
              <a:buChar char="•"/>
            </a:pPr>
            <a:endParaRPr kumimoji="1"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578" y="2862470"/>
            <a:ext cx="3873502" cy="193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094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3547D0A-8D0C-4610-ABE6-38B8A719288D}"/>
</file>

<file path=customXml/itemProps2.xml><?xml version="1.0" encoding="utf-8"?>
<ds:datastoreItem xmlns:ds="http://schemas.openxmlformats.org/officeDocument/2006/customXml" ds:itemID="{1CA381D9-9C47-4C75-9C11-5A7898010617}"/>
</file>

<file path=customXml/itemProps3.xml><?xml version="1.0" encoding="utf-8"?>
<ds:datastoreItem xmlns:ds="http://schemas.openxmlformats.org/officeDocument/2006/customXml" ds:itemID="{11AE739E-AEF4-4825-830C-5723BCE68662}"/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539</Words>
  <Application>Microsoft Office PowerPoint</Application>
  <PresentationFormat>Widescreen</PresentationFormat>
  <Paragraphs>72</Paragraphs>
  <Slides>14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KaiTi</vt:lpstr>
      <vt:lpstr>PMingLiU</vt:lpstr>
      <vt:lpstr>SimSun</vt:lpstr>
      <vt:lpstr>SimSun</vt:lpstr>
      <vt:lpstr>Arial</vt:lpstr>
      <vt:lpstr>等线</vt:lpstr>
      <vt:lpstr>等线 Light</vt:lpstr>
      <vt:lpstr>Times New Roman</vt:lpstr>
      <vt:lpstr>Office 主题​​</vt:lpstr>
      <vt:lpstr>Pets(4)</vt:lpstr>
      <vt:lpstr>Starter: -Write down today’s day, date and weather -Copy down the word below 3 times</vt:lpstr>
      <vt:lpstr>L.O Make a revision of the topic of Pet(s)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yan congcong</dc:creator>
  <cp:lastModifiedBy>W Huang</cp:lastModifiedBy>
  <cp:revision>55</cp:revision>
  <dcterms:created xsi:type="dcterms:W3CDTF">2020-02-26T14:21:19Z</dcterms:created>
  <dcterms:modified xsi:type="dcterms:W3CDTF">2020-03-04T11:58:18Z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