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6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4E5F4C-B5A9-4074-BCFA-5344B836F9F4}" v="25" dt="2020-10-29T19:04:06.7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4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" userId="9fabe28d-fb24-45a4-b58a-c32a4fdfb382" providerId="ADAL" clId="{6F4E5F4C-B5A9-4074-BCFA-5344B836F9F4}"/>
    <pc:docChg chg="custSel addSld delSld modSld sldOrd delMainMaster">
      <pc:chgData name="Jan" userId="9fabe28d-fb24-45a4-b58a-c32a4fdfb382" providerId="ADAL" clId="{6F4E5F4C-B5A9-4074-BCFA-5344B836F9F4}" dt="2020-10-29T19:04:06.779" v="860"/>
      <pc:docMkLst>
        <pc:docMk/>
      </pc:docMkLst>
      <pc:sldChg chg="addSp delSp modSp modAnim">
        <pc:chgData name="Jan" userId="9fabe28d-fb24-45a4-b58a-c32a4fdfb382" providerId="ADAL" clId="{6F4E5F4C-B5A9-4074-BCFA-5344B836F9F4}" dt="2020-10-29T19:04:06.779" v="860"/>
        <pc:sldMkLst>
          <pc:docMk/>
          <pc:sldMk cId="0" sldId="261"/>
        </pc:sldMkLst>
        <pc:spChg chg="add mod">
          <ac:chgData name="Jan" userId="9fabe28d-fb24-45a4-b58a-c32a4fdfb382" providerId="ADAL" clId="{6F4E5F4C-B5A9-4074-BCFA-5344B836F9F4}" dt="2020-10-29T19:02:05.756" v="795" actId="1076"/>
          <ac:spMkLst>
            <pc:docMk/>
            <pc:sldMk cId="0" sldId="261"/>
            <ac:spMk id="2" creationId="{A215B2CF-038C-4CEC-9315-74BDE3D78B08}"/>
          </ac:spMkLst>
        </pc:spChg>
        <pc:spChg chg="add mod">
          <ac:chgData name="Jan" userId="9fabe28d-fb24-45a4-b58a-c32a4fdfb382" providerId="ADAL" clId="{6F4E5F4C-B5A9-4074-BCFA-5344B836F9F4}" dt="2020-10-29T15:47:17.148" v="161"/>
          <ac:spMkLst>
            <pc:docMk/>
            <pc:sldMk cId="0" sldId="261"/>
            <ac:spMk id="3" creationId="{AE83768E-C9AE-4DE2-A53A-8F6F3974EBC3}"/>
          </ac:spMkLst>
        </pc:spChg>
        <pc:spChg chg="mod">
          <ac:chgData name="Jan" userId="9fabe28d-fb24-45a4-b58a-c32a4fdfb382" providerId="ADAL" clId="{6F4E5F4C-B5A9-4074-BCFA-5344B836F9F4}" dt="2020-10-29T19:03:26.748" v="858" actId="20577"/>
          <ac:spMkLst>
            <pc:docMk/>
            <pc:sldMk cId="0" sldId="261"/>
            <ac:spMk id="228" creationId="{00000000-0000-0000-0000-000000000000}"/>
          </ac:spMkLst>
        </pc:spChg>
        <pc:spChg chg="del mod">
          <ac:chgData name="Jan" userId="9fabe28d-fb24-45a4-b58a-c32a4fdfb382" providerId="ADAL" clId="{6F4E5F4C-B5A9-4074-BCFA-5344B836F9F4}" dt="2020-10-29T15:47:17.148" v="161"/>
          <ac:spMkLst>
            <pc:docMk/>
            <pc:sldMk cId="0" sldId="261"/>
            <ac:spMk id="229" creationId="{00000000-0000-0000-0000-000000000000}"/>
          </ac:spMkLst>
        </pc:spChg>
        <pc:picChg chg="add mod">
          <ac:chgData name="Jan" userId="9fabe28d-fb24-45a4-b58a-c32a4fdfb382" providerId="ADAL" clId="{6F4E5F4C-B5A9-4074-BCFA-5344B836F9F4}" dt="2020-10-29T19:02:20.573" v="800" actId="1076"/>
          <ac:picMkLst>
            <pc:docMk/>
            <pc:sldMk cId="0" sldId="261"/>
            <ac:picMk id="1026" creationId="{DED86B99-7F29-46FA-9033-8A283CB74572}"/>
          </ac:picMkLst>
        </pc:picChg>
        <pc:picChg chg="add mod">
          <ac:chgData name="Jan" userId="9fabe28d-fb24-45a4-b58a-c32a4fdfb382" providerId="ADAL" clId="{6F4E5F4C-B5A9-4074-BCFA-5344B836F9F4}" dt="2020-10-29T19:02:53.715" v="803" actId="14100"/>
          <ac:picMkLst>
            <pc:docMk/>
            <pc:sldMk cId="0" sldId="261"/>
            <ac:picMk id="1028" creationId="{617C17CF-6194-4CC4-B2AD-0D268B2F5AAE}"/>
          </ac:picMkLst>
        </pc:picChg>
      </pc:sldChg>
      <pc:sldChg chg="addSp modSp modAnim">
        <pc:chgData name="Jan" userId="9fabe28d-fb24-45a4-b58a-c32a4fdfb382" providerId="ADAL" clId="{6F4E5F4C-B5A9-4074-BCFA-5344B836F9F4}" dt="2020-10-29T17:43:34.533" v="792"/>
        <pc:sldMkLst>
          <pc:docMk/>
          <pc:sldMk cId="0" sldId="267"/>
        </pc:sldMkLst>
        <pc:spChg chg="add mod">
          <ac:chgData name="Jan" userId="9fabe28d-fb24-45a4-b58a-c32a4fdfb382" providerId="ADAL" clId="{6F4E5F4C-B5A9-4074-BCFA-5344B836F9F4}" dt="2020-10-29T17:42:30.835" v="678" actId="1076"/>
          <ac:spMkLst>
            <pc:docMk/>
            <pc:sldMk cId="0" sldId="267"/>
            <ac:spMk id="2" creationId="{EDC8CD56-6B41-45EC-9E83-6493FAAD63A2}"/>
          </ac:spMkLst>
        </pc:spChg>
        <pc:spChg chg="add mod">
          <ac:chgData name="Jan" userId="9fabe28d-fb24-45a4-b58a-c32a4fdfb382" providerId="ADAL" clId="{6F4E5F4C-B5A9-4074-BCFA-5344B836F9F4}" dt="2020-10-29T17:43:17.402" v="791" actId="20577"/>
          <ac:spMkLst>
            <pc:docMk/>
            <pc:sldMk cId="0" sldId="267"/>
            <ac:spMk id="3" creationId="{DBAB9257-EFD5-4205-B4F9-BFD0D03CD2FE}"/>
          </ac:spMkLst>
        </pc:spChg>
        <pc:spChg chg="mod">
          <ac:chgData name="Jan" userId="9fabe28d-fb24-45a4-b58a-c32a4fdfb382" providerId="ADAL" clId="{6F4E5F4C-B5A9-4074-BCFA-5344B836F9F4}" dt="2020-10-29T17:40:31.486" v="527" actId="20577"/>
          <ac:spMkLst>
            <pc:docMk/>
            <pc:sldMk cId="0" sldId="267"/>
            <ac:spMk id="266" creationId="{00000000-0000-0000-0000-000000000000}"/>
          </ac:spMkLst>
        </pc:spChg>
      </pc:sldChg>
      <pc:sldChg chg="ord">
        <pc:chgData name="Jan" userId="9fabe28d-fb24-45a4-b58a-c32a4fdfb382" providerId="ADAL" clId="{6F4E5F4C-B5A9-4074-BCFA-5344B836F9F4}" dt="2020-10-29T17:20:42.572" v="170"/>
        <pc:sldMkLst>
          <pc:docMk/>
          <pc:sldMk cId="0" sldId="268"/>
        </pc:sldMkLst>
      </pc:sldChg>
      <pc:sldChg chg="del">
        <pc:chgData name="Jan" userId="9fabe28d-fb24-45a4-b58a-c32a4fdfb382" providerId="ADAL" clId="{6F4E5F4C-B5A9-4074-BCFA-5344B836F9F4}" dt="2020-10-29T15:43:04.287" v="106" actId="2696"/>
        <pc:sldMkLst>
          <pc:docMk/>
          <pc:sldMk cId="0" sldId="269"/>
        </pc:sldMkLst>
      </pc:sldChg>
      <pc:sldChg chg="addSp delSp modSp del ord">
        <pc:chgData name="Jan" userId="9fabe28d-fb24-45a4-b58a-c32a4fdfb382" providerId="ADAL" clId="{6F4E5F4C-B5A9-4074-BCFA-5344B836F9F4}" dt="2020-10-29T17:39:05.249" v="442" actId="2696"/>
        <pc:sldMkLst>
          <pc:docMk/>
          <pc:sldMk cId="0" sldId="270"/>
        </pc:sldMkLst>
        <pc:spChg chg="add mod">
          <ac:chgData name="Jan" userId="9fabe28d-fb24-45a4-b58a-c32a4fdfb382" providerId="ADAL" clId="{6F4E5F4C-B5A9-4074-BCFA-5344B836F9F4}" dt="2020-10-29T17:38:40.877" v="441" actId="20577"/>
          <ac:spMkLst>
            <pc:docMk/>
            <pc:sldMk cId="0" sldId="270"/>
            <ac:spMk id="3" creationId="{422B401E-309A-42F3-91B3-ED4DC76E25CF}"/>
          </ac:spMkLst>
        </pc:spChg>
        <pc:spChg chg="mod">
          <ac:chgData name="Jan" userId="9fabe28d-fb24-45a4-b58a-c32a4fdfb382" providerId="ADAL" clId="{6F4E5F4C-B5A9-4074-BCFA-5344B836F9F4}" dt="2020-10-29T15:42:38.969" v="104" actId="14100"/>
          <ac:spMkLst>
            <pc:docMk/>
            <pc:sldMk cId="0" sldId="270"/>
            <ac:spMk id="287" creationId="{00000000-0000-0000-0000-000000000000}"/>
          </ac:spMkLst>
        </pc:spChg>
        <pc:spChg chg="del">
          <ac:chgData name="Jan" userId="9fabe28d-fb24-45a4-b58a-c32a4fdfb382" providerId="ADAL" clId="{6F4E5F4C-B5A9-4074-BCFA-5344B836F9F4}" dt="2020-10-29T15:41:21.635" v="42"/>
          <ac:spMkLst>
            <pc:docMk/>
            <pc:sldMk cId="0" sldId="270"/>
            <ac:spMk id="288" creationId="{00000000-0000-0000-0000-000000000000}"/>
          </ac:spMkLst>
        </pc:spChg>
        <pc:picChg chg="add mod">
          <ac:chgData name="Jan" userId="9fabe28d-fb24-45a4-b58a-c32a4fdfb382" providerId="ADAL" clId="{6F4E5F4C-B5A9-4074-BCFA-5344B836F9F4}" dt="2020-10-29T15:42:29.418" v="101" actId="1076"/>
          <ac:picMkLst>
            <pc:docMk/>
            <pc:sldMk cId="0" sldId="270"/>
            <ac:picMk id="2" creationId="{58B5733C-D5FE-4712-8774-A489DD57E16D}"/>
          </ac:picMkLst>
        </pc:picChg>
      </pc:sldChg>
      <pc:sldChg chg="del">
        <pc:chgData name="Jan" userId="9fabe28d-fb24-45a4-b58a-c32a4fdfb382" providerId="ADAL" clId="{6F4E5F4C-B5A9-4074-BCFA-5344B836F9F4}" dt="2020-10-29T15:43:17.100" v="125" actId="2696"/>
        <pc:sldMkLst>
          <pc:docMk/>
          <pc:sldMk cId="0" sldId="271"/>
        </pc:sldMkLst>
      </pc:sldChg>
      <pc:sldChg chg="add del">
        <pc:chgData name="Jan" userId="9fabe28d-fb24-45a4-b58a-c32a4fdfb382" providerId="ADAL" clId="{6F4E5F4C-B5A9-4074-BCFA-5344B836F9F4}" dt="2020-10-29T15:50:08.791" v="164"/>
        <pc:sldMkLst>
          <pc:docMk/>
          <pc:sldMk cId="1781692263" sldId="271"/>
        </pc:sldMkLst>
      </pc:sldChg>
      <pc:sldChg chg="addSp modSp add del">
        <pc:chgData name="Jan" userId="9fabe28d-fb24-45a4-b58a-c32a4fdfb382" providerId="ADAL" clId="{6F4E5F4C-B5A9-4074-BCFA-5344B836F9F4}" dt="2020-10-29T17:47:12.536" v="793" actId="2696"/>
        <pc:sldMkLst>
          <pc:docMk/>
          <pc:sldMk cId="2300972418" sldId="271"/>
        </pc:sldMkLst>
        <pc:spChg chg="mod">
          <ac:chgData name="Jan" userId="9fabe28d-fb24-45a4-b58a-c32a4fdfb382" providerId="ADAL" clId="{6F4E5F4C-B5A9-4074-BCFA-5344B836F9F4}" dt="2020-10-29T17:22:44.337" v="173" actId="20577"/>
          <ac:spMkLst>
            <pc:docMk/>
            <pc:sldMk cId="2300972418" sldId="271"/>
            <ac:spMk id="2" creationId="{9097D2A0-1D4B-40AD-B91A-8428C1D20F0E}"/>
          </ac:spMkLst>
        </pc:spChg>
        <pc:spChg chg="mod">
          <ac:chgData name="Jan" userId="9fabe28d-fb24-45a4-b58a-c32a4fdfb382" providerId="ADAL" clId="{6F4E5F4C-B5A9-4074-BCFA-5344B836F9F4}" dt="2020-10-29T17:37:22.984" v="385" actId="1076"/>
          <ac:spMkLst>
            <pc:docMk/>
            <pc:sldMk cId="2300972418" sldId="271"/>
            <ac:spMk id="3" creationId="{6EB3478F-A66E-415F-A59C-F1EC37FE0F48}"/>
          </ac:spMkLst>
        </pc:spChg>
        <pc:picChg chg="add mod modCrop">
          <ac:chgData name="Jan" userId="9fabe28d-fb24-45a4-b58a-c32a4fdfb382" providerId="ADAL" clId="{6F4E5F4C-B5A9-4074-BCFA-5344B836F9F4}" dt="2020-10-29T17:37:31.062" v="386" actId="14100"/>
          <ac:picMkLst>
            <pc:docMk/>
            <pc:sldMk cId="2300972418" sldId="271"/>
            <ac:picMk id="4" creationId="{617D7813-0705-4BC7-8428-71F474983E1C}"/>
          </ac:picMkLst>
        </pc:picChg>
      </pc:sldChg>
      <pc:sldChg chg="del">
        <pc:chgData name="Jan" userId="9fabe28d-fb24-45a4-b58a-c32a4fdfb382" providerId="ADAL" clId="{6F4E5F4C-B5A9-4074-BCFA-5344B836F9F4}" dt="2020-10-29T15:43:17.108" v="126" actId="2696"/>
        <pc:sldMkLst>
          <pc:docMk/>
          <pc:sldMk cId="0" sldId="272"/>
        </pc:sldMkLst>
      </pc:sldChg>
      <pc:sldChg chg="del">
        <pc:chgData name="Jan" userId="9fabe28d-fb24-45a4-b58a-c32a4fdfb382" providerId="ADAL" clId="{6F4E5F4C-B5A9-4074-BCFA-5344B836F9F4}" dt="2020-10-29T15:43:17.118" v="127" actId="2696"/>
        <pc:sldMkLst>
          <pc:docMk/>
          <pc:sldMk cId="0" sldId="273"/>
        </pc:sldMkLst>
      </pc:sldChg>
      <pc:sldChg chg="del">
        <pc:chgData name="Jan" userId="9fabe28d-fb24-45a4-b58a-c32a4fdfb382" providerId="ADAL" clId="{6F4E5F4C-B5A9-4074-BCFA-5344B836F9F4}" dt="2020-10-29T15:43:17.126" v="128" actId="2696"/>
        <pc:sldMkLst>
          <pc:docMk/>
          <pc:sldMk cId="0" sldId="274"/>
        </pc:sldMkLst>
      </pc:sldChg>
      <pc:sldMasterChg chg="del delSldLayout">
        <pc:chgData name="Jan" userId="9fabe28d-fb24-45a4-b58a-c32a4fdfb382" providerId="ADAL" clId="{6F4E5F4C-B5A9-4074-BCFA-5344B836F9F4}" dt="2020-10-29T15:43:04.335" v="124" actId="2696"/>
        <pc:sldMasterMkLst>
          <pc:docMk/>
          <pc:sldMasterMk cId="0" sldId="2147483677"/>
        </pc:sldMasterMkLst>
        <pc:sldLayoutChg chg="del">
          <pc:chgData name="Jan" userId="9fabe28d-fb24-45a4-b58a-c32a4fdfb382" providerId="ADAL" clId="{6F4E5F4C-B5A9-4074-BCFA-5344B836F9F4}" dt="2020-10-29T15:43:04.290" v="107" actId="2696"/>
          <pc:sldLayoutMkLst>
            <pc:docMk/>
            <pc:sldMasterMk cId="0" sldId="2147483677"/>
            <pc:sldLayoutMk cId="0" sldId="2147483659"/>
          </pc:sldLayoutMkLst>
        </pc:sldLayoutChg>
        <pc:sldLayoutChg chg="del">
          <pc:chgData name="Jan" userId="9fabe28d-fb24-45a4-b58a-c32a4fdfb382" providerId="ADAL" clId="{6F4E5F4C-B5A9-4074-BCFA-5344B836F9F4}" dt="2020-10-29T15:43:04.292" v="108" actId="2696"/>
          <pc:sldLayoutMkLst>
            <pc:docMk/>
            <pc:sldMasterMk cId="0" sldId="2147483677"/>
            <pc:sldLayoutMk cId="0" sldId="2147483660"/>
          </pc:sldLayoutMkLst>
        </pc:sldLayoutChg>
        <pc:sldLayoutChg chg="del">
          <pc:chgData name="Jan" userId="9fabe28d-fb24-45a4-b58a-c32a4fdfb382" providerId="ADAL" clId="{6F4E5F4C-B5A9-4074-BCFA-5344B836F9F4}" dt="2020-10-29T15:43:04.294" v="109" actId="2696"/>
          <pc:sldLayoutMkLst>
            <pc:docMk/>
            <pc:sldMasterMk cId="0" sldId="2147483677"/>
            <pc:sldLayoutMk cId="0" sldId="2147483661"/>
          </pc:sldLayoutMkLst>
        </pc:sldLayoutChg>
        <pc:sldLayoutChg chg="del">
          <pc:chgData name="Jan" userId="9fabe28d-fb24-45a4-b58a-c32a4fdfb382" providerId="ADAL" clId="{6F4E5F4C-B5A9-4074-BCFA-5344B836F9F4}" dt="2020-10-29T15:43:04.296" v="110" actId="2696"/>
          <pc:sldLayoutMkLst>
            <pc:docMk/>
            <pc:sldMasterMk cId="0" sldId="2147483677"/>
            <pc:sldLayoutMk cId="0" sldId="2147483662"/>
          </pc:sldLayoutMkLst>
        </pc:sldLayoutChg>
        <pc:sldLayoutChg chg="del">
          <pc:chgData name="Jan" userId="9fabe28d-fb24-45a4-b58a-c32a4fdfb382" providerId="ADAL" clId="{6F4E5F4C-B5A9-4074-BCFA-5344B836F9F4}" dt="2020-10-29T15:43:04.298" v="111" actId="2696"/>
          <pc:sldLayoutMkLst>
            <pc:docMk/>
            <pc:sldMasterMk cId="0" sldId="2147483677"/>
            <pc:sldLayoutMk cId="0" sldId="2147483663"/>
          </pc:sldLayoutMkLst>
        </pc:sldLayoutChg>
        <pc:sldLayoutChg chg="del">
          <pc:chgData name="Jan" userId="9fabe28d-fb24-45a4-b58a-c32a4fdfb382" providerId="ADAL" clId="{6F4E5F4C-B5A9-4074-BCFA-5344B836F9F4}" dt="2020-10-29T15:43:04.300" v="112" actId="2696"/>
          <pc:sldLayoutMkLst>
            <pc:docMk/>
            <pc:sldMasterMk cId="0" sldId="2147483677"/>
            <pc:sldLayoutMk cId="0" sldId="2147483664"/>
          </pc:sldLayoutMkLst>
        </pc:sldLayoutChg>
        <pc:sldLayoutChg chg="del">
          <pc:chgData name="Jan" userId="9fabe28d-fb24-45a4-b58a-c32a4fdfb382" providerId="ADAL" clId="{6F4E5F4C-B5A9-4074-BCFA-5344B836F9F4}" dt="2020-10-29T15:43:04.302" v="113" actId="2696"/>
          <pc:sldLayoutMkLst>
            <pc:docMk/>
            <pc:sldMasterMk cId="0" sldId="2147483677"/>
            <pc:sldLayoutMk cId="0" sldId="2147483665"/>
          </pc:sldLayoutMkLst>
        </pc:sldLayoutChg>
        <pc:sldLayoutChg chg="del">
          <pc:chgData name="Jan" userId="9fabe28d-fb24-45a4-b58a-c32a4fdfb382" providerId="ADAL" clId="{6F4E5F4C-B5A9-4074-BCFA-5344B836F9F4}" dt="2020-10-29T15:43:04.303" v="114" actId="2696"/>
          <pc:sldLayoutMkLst>
            <pc:docMk/>
            <pc:sldMasterMk cId="0" sldId="2147483677"/>
            <pc:sldLayoutMk cId="0" sldId="2147483666"/>
          </pc:sldLayoutMkLst>
        </pc:sldLayoutChg>
        <pc:sldLayoutChg chg="del">
          <pc:chgData name="Jan" userId="9fabe28d-fb24-45a4-b58a-c32a4fdfb382" providerId="ADAL" clId="{6F4E5F4C-B5A9-4074-BCFA-5344B836F9F4}" dt="2020-10-29T15:43:04.305" v="115" actId="2696"/>
          <pc:sldLayoutMkLst>
            <pc:docMk/>
            <pc:sldMasterMk cId="0" sldId="2147483677"/>
            <pc:sldLayoutMk cId="0" sldId="2147483667"/>
          </pc:sldLayoutMkLst>
        </pc:sldLayoutChg>
        <pc:sldLayoutChg chg="del">
          <pc:chgData name="Jan" userId="9fabe28d-fb24-45a4-b58a-c32a4fdfb382" providerId="ADAL" clId="{6F4E5F4C-B5A9-4074-BCFA-5344B836F9F4}" dt="2020-10-29T15:43:04.308" v="116" actId="2696"/>
          <pc:sldLayoutMkLst>
            <pc:docMk/>
            <pc:sldMasterMk cId="0" sldId="2147483677"/>
            <pc:sldLayoutMk cId="0" sldId="2147483668"/>
          </pc:sldLayoutMkLst>
        </pc:sldLayoutChg>
        <pc:sldLayoutChg chg="del">
          <pc:chgData name="Jan" userId="9fabe28d-fb24-45a4-b58a-c32a4fdfb382" providerId="ADAL" clId="{6F4E5F4C-B5A9-4074-BCFA-5344B836F9F4}" dt="2020-10-29T15:43:04.313" v="117" actId="2696"/>
          <pc:sldLayoutMkLst>
            <pc:docMk/>
            <pc:sldMasterMk cId="0" sldId="2147483677"/>
            <pc:sldLayoutMk cId="0" sldId="2147483669"/>
          </pc:sldLayoutMkLst>
        </pc:sldLayoutChg>
        <pc:sldLayoutChg chg="del">
          <pc:chgData name="Jan" userId="9fabe28d-fb24-45a4-b58a-c32a4fdfb382" providerId="ADAL" clId="{6F4E5F4C-B5A9-4074-BCFA-5344B836F9F4}" dt="2020-10-29T15:43:04.315" v="118" actId="2696"/>
          <pc:sldLayoutMkLst>
            <pc:docMk/>
            <pc:sldMasterMk cId="0" sldId="2147483677"/>
            <pc:sldLayoutMk cId="0" sldId="2147483670"/>
          </pc:sldLayoutMkLst>
        </pc:sldLayoutChg>
        <pc:sldLayoutChg chg="del">
          <pc:chgData name="Jan" userId="9fabe28d-fb24-45a4-b58a-c32a4fdfb382" providerId="ADAL" clId="{6F4E5F4C-B5A9-4074-BCFA-5344B836F9F4}" dt="2020-10-29T15:43:04.317" v="119" actId="2696"/>
          <pc:sldLayoutMkLst>
            <pc:docMk/>
            <pc:sldMasterMk cId="0" sldId="2147483677"/>
            <pc:sldLayoutMk cId="0" sldId="2147483671"/>
          </pc:sldLayoutMkLst>
        </pc:sldLayoutChg>
        <pc:sldLayoutChg chg="del">
          <pc:chgData name="Jan" userId="9fabe28d-fb24-45a4-b58a-c32a4fdfb382" providerId="ADAL" clId="{6F4E5F4C-B5A9-4074-BCFA-5344B836F9F4}" dt="2020-10-29T15:43:04.319" v="120" actId="2696"/>
          <pc:sldLayoutMkLst>
            <pc:docMk/>
            <pc:sldMasterMk cId="0" sldId="2147483677"/>
            <pc:sldLayoutMk cId="0" sldId="2147483672"/>
          </pc:sldLayoutMkLst>
        </pc:sldLayoutChg>
        <pc:sldLayoutChg chg="del">
          <pc:chgData name="Jan" userId="9fabe28d-fb24-45a4-b58a-c32a4fdfb382" providerId="ADAL" clId="{6F4E5F4C-B5A9-4074-BCFA-5344B836F9F4}" dt="2020-10-29T15:43:04.322" v="121" actId="2696"/>
          <pc:sldLayoutMkLst>
            <pc:docMk/>
            <pc:sldMasterMk cId="0" sldId="2147483677"/>
            <pc:sldLayoutMk cId="0" sldId="2147483673"/>
          </pc:sldLayoutMkLst>
        </pc:sldLayoutChg>
        <pc:sldLayoutChg chg="del">
          <pc:chgData name="Jan" userId="9fabe28d-fb24-45a4-b58a-c32a4fdfb382" providerId="ADAL" clId="{6F4E5F4C-B5A9-4074-BCFA-5344B836F9F4}" dt="2020-10-29T15:43:04.324" v="122" actId="2696"/>
          <pc:sldLayoutMkLst>
            <pc:docMk/>
            <pc:sldMasterMk cId="0" sldId="2147483677"/>
            <pc:sldLayoutMk cId="0" sldId="2147483674"/>
          </pc:sldLayoutMkLst>
        </pc:sldLayoutChg>
        <pc:sldLayoutChg chg="del">
          <pc:chgData name="Jan" userId="9fabe28d-fb24-45a4-b58a-c32a4fdfb382" providerId="ADAL" clId="{6F4E5F4C-B5A9-4074-BCFA-5344B836F9F4}" dt="2020-10-29T15:43:04.331" v="123" actId="2696"/>
          <pc:sldLayoutMkLst>
            <pc:docMk/>
            <pc:sldMasterMk cId="0" sldId="2147483677"/>
            <pc:sldLayoutMk cId="0" sldId="2147483675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9efa0d557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9efa0d557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9efa0d5574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9efa0d5574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9efa0d5574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g9efa0d5574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1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1"/>
          <p:cNvSpPr txBox="1">
            <a:spLocks noGrp="1"/>
          </p:cNvSpPr>
          <p:nvPr>
            <p:ph type="title"/>
          </p:nvPr>
        </p:nvSpPr>
        <p:spPr>
          <a:xfrm>
            <a:off x="225778" y="445025"/>
            <a:ext cx="8606522" cy="9096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baseline="30000"/>
              <a:t>7th </a:t>
            </a:r>
            <a:r>
              <a:rPr lang="en-GB"/>
              <a:t>Dec 9Y3 The human digestive system </a:t>
            </a:r>
            <a:br>
              <a:rPr lang="en-GB"/>
            </a:br>
            <a:r>
              <a:rPr lang="en-GB"/>
              <a:t>aims</a:t>
            </a:r>
            <a:endParaRPr/>
          </a:p>
        </p:txBody>
      </p:sp>
      <p:sp>
        <p:nvSpPr>
          <p:cNvPr id="201" name="Google Shape;201;p31"/>
          <p:cNvSpPr txBox="1">
            <a:spLocks noGrp="1"/>
          </p:cNvSpPr>
          <p:nvPr>
            <p:ph type="body" idx="1"/>
          </p:nvPr>
        </p:nvSpPr>
        <p:spPr>
          <a:xfrm>
            <a:off x="311700" y="1354667"/>
            <a:ext cx="8520600" cy="3214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To revisit the organs in the digestive system and what they do.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The digestive system is an example of an organ system in which several organs work together to digest and absorb food.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Students should be able to relate knowledge of enzymes to Metabolism.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 Students should be able to describe the nature of enzyme molecules and relate their activity to temperature and pH changes.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 Students should be able to carry out rate calculations for chemical reactions.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 Enzymes catalyse specific reactions in living organisms due to the shape of their active site.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2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1806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b="1" u="sng"/>
              <a:t>The human digestive system  7</a:t>
            </a:r>
            <a:r>
              <a:rPr lang="en-GB" b="1" u="sng" baseline="30000"/>
              <a:t>th</a:t>
            </a:r>
            <a:r>
              <a:rPr lang="en-GB" b="1" u="sng"/>
              <a:t> Dec 2018</a:t>
            </a:r>
            <a:br>
              <a:rPr lang="en-GB"/>
            </a:br>
            <a:r>
              <a:rPr lang="en-GB">
                <a:highlight>
                  <a:srgbClr val="FFFF00"/>
                </a:highlight>
              </a:rPr>
              <a:t>The digestive system is an example of an organ system in which several organs work together to digest and absorb food</a:t>
            </a:r>
            <a:r>
              <a:rPr lang="en-GB"/>
              <a:t>.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body" idx="1"/>
          </p:nvPr>
        </p:nvSpPr>
        <p:spPr>
          <a:xfrm>
            <a:off x="311700" y="1806222"/>
            <a:ext cx="8520600" cy="3183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2400">
                <a:solidFill>
                  <a:schemeClr val="dk1"/>
                </a:solidFill>
                <a:highlight>
                  <a:srgbClr val="00FFFF"/>
                </a:highlight>
              </a:rPr>
              <a:t>STARTER   THINK PAIR SHARE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>
                <a:solidFill>
                  <a:schemeClr val="dk1"/>
                </a:solidFill>
              </a:rPr>
              <a:t>Select names of organs which are part of the digestive system.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>
                <a:solidFill>
                  <a:schemeClr val="dk1"/>
                </a:solidFill>
              </a:rPr>
              <a:t>Stomach      kidney       oesophagus      rectum        uterus     brain    Pancreas      small intestine       mouth          lung   heart    large intestine   liver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400">
              <a:solidFill>
                <a:schemeClr val="dk1"/>
              </a:solidFill>
            </a:endParaRPr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Judge Y8 models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3"/>
          <p:cNvSpPr txBox="1">
            <a:spLocks noGrp="1"/>
          </p:cNvSpPr>
          <p:nvPr>
            <p:ph type="title"/>
          </p:nvPr>
        </p:nvSpPr>
        <p:spPr>
          <a:xfrm>
            <a:off x="428978" y="445024"/>
            <a:ext cx="8403322" cy="1361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highlight>
                  <a:srgbClr val="FFFF00"/>
                </a:highlight>
              </a:rPr>
              <a:t>The digestive system is an example of an organ system in which several organs work together to digest and absorb food</a:t>
            </a:r>
            <a:r>
              <a:rPr lang="en-GB"/>
              <a:t>.</a:t>
            </a:r>
            <a:endParaRPr/>
          </a:p>
        </p:txBody>
      </p:sp>
      <p:sp>
        <p:nvSpPr>
          <p:cNvPr id="213" name="Google Shape;213;p33"/>
          <p:cNvSpPr txBox="1">
            <a:spLocks noGrp="1"/>
          </p:cNvSpPr>
          <p:nvPr>
            <p:ph type="body" idx="1"/>
          </p:nvPr>
        </p:nvSpPr>
        <p:spPr>
          <a:xfrm>
            <a:off x="248356" y="1919111"/>
            <a:ext cx="8583944" cy="26497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Here are 2 pictures of Year 8 model digestive systems.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Pick the one which you think is the best.  Explain why you chose it. </a:t>
            </a:r>
            <a:endParaRPr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SUCCESS CRITERIA SHEET…..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Does it have the correct number of organs?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Are they in the right sequence?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Are they linked up properly?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34" descr="https://lh6.googleusercontent.com/6d-21autJFw0TFFeaE0YlN4yiuhtKA83lbJUYQmU7zbOyUKfKhjg9tjd_eGwhtXUFuh0zn19I60RcHL7dW9zml6LShPBDXjk2Z8rj0htdfeIJo5eEbDBrT0x0IgSb_oROxc2yusW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8" y="0"/>
            <a:ext cx="9142412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35" descr="https://lh3.googleusercontent.com/PXgWvKHi9zJa29KpAlQ2axPwq-3CUhOaWdo0ieAg3A3lmOOK3m6UEcQOBRUe07AMHJii0YQ9rqPS9PpscvL-E7Q3ABES5C7kOK00C2Ji7sLmU0bj3pltnI-Tz24OVcmSvLSOjZxx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8" y="0"/>
            <a:ext cx="9142412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6"/>
          <p:cNvSpPr txBox="1">
            <a:spLocks noGrp="1"/>
          </p:cNvSpPr>
          <p:nvPr>
            <p:ph type="title"/>
          </p:nvPr>
        </p:nvSpPr>
        <p:spPr>
          <a:xfrm>
            <a:off x="300038" y="71438"/>
            <a:ext cx="8532262" cy="9462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/>
              <a:t>Diagram of a digestive system – can you label these parts?</a:t>
            </a:r>
            <a:br>
              <a:rPr lang="en-GB" sz="2400" dirty="0"/>
            </a:br>
            <a:r>
              <a:rPr lang="en-GB" sz="2400" dirty="0"/>
              <a:t>Have a go – you should remember from y8 then check</a:t>
            </a:r>
            <a:br>
              <a:rPr lang="en-GB" sz="2400" dirty="0"/>
            </a:br>
            <a:br>
              <a:rPr lang="en-GB" sz="2400" dirty="0"/>
            </a:br>
            <a:endParaRPr sz="2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215B2CF-038C-4CEC-9315-74BDE3D78B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6050" y="1152475"/>
            <a:ext cx="3999900" cy="34164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83768E-C9AE-4DE2-A53A-8F6F3974EBC3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Label Digestive System Diagram Printout (simple version) -  EnchantedLearning.com">
            <a:extLst>
              <a:ext uri="{FF2B5EF4-FFF2-40B4-BE49-F238E27FC236}">
                <a16:creationId xmlns:a16="http://schemas.microsoft.com/office/drawing/2014/main" id="{DED86B99-7F29-46FA-9033-8A283CB74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00" y="1303734"/>
            <a:ext cx="3845850" cy="253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Digestive System | STEM">
            <a:extLst>
              <a:ext uri="{FF2B5EF4-FFF2-40B4-BE49-F238E27FC236}">
                <a16:creationId xmlns:a16="http://schemas.microsoft.com/office/drawing/2014/main" id="{617C17CF-6194-4CC4-B2AD-0D268B2F5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38" y="1303734"/>
            <a:ext cx="3486774" cy="246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920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>
                <a:highlight>
                  <a:srgbClr val="FFFF00"/>
                </a:highlight>
              </a:rPr>
              <a:t>An organ system - the digestive system- where several organs work together to digest and absorb food</a:t>
            </a:r>
            <a:br>
              <a:rPr lang="en-GB" sz="2400">
                <a:highlight>
                  <a:srgbClr val="FFFF00"/>
                </a:highlight>
              </a:rPr>
            </a:br>
            <a:endParaRPr sz="2400">
              <a:highlight>
                <a:srgbClr val="FFFF00"/>
              </a:highlight>
            </a:endParaRPr>
          </a:p>
        </p:txBody>
      </p:sp>
      <p:sp>
        <p:nvSpPr>
          <p:cNvPr id="235" name="Google Shape;235;p37"/>
          <p:cNvSpPr txBox="1">
            <a:spLocks noGrp="1"/>
          </p:cNvSpPr>
          <p:nvPr>
            <p:ph type="body" idx="1"/>
          </p:nvPr>
        </p:nvSpPr>
        <p:spPr>
          <a:xfrm>
            <a:off x="311700" y="1365955"/>
            <a:ext cx="8520600" cy="3202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These three organs make chemicals to digest food    =____________________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This organ absorbs water from undigested food = _______________________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Food is absorbed into the blood from this organ_________________________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8"/>
          <p:cNvSpPr txBox="1">
            <a:spLocks noGrp="1"/>
          </p:cNvSpPr>
          <p:nvPr>
            <p:ph type="title"/>
          </p:nvPr>
        </p:nvSpPr>
        <p:spPr>
          <a:xfrm>
            <a:off x="311700" y="445024"/>
            <a:ext cx="8520600" cy="875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highlight>
                  <a:srgbClr val="FFFF00"/>
                </a:highlight>
              </a:rPr>
              <a:t>Students should be able to describe the nature of enzyme molecules</a:t>
            </a:r>
            <a:r>
              <a:rPr lang="en-GB"/>
              <a:t> </a:t>
            </a:r>
            <a:endParaRPr/>
          </a:p>
        </p:txBody>
      </p:sp>
      <p:sp>
        <p:nvSpPr>
          <p:cNvPr id="241" name="Google Shape;241;p38"/>
          <p:cNvSpPr txBox="1">
            <a:spLocks noGrp="1"/>
          </p:cNvSpPr>
          <p:nvPr>
            <p:ph type="body" idx="1"/>
          </p:nvPr>
        </p:nvSpPr>
        <p:spPr>
          <a:xfrm>
            <a:off x="169333" y="1320799"/>
            <a:ext cx="8662967" cy="3485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2000"/>
              <a:t>Everyone put a piece of bread in their mouth and hold it there – does the taste change?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/>
              <a:t>Q1.  What does an enzyme do?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/>
              <a:t>Q2.  What is an enzyme ? 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000"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/>
              <a:t>Challenge             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000"/>
              <a:t>What is this picture about?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000"/>
          </a:p>
        </p:txBody>
      </p:sp>
      <p:pic>
        <p:nvPicPr>
          <p:cNvPr id="242" name="Google Shape;242;p38" descr="Image result for particle diagram of a carbohydrate digestio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07466" y="2863094"/>
            <a:ext cx="3667429" cy="17057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9"/>
          <p:cNvSpPr txBox="1">
            <a:spLocks noGrp="1"/>
          </p:cNvSpPr>
          <p:nvPr>
            <p:ph type="title"/>
          </p:nvPr>
        </p:nvSpPr>
        <p:spPr>
          <a:xfrm>
            <a:off x="180622" y="445024"/>
            <a:ext cx="8651678" cy="128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>
                <a:highlight>
                  <a:srgbClr val="FFFF00"/>
                </a:highlight>
              </a:rPr>
              <a:t>Students should be able to describe the nature of enzyme molecules.</a:t>
            </a:r>
            <a:endParaRPr/>
          </a:p>
        </p:txBody>
      </p:sp>
      <p:sp>
        <p:nvSpPr>
          <p:cNvPr id="248" name="Google Shape;248;p39"/>
          <p:cNvSpPr txBox="1">
            <a:spLocks noGrp="1"/>
          </p:cNvSpPr>
          <p:nvPr>
            <p:ph type="body" idx="1"/>
          </p:nvPr>
        </p:nvSpPr>
        <p:spPr>
          <a:xfrm>
            <a:off x="180622" y="1456267"/>
            <a:ext cx="8651678" cy="3544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2400"/>
              <a:t>Everyone put a piece of bread in their mouth and hold it there – does the taste change?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/>
              <a:t>Q1.  What does an enzyme do? It is made by the body and makes the RATE of a  reaction(– in this case breaking down food molecules) go FASTER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/>
              <a:t>Q2.  What is an enzyme? It is a protein (made by cells) which</a:t>
            </a:r>
            <a:endParaRPr/>
          </a:p>
          <a:p>
            <a:pPr marL="1143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400"/>
              <a:t>Can attach to, and break down, a particular food molecule. 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40"/>
          <p:cNvSpPr txBox="1">
            <a:spLocks noGrp="1"/>
          </p:cNvSpPr>
          <p:nvPr>
            <p:ph type="title"/>
          </p:nvPr>
        </p:nvSpPr>
        <p:spPr>
          <a:xfrm>
            <a:off x="203200" y="1"/>
            <a:ext cx="8629100" cy="970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000">
                <a:highlight>
                  <a:srgbClr val="FFFF00"/>
                </a:highlight>
              </a:rPr>
              <a:t>Students should be able to relate knowledge of enzymes to Metabolism.</a:t>
            </a:r>
            <a:endParaRPr/>
          </a:p>
        </p:txBody>
      </p:sp>
      <p:sp>
        <p:nvSpPr>
          <p:cNvPr id="254" name="Google Shape;254;p40"/>
          <p:cNvSpPr txBox="1">
            <a:spLocks noGrp="1"/>
          </p:cNvSpPr>
          <p:nvPr>
            <p:ph type="body" idx="1"/>
          </p:nvPr>
        </p:nvSpPr>
        <p:spPr>
          <a:xfrm>
            <a:off x="203200" y="1159443"/>
            <a:ext cx="8629100" cy="3807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Lipids /fats are broken down by enzymes called LIPASES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Lipases only break down lipids.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ENZYMES ARE SPECIFIC IN THEIR ACTION – they only break down one type of molecule.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Q1. What do you think CARBOHYDRASES do?</a:t>
            </a:r>
            <a:endParaRPr sz="2400"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They only break down…….</a:t>
            </a:r>
            <a:endParaRPr sz="2400"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highlight>
                  <a:srgbClr val="00FF00"/>
                </a:highlight>
              </a:rPr>
              <a:t>Challenge</a:t>
            </a:r>
            <a:endParaRPr/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Q2. What do you think the enzymes which break down proteins are called?</a:t>
            </a:r>
            <a:endParaRPr/>
          </a:p>
          <a:p>
            <a:pPr marL="45720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sp>
        <p:nvSpPr>
          <p:cNvPr id="255" name="Google Shape;255;p40"/>
          <p:cNvSpPr/>
          <p:nvPr/>
        </p:nvSpPr>
        <p:spPr>
          <a:xfrm>
            <a:off x="451557" y="451557"/>
            <a:ext cx="6406444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Metabolism is the rate of breakdown of substances and build up of substances in the body.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oogle Shape;274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0" cy="42249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41"/>
          <p:cNvSpPr/>
          <p:nvPr/>
        </p:nvSpPr>
        <p:spPr>
          <a:xfrm>
            <a:off x="160725" y="150025"/>
            <a:ext cx="8983200" cy="21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The rate of an enzyme-catalysed reaction is calculated by measuring either th</a:t>
            </a:r>
            <a:r>
              <a:rPr lang="en-GB" sz="1800">
                <a:solidFill>
                  <a:srgbClr val="231F20"/>
                </a:solidFill>
              </a:rPr>
              <a:t>e</a:t>
            </a:r>
            <a:r>
              <a:rPr lang="en-GB" sz="1800" b="0" i="0" u="none" strike="noStrike" cap="none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amount of something which is broken down in a particular time OR  the rate </a:t>
            </a:r>
            <a:r>
              <a:rPr lang="en-GB" sz="1800">
                <a:solidFill>
                  <a:srgbClr val="231F20"/>
                </a:solidFill>
              </a:rPr>
              <a:t>the amount of something which is produced in a particular amount of time (the rate of breakdown OR the rate of production).</a:t>
            </a:r>
            <a:endParaRPr sz="1800">
              <a:solidFill>
                <a:srgbClr val="231F2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231F20"/>
                </a:solidFill>
              </a:rPr>
              <a:t>E.g. starch (a carbohydrate) might be broken down to form maltose (a sugar) in the reaction below</a:t>
            </a:r>
            <a:endParaRPr sz="1800">
              <a:solidFill>
                <a:srgbClr val="231F2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800"/>
              <a:buFont typeface="Arial"/>
              <a:buNone/>
            </a:pPr>
            <a:endParaRPr sz="1800">
              <a:solidFill>
                <a:srgbClr val="231F2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700"/>
              <a:buFont typeface="Arial"/>
              <a:buNone/>
            </a:pPr>
            <a:r>
              <a:rPr lang="en-GB" sz="700" b="1" i="0" u="none" strike="noStrike" cap="none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GB" sz="2000" b="1" i="0" u="none" strike="noStrike" cap="none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                                                                                                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1" name="Google Shape;261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8528" y="2464793"/>
            <a:ext cx="4778021" cy="24655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42"/>
          <p:cNvSpPr/>
          <p:nvPr/>
        </p:nvSpPr>
        <p:spPr>
          <a:xfrm>
            <a:off x="351692" y="941438"/>
            <a:ext cx="8792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The rate of an enzyme-catalysed reaction is calculated by measuring the rate </a:t>
            </a:r>
            <a:r>
              <a:rPr lang="en-GB" sz="1800" dirty="0">
                <a:solidFill>
                  <a:srgbClr val="231F20"/>
                </a:solidFill>
              </a:rPr>
              <a:t>the chemical is broken down OR the rate at which the product is produced.</a:t>
            </a:r>
            <a:endParaRPr sz="1800" dirty="0">
              <a:solidFill>
                <a:srgbClr val="231F2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800"/>
              <a:buFont typeface="Arial"/>
              <a:buNone/>
            </a:pPr>
            <a:r>
              <a:rPr lang="en-GB" sz="1800" dirty="0">
                <a:solidFill>
                  <a:srgbClr val="231F20"/>
                </a:solidFill>
              </a:rPr>
              <a:t>E.g. Here the rate at which starch is broken down is being measured</a:t>
            </a:r>
            <a:endParaRPr sz="1800" dirty="0">
              <a:solidFill>
                <a:srgbClr val="231F2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1800"/>
              <a:buFont typeface="Arial"/>
              <a:buNone/>
            </a:pPr>
            <a:endParaRPr sz="1800" dirty="0">
              <a:solidFill>
                <a:srgbClr val="231F2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700"/>
              <a:buFont typeface="Arial"/>
              <a:buNone/>
            </a:pPr>
            <a:r>
              <a:rPr lang="en-GB" sz="7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GB" sz="2000" b="1" i="0" u="none" strike="noStrike" cap="none" dirty="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                                                                                                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65778" y="1639693"/>
            <a:ext cx="4778021" cy="2465582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42"/>
          <p:cNvSpPr txBox="1"/>
          <p:nvPr/>
        </p:nvSpPr>
        <p:spPr>
          <a:xfrm>
            <a:off x="351692" y="146756"/>
            <a:ext cx="63990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Relate the activity of enzymes to temperature</a:t>
            </a:r>
            <a:endParaRPr sz="2000" b="0" i="0" u="none" strike="noStrike" cap="none">
              <a:solidFill>
                <a:srgbClr val="000000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does this graph show?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42"/>
          <p:cNvSpPr txBox="1"/>
          <p:nvPr/>
        </p:nvSpPr>
        <p:spPr>
          <a:xfrm>
            <a:off x="7078134" y="2088444"/>
            <a:ext cx="1413900" cy="13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Students should be able to describe the nature of enzyme molecules</a:t>
            </a: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C8CD56-6B41-45EC-9E83-6493FAAD63A2}"/>
              </a:ext>
            </a:extLst>
          </p:cNvPr>
          <p:cNvSpPr txBox="1"/>
          <p:nvPr/>
        </p:nvSpPr>
        <p:spPr>
          <a:xfrm>
            <a:off x="478632" y="4202062"/>
            <a:ext cx="69974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What do you notice about the rate of enzyme activity as the temperature is increased?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AB9257-EFD5-4205-B4F9-BFD0D03CD2FE}"/>
              </a:ext>
            </a:extLst>
          </p:cNvPr>
          <p:cNvSpPr txBox="1"/>
          <p:nvPr/>
        </p:nvSpPr>
        <p:spPr>
          <a:xfrm>
            <a:off x="692944" y="4750594"/>
            <a:ext cx="79704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It increases up to an optimum temperature but then it falls because the enzyme has been changed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C9DB9F1-D8BF-4A2D-A32D-AB6C1F575531}"/>
</file>

<file path=customXml/itemProps2.xml><?xml version="1.0" encoding="utf-8"?>
<ds:datastoreItem xmlns:ds="http://schemas.openxmlformats.org/officeDocument/2006/customXml" ds:itemID="{19791827-AFE0-4E0C-B5A0-8E99EA9BEA9C}"/>
</file>

<file path=customXml/itemProps3.xml><?xml version="1.0" encoding="utf-8"?>
<ds:datastoreItem xmlns:ds="http://schemas.openxmlformats.org/officeDocument/2006/customXml" ds:itemID="{CF9E1AFC-BE45-48A6-BD63-F7522B99322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733</Words>
  <Application>Microsoft Office PowerPoint</Application>
  <PresentationFormat>On-screen Show (16:9)</PresentationFormat>
  <Paragraphs>62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Arial</vt:lpstr>
      <vt:lpstr>Simple Light</vt:lpstr>
      <vt:lpstr>7th Dec 9Y3 The human digestive system  aims</vt:lpstr>
      <vt:lpstr>The human digestive system  7th Dec 2018 The digestive system is an example of an organ system in which several organs work together to digest and absorb food.</vt:lpstr>
      <vt:lpstr>The digestive system is an example of an organ system in which several organs work together to digest and absorb food.</vt:lpstr>
      <vt:lpstr>PowerPoint Presentation</vt:lpstr>
      <vt:lpstr>PowerPoint Presentation</vt:lpstr>
      <vt:lpstr>Diagram of a digestive system – can you label these parts? Have a go – you should remember from y8 then check  </vt:lpstr>
      <vt:lpstr>An organ system - the digestive system- where several organs work together to digest and absorb food </vt:lpstr>
      <vt:lpstr>Students should be able to describe the nature of enzyme molecules </vt:lpstr>
      <vt:lpstr>Students should be able to describe the nature of enzyme molecules.</vt:lpstr>
      <vt:lpstr>Students should be able to relate knowledge of enzymes to Metabolism.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7th Dec 9Y3 The human digestive system  aims</dc:title>
  <cp:lastModifiedBy>Jan Bailey</cp:lastModifiedBy>
  <cp:revision>1</cp:revision>
  <dcterms:modified xsi:type="dcterms:W3CDTF">2020-10-29T19:04:16Z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