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84"/>
  </p:normalViewPr>
  <p:slideViewPr>
    <p:cSldViewPr snapToGrid="0" snapToObjects="1">
      <p:cViewPr varScale="1">
        <p:scale>
          <a:sx n="81" d="100"/>
          <a:sy n="81" d="100"/>
        </p:scale>
        <p:origin x="96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4E207-19C6-8742-8FA1-6ECEC04C98E4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5F7ABD-8465-2D48-BEA3-11D515AC59A0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31556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AA76EF-561C-E14B-8594-45506A033C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6883B86-1FB8-2048-B92C-8304FA16A2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C70CE4-2CCC-AF47-ADA4-339B60353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DFD6A03-C853-8F45-BB96-9554424E6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46BB77-72BC-634F-9E2B-62C5F6CA7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36217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38F9C8-AFFF-D343-8056-7E69DDA18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B3F2C0-DFF9-FA47-AB93-57B3742EE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E08B28-AAAD-5F48-A3DD-A95F9A99F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EA6AC1-FCA4-814A-8098-2B3F2FA28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6D739BC-0301-5445-9D26-0E48E08A4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98196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E7EE2A-4F36-0241-A427-417DDFF49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FFC33D8-2267-6F47-ACAE-8C059F0A5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A99307-DB68-9D4A-ABD5-6EFD5EE1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4FA6BD-D267-7E44-A033-C3F0F26A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0808A6-AC40-F74F-9976-4345FBE3B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28645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6D957B-4BC3-4246-99D4-88C6BD18B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9C103C-53DB-AA4F-B58A-F926C8CFA1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DF1C1B5-2FFD-8640-9B29-7DD8873F3A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D85B26-9D41-E84C-907B-4DCEA60C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3D92BD7-C9BF-5F4C-8142-7CC876C33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820F753-E488-7B47-90EA-08FA8718D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271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29FCD9-C187-6948-ABA8-82B37DF9F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7983011-481F-6341-84C5-3AA6CC4F3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F7A1EA9-5D23-C440-B37F-36C8BD248A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24AE313-549A-2E46-B67F-249A9A955F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4934AA-DCC3-194F-85D8-2986D8E9E6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8C751E9-E7E1-F049-AA2D-7CADA37DD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A6F3C66-18B6-6343-BB25-6CD9E7588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6EF6810-21E0-514D-B0E2-C3979FB2E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4454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15AF4A-3BFF-4740-BB88-25E852C7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848F31A-5303-3B41-83BC-7CAC710D4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A54723C-7ADA-A742-A1A2-F2B684F9A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3E2060B-6D8F-4749-BEA3-02E30BC08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44057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F3DAA65-3A84-C540-AA54-AF8D0648F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2023009-1642-724C-9CFC-3BBBFB16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D249CCC-9420-D34F-9DF1-64AD6EDB3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231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0838AE-8B28-0E47-A11B-B570EB91E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601B2E-583B-8342-AFE0-7385CD91D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6D7CC4D-7806-3A47-9B00-E46A63157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DB1DEF4-A8EE-9446-A088-FAED08E6D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C333C0-C9B6-554E-BC1E-583D46688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3CFA11A-3C70-4B42-BE13-B7F6419E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3695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E83AF7-1101-B74C-8ADA-89B2CC890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DB7ECBF-782C-5D4C-B0B1-B686FEAD21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55C04EE-0016-7845-A905-D99EFDE9E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A39CEC-B5FF-414F-BD18-D7BABB0B5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95227C-08DE-0843-A251-97F1BB919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9F84C2F-BE62-EF4A-ACA6-5C9764F64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1189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AC6BA2-06C0-E44A-9A85-DEE60B0D1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E98E090-2985-644C-9D9B-9EF1E5A76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B3AAC45-6FF9-6646-A9BB-F90AC02F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6C3C65-9D0A-F543-B0CA-C99779056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7BEEF9-9382-574F-9EB4-474B47B52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6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999848F-2092-D045-87C0-9ACF2AE9F5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1AF6A45-2A67-8C4A-8BF3-6F1FFBFBC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87C967E-CC0B-5642-9147-134A51DB2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D99322D-3B6B-4243-97D2-0C1C77856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FB41B9-AF88-B346-9554-6A9224661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90452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01E3660-805B-3B4A-8633-D9E7239D8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341C85B-AAA8-9F4A-995C-F1CCC6483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A33CC8-C296-FB46-AF4E-8CBE4F6335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2DFF8-8E03-8348-B1BF-AAD4EA9B9AEE}" type="datetimeFigureOut">
              <a:rPr kumimoji="1" lang="zh-CN" altLang="en-US" smtClean="0"/>
              <a:t>2021/3/9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7658A3-EA6D-FE46-BCB9-4BE4160CD3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75DFCD-BF5E-9D4B-B682-448C4B76D6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C568F-6FB4-C24D-A542-30A67C444C5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5366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Revision lesson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the flash cards with all the new vocab we have learned this term. You need to write the Pinyin&amp; English on one side, Chinese characters on the other side.</a:t>
            </a:r>
          </a:p>
          <a:p>
            <a:r>
              <a:rPr lang="en-GB" dirty="0" smtClean="0"/>
              <a:t>If you forget the words, please see the Y7MEP SOW in the </a:t>
            </a:r>
            <a:r>
              <a:rPr lang="en-GB" smtClean="0"/>
              <a:t>same folder.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0252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E19D39-639B-4B1C-A7AD-5C444FB6ED6A}"/>
</file>

<file path=customXml/itemProps2.xml><?xml version="1.0" encoding="utf-8"?>
<ds:datastoreItem xmlns:ds="http://schemas.openxmlformats.org/officeDocument/2006/customXml" ds:itemID="{365D7B50-3C32-4B5C-BC6B-BEA205E43413}"/>
</file>

<file path=customXml/itemProps3.xml><?xml version="1.0" encoding="utf-8"?>
<ds:datastoreItem xmlns:ds="http://schemas.openxmlformats.org/officeDocument/2006/customXml" ds:itemID="{797484F1-7097-4BB0-BEF6-C8BD3DA147C5}"/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52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Revision lesson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 congcong</dc:creator>
  <cp:lastModifiedBy>W Huang</cp:lastModifiedBy>
  <cp:revision>10</cp:revision>
  <dcterms:created xsi:type="dcterms:W3CDTF">2020-03-13T07:21:41Z</dcterms:created>
  <dcterms:modified xsi:type="dcterms:W3CDTF">2021-03-09T09:15:29Z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