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9D666-A234-4304-8950-3DD3E99909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8B97B9-69DC-4675-A09D-9BBA1D54BF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9C3C8-5A2A-41B2-8757-479C792C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02426-8E13-4D65-AB25-3FFA9521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F2FD9-E9C4-4A7E-9B28-98968C81A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96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3F6D5-6D00-489A-BCF4-B5814704E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5BDB8-2A90-4944-ABD4-507CB4A0D3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90840-0756-451B-8012-403CD0A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F0B7D-813D-458F-9622-A0663E73E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BAEF5-D53D-4D1D-A5FF-6E02E225A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700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0028A-DA68-463A-A24C-10E3B6A29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4125F-515A-467E-847B-E3BD8184A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DE3ED-1227-4FDA-8117-63EEDA396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5C612-755C-4232-BC76-354852FE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1BBB7-A712-40DC-A6D5-32DB05F2A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42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B1FFD-6952-4453-B056-6752BCCC8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68772-725E-4AF3-8E32-68DC4496B8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26A1DA-EE32-459A-B6AD-A1B28D3C06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E680CD-6029-4C6D-95CF-ADFE8BA42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669B95-83AC-4EAC-B646-1DF6709C9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F13326-2087-4855-89AB-FD5085272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574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9B93E-5FC7-4426-8066-07981C1E1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B37966-09EC-405A-84D3-9163821D0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BFD319-F573-4B2A-9BCE-7A75C57C22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5DD4FC-BFE0-4E82-BFD7-C1A23B18AE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3CE480-8C11-42A0-9E46-9ACDAFEB5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2D3094-4F27-4059-9891-577201055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B26D5B-AD66-46DF-BABD-24C8AB8CB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9433C3-2C98-4BEB-AB11-263005B5F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58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98F10-3629-4599-B600-B9A76D62A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C8016D-E378-43FD-80FB-DFFEA0B55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4CA2DC-452E-4454-9F68-4B3CDE1EC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BC9234-F9AA-45BD-A1FA-2C224850E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777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876DFC-0BA8-448C-8880-C6052E877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13ACCC-5FA9-4281-A5E6-DA8883CD6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95F6B-8157-45DD-802D-2E4B671BA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76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E6051-9518-4E4A-8886-32DCDCE9E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BFA7F-18BC-41D0-B29D-E7E9501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B73E77-ECF0-40A1-942F-917284651D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737478-ACEE-447E-9314-735A35A99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A694E0-3CD3-49C8-B8BB-F6F4F63C2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B52EE-77C3-4FB7-B207-D67268A81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941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DE445-D39B-445C-AA79-B8F1AC4AB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0D80BB-AD03-4400-844F-8353ECBE9E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976EEB-87B9-42EA-BE44-3B2C405E71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AB2A4-2995-49EC-9403-0E257ADA9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0E7A6B-A8F5-4507-B10A-F21A9F5A0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2A9E8E-B175-440E-9D83-E219B1FDA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924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E18D0-DCEB-42EB-9C56-103D54C0A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53BD27-C966-4CF3-8032-BCF8EA7239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63F12-96E0-4929-9C78-02661AF18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1F2C1-2130-48D4-936B-272C29BB8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DE3B3-83E4-4964-9CF0-DAABD166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804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B6473F-1BC9-4902-B893-80E212CB3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F5FFD2-F5D7-4900-8B34-C767004FA9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10CEF-48B9-4B44-91E9-2CB875DA4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6B629-EC5D-4402-8B99-1D1DB0B3E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F2F721-F637-49FA-971D-3BA537A2E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769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15C857-C435-4947-8533-3E5B6F0C4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F92714-1A59-4ACA-A6FB-387E2874B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E6A9E-F300-46AD-B552-8BEEECCE3D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820A-F62F-4300-8E7D-7CE723E82924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189B2B-D1EB-47AE-AC06-7027645AC2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FE1AE-83EE-4665-8E08-C19BA7997B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E03B8-D6FB-427D-B9D5-9FEDA8720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9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2C5A181-E905-4B83-AFEF-B225FF30F7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237" y="453918"/>
            <a:ext cx="2144220" cy="1868815"/>
          </a:xfrm>
          <a:prstGeom prst="rect">
            <a:avLst/>
          </a:prstGeom>
          <a:solidFill>
            <a:srgbClr val="664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4175B3-4BF3-46E4-BB64-91F48FEE2A8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038" r="3" b="20627"/>
          <a:stretch/>
        </p:blipFill>
        <p:spPr>
          <a:xfrm>
            <a:off x="2759441" y="453918"/>
            <a:ext cx="2128525" cy="18688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4D596A-E58A-4940-B24D-6A7EAF28EE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73" r="-1" b="9892"/>
          <a:stretch/>
        </p:blipFill>
        <p:spPr>
          <a:xfrm>
            <a:off x="455134" y="2482591"/>
            <a:ext cx="4425623" cy="39182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DC403A-67C7-40D4-9EBD-EB95151E8A2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031" r="13257" b="5"/>
          <a:stretch/>
        </p:blipFill>
        <p:spPr>
          <a:xfrm>
            <a:off x="5039582" y="455276"/>
            <a:ext cx="2128524" cy="3918209"/>
          </a:xfrm>
          <a:prstGeom prst="rect">
            <a:avLst/>
          </a:prstGeom>
        </p:spPr>
      </p:pic>
      <p:sp>
        <p:nvSpPr>
          <p:cNvPr id="20" name="Rectangle 16">
            <a:extLst>
              <a:ext uri="{FF2B5EF4-FFF2-40B4-BE49-F238E27FC236}">
                <a16:creationId xmlns:a16="http://schemas.microsoft.com/office/drawing/2014/main" id="{3634A21A-3D5D-4DFA-99F4-16A0319865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21624" y="453918"/>
            <a:ext cx="4413176" cy="3918209"/>
          </a:xfrm>
          <a:prstGeom prst="rect">
            <a:avLst/>
          </a:prstGeom>
          <a:solidFill>
            <a:srgbClr val="664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D64C073-E0A9-4F0B-ADE7-0A50EE54D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8164" y="717176"/>
            <a:ext cx="3890683" cy="207981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Y9</a:t>
            </a:r>
            <a:b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Remote Learning</a:t>
            </a:r>
            <a:b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Architecture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5CA7EE-A5CB-4305-88A0-F94C85A7B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39580" y="4533661"/>
            <a:ext cx="2108279" cy="1867139"/>
          </a:xfrm>
          <a:prstGeom prst="rect">
            <a:avLst/>
          </a:prstGeom>
          <a:solidFill>
            <a:srgbClr val="6647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184893-86EE-4691-B54B-8526831C378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" b="18350"/>
          <a:stretch/>
        </p:blipFill>
        <p:spPr>
          <a:xfrm>
            <a:off x="7306682" y="2990328"/>
            <a:ext cx="4413176" cy="38535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785B82-C741-432C-9000-8CF27328D58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336" r="6840" b="-2"/>
          <a:stretch/>
        </p:blipFill>
        <p:spPr>
          <a:xfrm>
            <a:off x="5042475" y="4535267"/>
            <a:ext cx="2125631" cy="1865533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D02401C-C193-4E19-8840-96C18476A9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179654" y="518543"/>
            <a:ext cx="1125415" cy="112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6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3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e0ad4227188d2c0aff24166f6b86fa4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1696e389666fd9c6f917703528f3387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3D9BBA-2F5B-45BF-B05A-A8E78128D1CE}"/>
</file>

<file path=customXml/itemProps2.xml><?xml version="1.0" encoding="utf-8"?>
<ds:datastoreItem xmlns:ds="http://schemas.openxmlformats.org/officeDocument/2006/customXml" ds:itemID="{3D4C211D-3215-4CBF-80BD-B6FD9A1DA6B8}"/>
</file>

<file path=customXml/itemProps3.xml><?xml version="1.0" encoding="utf-8"?>
<ds:datastoreItem xmlns:ds="http://schemas.openxmlformats.org/officeDocument/2006/customXml" ds:itemID="{348FAA5D-5B1A-4A95-8A69-7568BDCFC85E}"/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Y9 Remote Learning Architecture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Y9 Remote Learning Architecture</dc:title>
  <dc:creator>E Garner</dc:creator>
  <cp:lastModifiedBy>E Garner</cp:lastModifiedBy>
  <cp:revision>1</cp:revision>
  <dcterms:created xsi:type="dcterms:W3CDTF">2020-12-14T20:32:48Z</dcterms:created>
  <dcterms:modified xsi:type="dcterms:W3CDTF">2020-12-14T20:36:42Z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